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sldIdLst>
    <p:sldId id="288" r:id="rId5"/>
    <p:sldId id="281" r:id="rId6"/>
    <p:sldId id="276" r:id="rId7"/>
    <p:sldId id="257" r:id="rId8"/>
    <p:sldId id="279" r:id="rId9"/>
    <p:sldId id="290" r:id="rId10"/>
    <p:sldId id="289" r:id="rId11"/>
    <p:sldId id="258" r:id="rId12"/>
    <p:sldId id="259" r:id="rId13"/>
    <p:sldId id="261" r:id="rId14"/>
    <p:sldId id="283" r:id="rId15"/>
    <p:sldId id="278" r:id="rId16"/>
    <p:sldId id="262" r:id="rId17"/>
    <p:sldId id="275" r:id="rId18"/>
    <p:sldId id="277" r:id="rId19"/>
    <p:sldId id="282" r:id="rId20"/>
    <p:sldId id="268" r:id="rId21"/>
    <p:sldId id="263" r:id="rId22"/>
    <p:sldId id="285" r:id="rId23"/>
    <p:sldId id="264" r:id="rId24"/>
    <p:sldId id="265" r:id="rId25"/>
    <p:sldId id="266" r:id="rId26"/>
    <p:sldId id="267" r:id="rId27"/>
    <p:sldId id="284" r:id="rId28"/>
    <p:sldId id="269" r:id="rId29"/>
    <p:sldId id="270" r:id="rId30"/>
    <p:sldId id="271" r:id="rId31"/>
    <p:sldId id="272" r:id="rId32"/>
    <p:sldId id="274" r:id="rId33"/>
    <p:sldId id="286" r:id="rId34"/>
    <p:sldId id="260" r:id="rId35"/>
  </p:sldIdLst>
  <p:sldSz cx="9144000" cy="6858000" type="screen4x3"/>
  <p:notesSz cx="7099300" cy="10234613"/>
  <p:defaultTextStyle>
    <a:defPPr>
      <a:defRPr lang="en-US"/>
    </a:defPPr>
    <a:lvl1pPr algn="ctr" rtl="0" fontAlgn="base">
      <a:spcBef>
        <a:spcPct val="0"/>
      </a:spcBef>
      <a:spcAft>
        <a:spcPct val="0"/>
      </a:spcAft>
      <a:defRPr b="1" kern="1200">
        <a:solidFill>
          <a:schemeClr val="tx2"/>
        </a:solidFill>
        <a:latin typeface="Arial" charset="0"/>
        <a:ea typeface="Geneva" charset="-128"/>
        <a:cs typeface="+mn-cs"/>
      </a:defRPr>
    </a:lvl1pPr>
    <a:lvl2pPr marL="457200" algn="ctr" rtl="0" fontAlgn="base">
      <a:spcBef>
        <a:spcPct val="0"/>
      </a:spcBef>
      <a:spcAft>
        <a:spcPct val="0"/>
      </a:spcAft>
      <a:defRPr b="1" kern="1200">
        <a:solidFill>
          <a:schemeClr val="tx2"/>
        </a:solidFill>
        <a:latin typeface="Arial" charset="0"/>
        <a:ea typeface="Geneva" charset="-128"/>
        <a:cs typeface="+mn-cs"/>
      </a:defRPr>
    </a:lvl2pPr>
    <a:lvl3pPr marL="914400" algn="ctr" rtl="0" fontAlgn="base">
      <a:spcBef>
        <a:spcPct val="0"/>
      </a:spcBef>
      <a:spcAft>
        <a:spcPct val="0"/>
      </a:spcAft>
      <a:defRPr b="1" kern="1200">
        <a:solidFill>
          <a:schemeClr val="tx2"/>
        </a:solidFill>
        <a:latin typeface="Arial" charset="0"/>
        <a:ea typeface="Geneva" charset="-128"/>
        <a:cs typeface="+mn-cs"/>
      </a:defRPr>
    </a:lvl3pPr>
    <a:lvl4pPr marL="1371600" algn="ctr" rtl="0" fontAlgn="base">
      <a:spcBef>
        <a:spcPct val="0"/>
      </a:spcBef>
      <a:spcAft>
        <a:spcPct val="0"/>
      </a:spcAft>
      <a:defRPr b="1" kern="1200">
        <a:solidFill>
          <a:schemeClr val="tx2"/>
        </a:solidFill>
        <a:latin typeface="Arial" charset="0"/>
        <a:ea typeface="Geneva" charset="-128"/>
        <a:cs typeface="+mn-cs"/>
      </a:defRPr>
    </a:lvl4pPr>
    <a:lvl5pPr marL="1828800" algn="ctr" rtl="0" fontAlgn="base">
      <a:spcBef>
        <a:spcPct val="0"/>
      </a:spcBef>
      <a:spcAft>
        <a:spcPct val="0"/>
      </a:spcAft>
      <a:defRPr b="1" kern="1200">
        <a:solidFill>
          <a:schemeClr val="tx2"/>
        </a:solidFill>
        <a:latin typeface="Arial" charset="0"/>
        <a:ea typeface="Geneva" charset="-128"/>
        <a:cs typeface="+mn-cs"/>
      </a:defRPr>
    </a:lvl5pPr>
    <a:lvl6pPr marL="2286000" algn="l" defTabSz="914400" rtl="0" eaLnBrk="1" latinLnBrk="0" hangingPunct="1">
      <a:defRPr b="1" kern="1200">
        <a:solidFill>
          <a:schemeClr val="tx2"/>
        </a:solidFill>
        <a:latin typeface="Arial" charset="0"/>
        <a:ea typeface="Geneva" charset="-128"/>
        <a:cs typeface="+mn-cs"/>
      </a:defRPr>
    </a:lvl6pPr>
    <a:lvl7pPr marL="2743200" algn="l" defTabSz="914400" rtl="0" eaLnBrk="1" latinLnBrk="0" hangingPunct="1">
      <a:defRPr b="1" kern="1200">
        <a:solidFill>
          <a:schemeClr val="tx2"/>
        </a:solidFill>
        <a:latin typeface="Arial" charset="0"/>
        <a:ea typeface="Geneva" charset="-128"/>
        <a:cs typeface="+mn-cs"/>
      </a:defRPr>
    </a:lvl7pPr>
    <a:lvl8pPr marL="3200400" algn="l" defTabSz="914400" rtl="0" eaLnBrk="1" latinLnBrk="0" hangingPunct="1">
      <a:defRPr b="1" kern="1200">
        <a:solidFill>
          <a:schemeClr val="tx2"/>
        </a:solidFill>
        <a:latin typeface="Arial" charset="0"/>
        <a:ea typeface="Geneva" charset="-128"/>
        <a:cs typeface="+mn-cs"/>
      </a:defRPr>
    </a:lvl8pPr>
    <a:lvl9pPr marL="3657600" algn="l" defTabSz="914400" rtl="0" eaLnBrk="1" latinLnBrk="0" hangingPunct="1">
      <a:defRPr b="1" kern="1200">
        <a:solidFill>
          <a:schemeClr val="tx2"/>
        </a:solidFill>
        <a:latin typeface="Arial" charset="0"/>
        <a:ea typeface="Geneva"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jsbert Heemink" initials="GH" lastIdx="1" clrIdx="0">
    <p:extLst>
      <p:ext uri="{19B8F6BF-5375-455C-9EA6-DF929625EA0E}">
        <p15:presenceInfo xmlns:p15="http://schemas.microsoft.com/office/powerpoint/2012/main" userId="S::gijsbert.heemink@kvernelandgroup.com::6317c0b1-310f-4533-a51b-9eff0221d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93E66-AB3D-4D0B-916F-FA55E965FF94}" v="7" dt="2020-06-26T11:50:50.212"/>
    <p1510:client id="{05C2234D-B1C4-4546-88B9-668C9E26AA10}" v="36" dt="2020-06-26T11:48:32.461"/>
    <p1510:client id="{09F7A581-28D8-44D6-82DC-78A54421AF37}" v="68" dt="2020-06-26T13:07:03.980"/>
    <p1510:client id="{0D9017D8-426F-46BC-BCF2-8104B6B41531}" v="23" dt="2020-06-11T07:02:39.185"/>
    <p1510:client id="{25C276A7-ACDA-4783-80B2-199501ACF8C8}" v="141" dt="2020-06-08T13:18:29.079"/>
    <p1510:client id="{48CA8E0D-AC04-4200-97A6-172172E269FD}" v="1" dt="2020-06-12T09:08:41.055"/>
    <p1510:client id="{4AF00913-A9A1-43A6-AB3C-150D737BDE2F}" v="131" dt="2020-06-26T08:19:15.521"/>
    <p1510:client id="{4E5380A7-E0BE-4FE9-9D29-33C9EDC4C08E}" v="418" dt="2020-06-26T12:36:32.042"/>
    <p1510:client id="{5B92C97C-5FB2-4464-926B-C3DA0708AE8B}" v="401" dt="2020-06-08T10:02:52.008"/>
    <p1510:client id="{671F0FF7-205D-4319-A32A-0B7B072245BB}" v="10" dt="2020-06-08T11:30:57.830"/>
    <p1510:client id="{6C9EC323-F6D6-4C71-BA52-6FBCE923506D}" v="87" dt="2020-06-17T08:48:35.200"/>
    <p1510:client id="{7CAE4DFF-2C01-4E1E-984A-9F61017E945E}" v="141" dt="2020-06-08T09:15:06.320"/>
    <p1510:client id="{83927C41-7E79-4AEF-B2E4-5C3D1BF6D8CA}" v="285" dt="2020-06-26T09:02:40.105"/>
    <p1510:client id="{A125B11A-29C9-47D5-93DB-DCDBED4F083A}" v="145" dt="2020-06-26T09:06:58.303"/>
    <p1510:client id="{B2B6F0B1-324D-4155-8D3F-B7ABF029EB89}" v="11" dt="2020-06-17T07:12:19.399"/>
    <p1510:client id="{C6C8F791-E59F-46E2-B1C2-FE9DAA44E08D}" v="192" dt="2020-06-08T08:09:22.657"/>
    <p1510:client id="{CEC335D8-A9EF-4ABE-BF9C-28A4A788DA54}" v="47" dt="2020-06-11T07:13:17.970"/>
    <p1510:client id="{D37D47D4-D241-4F5F-ACA1-B6C43C62E40D}" v="49" dt="2020-06-26T12:00:56.609"/>
    <p1510:client id="{DCDABECC-1072-4D0D-ABCF-E14B1BEC2268}" v="2" dt="2020-06-08T08:28:08.003"/>
    <p1510:client id="{DE476C8D-39BB-475E-8775-A2959C6F7A44}" v="195" dt="2020-06-17T09:53:55.050"/>
    <p1510:client id="{ED9DBB0F-039F-4714-88B7-2B0E9BFC8E16}" v="14" dt="2020-06-08T08:11:02.758"/>
    <p1510:client id="{FC46D7F7-EFF3-4F98-B540-54EC59356683}" v="50" dt="2020-06-26T13:10:13.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1218" y="10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Vasbotten" userId="S::maria.vasbotten@kvernelandgroup.com::de0aab51-6887-4a3a-b411-305db8c6321d" providerId="AD" clId="Web-{D37D47D4-D241-4F5F-ACA1-B6C43C62E40D}"/>
    <pc:docChg chg="addSld delSld modSld sldOrd">
      <pc:chgData name="Maria Vasbotten" userId="S::maria.vasbotten@kvernelandgroup.com::de0aab51-6887-4a3a-b411-305db8c6321d" providerId="AD" clId="Web-{D37D47D4-D241-4F5F-ACA1-B6C43C62E40D}" dt="2020-06-26T12:00:56.609" v="40"/>
      <pc:docMkLst>
        <pc:docMk/>
      </pc:docMkLst>
      <pc:sldChg chg="del">
        <pc:chgData name="Maria Vasbotten" userId="S::maria.vasbotten@kvernelandgroup.com::de0aab51-6887-4a3a-b411-305db8c6321d" providerId="AD" clId="Web-{D37D47D4-D241-4F5F-ACA1-B6C43C62E40D}" dt="2020-06-26T12:00:56.609" v="40"/>
        <pc:sldMkLst>
          <pc:docMk/>
          <pc:sldMk cId="2870788931" sldId="280"/>
        </pc:sldMkLst>
      </pc:sldChg>
      <pc:sldChg chg="addSp delSp modSp new ord">
        <pc:chgData name="Maria Vasbotten" userId="S::maria.vasbotten@kvernelandgroup.com::de0aab51-6887-4a3a-b411-305db8c6321d" providerId="AD" clId="Web-{D37D47D4-D241-4F5F-ACA1-B6C43C62E40D}" dt="2020-06-26T11:54:01.807" v="8"/>
        <pc:sldMkLst>
          <pc:docMk/>
          <pc:sldMk cId="3329604716" sldId="283"/>
        </pc:sldMkLst>
        <pc:spChg chg="del">
          <ac:chgData name="Maria Vasbotten" userId="S::maria.vasbotten@kvernelandgroup.com::de0aab51-6887-4a3a-b411-305db8c6321d" providerId="AD" clId="Web-{D37D47D4-D241-4F5F-ACA1-B6C43C62E40D}" dt="2020-06-26T11:53:41.416" v="4"/>
          <ac:spMkLst>
            <pc:docMk/>
            <pc:sldMk cId="3329604716" sldId="283"/>
            <ac:spMk id="2" creationId="{BD2AE316-FE71-49F7-B9F7-D326D66B499D}"/>
          </ac:spMkLst>
        </pc:spChg>
        <pc:spChg chg="del">
          <ac:chgData name="Maria Vasbotten" userId="S::maria.vasbotten@kvernelandgroup.com::de0aab51-6887-4a3a-b411-305db8c6321d" providerId="AD" clId="Web-{D37D47D4-D241-4F5F-ACA1-B6C43C62E40D}" dt="2020-06-26T11:52:42.118" v="1"/>
          <ac:spMkLst>
            <pc:docMk/>
            <pc:sldMk cId="3329604716" sldId="283"/>
            <ac:spMk id="3" creationId="{916034E4-8F8E-404C-BFE5-578EEA007E5C}"/>
          </ac:spMkLst>
        </pc:spChg>
        <pc:spChg chg="add del mod">
          <ac:chgData name="Maria Vasbotten" userId="S::maria.vasbotten@kvernelandgroup.com::de0aab51-6887-4a3a-b411-305db8c6321d" providerId="AD" clId="Web-{D37D47D4-D241-4F5F-ACA1-B6C43C62E40D}" dt="2020-06-26T11:53:33.572" v="3"/>
          <ac:spMkLst>
            <pc:docMk/>
            <pc:sldMk cId="3329604716" sldId="283"/>
            <ac:spMk id="6" creationId="{512CC83E-9B1F-4A79-88F4-2A527F78C7B6}"/>
          </ac:spMkLst>
        </pc:spChg>
        <pc:picChg chg="add del mod ord">
          <ac:chgData name="Maria Vasbotten" userId="S::maria.vasbotten@kvernelandgroup.com::de0aab51-6887-4a3a-b411-305db8c6321d" providerId="AD" clId="Web-{D37D47D4-D241-4F5F-ACA1-B6C43C62E40D}" dt="2020-06-26T11:52:53.431" v="2"/>
          <ac:picMkLst>
            <pc:docMk/>
            <pc:sldMk cId="3329604716" sldId="283"/>
            <ac:picMk id="4" creationId="{440A7ACC-E706-4A1F-BAAF-84835B1B954D}"/>
          </ac:picMkLst>
        </pc:picChg>
        <pc:picChg chg="add mod ord">
          <ac:chgData name="Maria Vasbotten" userId="S::maria.vasbotten@kvernelandgroup.com::de0aab51-6887-4a3a-b411-305db8c6321d" providerId="AD" clId="Web-{D37D47D4-D241-4F5F-ACA1-B6C43C62E40D}" dt="2020-06-26T11:53:50.307" v="7" actId="14100"/>
          <ac:picMkLst>
            <pc:docMk/>
            <pc:sldMk cId="3329604716" sldId="283"/>
            <ac:picMk id="7" creationId="{00347AC4-5DB2-437E-AE45-1DE267102EC8}"/>
          </ac:picMkLst>
        </pc:picChg>
      </pc:sldChg>
      <pc:sldChg chg="addSp delSp modSp new ord">
        <pc:chgData name="Maria Vasbotten" userId="S::maria.vasbotten@kvernelandgroup.com::de0aab51-6887-4a3a-b411-305db8c6321d" providerId="AD" clId="Web-{D37D47D4-D241-4F5F-ACA1-B6C43C62E40D}" dt="2020-06-26T11:55:35.246" v="15"/>
        <pc:sldMkLst>
          <pc:docMk/>
          <pc:sldMk cId="2639390863" sldId="284"/>
        </pc:sldMkLst>
        <pc:spChg chg="del">
          <ac:chgData name="Maria Vasbotten" userId="S::maria.vasbotten@kvernelandgroup.com::de0aab51-6887-4a3a-b411-305db8c6321d" providerId="AD" clId="Web-{D37D47D4-D241-4F5F-ACA1-B6C43C62E40D}" dt="2020-06-26T11:55:04.886" v="11"/>
          <ac:spMkLst>
            <pc:docMk/>
            <pc:sldMk cId="2639390863" sldId="284"/>
            <ac:spMk id="2" creationId="{F603AD1F-67B4-4FC4-9418-64B6965AAF64}"/>
          </ac:spMkLst>
        </pc:spChg>
        <pc:spChg chg="del">
          <ac:chgData name="Maria Vasbotten" userId="S::maria.vasbotten@kvernelandgroup.com::de0aab51-6887-4a3a-b411-305db8c6321d" providerId="AD" clId="Web-{D37D47D4-D241-4F5F-ACA1-B6C43C62E40D}" dt="2020-06-26T11:55:01.105" v="10"/>
          <ac:spMkLst>
            <pc:docMk/>
            <pc:sldMk cId="2639390863" sldId="284"/>
            <ac:spMk id="3" creationId="{49600C09-1069-4B39-9150-576A71C01461}"/>
          </ac:spMkLst>
        </pc:spChg>
        <pc:picChg chg="add mod ord">
          <ac:chgData name="Maria Vasbotten" userId="S::maria.vasbotten@kvernelandgroup.com::de0aab51-6887-4a3a-b411-305db8c6321d" providerId="AD" clId="Web-{D37D47D4-D241-4F5F-ACA1-B6C43C62E40D}" dt="2020-06-26T11:55:14.011" v="14" actId="1076"/>
          <ac:picMkLst>
            <pc:docMk/>
            <pc:sldMk cId="2639390863" sldId="284"/>
            <ac:picMk id="4" creationId="{90CE466A-9F63-4811-9F5C-BDEC04610204}"/>
          </ac:picMkLst>
        </pc:picChg>
      </pc:sldChg>
      <pc:sldChg chg="addSp delSp modSp new ord">
        <pc:chgData name="Maria Vasbotten" userId="S::maria.vasbotten@kvernelandgroup.com::de0aab51-6887-4a3a-b411-305db8c6321d" providerId="AD" clId="Web-{D37D47D4-D241-4F5F-ACA1-B6C43C62E40D}" dt="2020-06-26T11:58:09.450" v="30"/>
        <pc:sldMkLst>
          <pc:docMk/>
          <pc:sldMk cId="2658668495" sldId="285"/>
        </pc:sldMkLst>
        <pc:spChg chg="del">
          <ac:chgData name="Maria Vasbotten" userId="S::maria.vasbotten@kvernelandgroup.com::de0aab51-6887-4a3a-b411-305db8c6321d" providerId="AD" clId="Web-{D37D47D4-D241-4F5F-ACA1-B6C43C62E40D}" dt="2020-06-26T11:57:58.903" v="26"/>
          <ac:spMkLst>
            <pc:docMk/>
            <pc:sldMk cId="2658668495" sldId="285"/>
            <ac:spMk id="2" creationId="{37AB62FF-8708-47B1-803D-CBF7E97C3B30}"/>
          </ac:spMkLst>
        </pc:spChg>
        <pc:spChg chg="del">
          <ac:chgData name="Maria Vasbotten" userId="S::maria.vasbotten@kvernelandgroup.com::de0aab51-6887-4a3a-b411-305db8c6321d" providerId="AD" clId="Web-{D37D47D4-D241-4F5F-ACA1-B6C43C62E40D}" dt="2020-06-26T11:57:05.075" v="17"/>
          <ac:spMkLst>
            <pc:docMk/>
            <pc:sldMk cId="2658668495" sldId="285"/>
            <ac:spMk id="3" creationId="{4625A899-9867-41AA-9201-F844A1B85150}"/>
          </ac:spMkLst>
        </pc:spChg>
        <pc:spChg chg="add del mod">
          <ac:chgData name="Maria Vasbotten" userId="S::maria.vasbotten@kvernelandgroup.com::de0aab51-6887-4a3a-b411-305db8c6321d" providerId="AD" clId="Web-{D37D47D4-D241-4F5F-ACA1-B6C43C62E40D}" dt="2020-06-26T11:57:23.559" v="19"/>
          <ac:spMkLst>
            <pc:docMk/>
            <pc:sldMk cId="2658668495" sldId="285"/>
            <ac:spMk id="6" creationId="{E009C0AC-005D-4E22-8FC9-12885163E571}"/>
          </ac:spMkLst>
        </pc:spChg>
        <pc:spChg chg="add del mod">
          <ac:chgData name="Maria Vasbotten" userId="S::maria.vasbotten@kvernelandgroup.com::de0aab51-6887-4a3a-b411-305db8c6321d" providerId="AD" clId="Web-{D37D47D4-D241-4F5F-ACA1-B6C43C62E40D}" dt="2020-06-26T11:57:37.966" v="21"/>
          <ac:spMkLst>
            <pc:docMk/>
            <pc:sldMk cId="2658668495" sldId="285"/>
            <ac:spMk id="9" creationId="{49C41171-28A4-4C61-89A0-5E00C8599DE8}"/>
          </ac:spMkLst>
        </pc:spChg>
        <pc:spChg chg="add del mod">
          <ac:chgData name="Maria Vasbotten" userId="S::maria.vasbotten@kvernelandgroup.com::de0aab51-6887-4a3a-b411-305db8c6321d" providerId="AD" clId="Web-{D37D47D4-D241-4F5F-ACA1-B6C43C62E40D}" dt="2020-06-26T11:57:53.372" v="23"/>
          <ac:spMkLst>
            <pc:docMk/>
            <pc:sldMk cId="2658668495" sldId="285"/>
            <ac:spMk id="12" creationId="{7C75725D-2543-4E4F-9813-937D60DF010F}"/>
          </ac:spMkLst>
        </pc:spChg>
        <pc:picChg chg="add del mod ord">
          <ac:chgData name="Maria Vasbotten" userId="S::maria.vasbotten@kvernelandgroup.com::de0aab51-6887-4a3a-b411-305db8c6321d" providerId="AD" clId="Web-{D37D47D4-D241-4F5F-ACA1-B6C43C62E40D}" dt="2020-06-26T11:57:11.950" v="18"/>
          <ac:picMkLst>
            <pc:docMk/>
            <pc:sldMk cId="2658668495" sldId="285"/>
            <ac:picMk id="4" creationId="{72141B3F-4F3B-46D5-A322-EAC76ED12E1F}"/>
          </ac:picMkLst>
        </pc:picChg>
        <pc:picChg chg="add del mod ord">
          <ac:chgData name="Maria Vasbotten" userId="S::maria.vasbotten@kvernelandgroup.com::de0aab51-6887-4a3a-b411-305db8c6321d" providerId="AD" clId="Web-{D37D47D4-D241-4F5F-ACA1-B6C43C62E40D}" dt="2020-06-26T11:57:26.169" v="20"/>
          <ac:picMkLst>
            <pc:docMk/>
            <pc:sldMk cId="2658668495" sldId="285"/>
            <ac:picMk id="7" creationId="{795AEC32-29A2-419B-922C-21AC824620A4}"/>
          </ac:picMkLst>
        </pc:picChg>
        <pc:picChg chg="add del mod ord">
          <ac:chgData name="Maria Vasbotten" userId="S::maria.vasbotten@kvernelandgroup.com::de0aab51-6887-4a3a-b411-305db8c6321d" providerId="AD" clId="Web-{D37D47D4-D241-4F5F-ACA1-B6C43C62E40D}" dt="2020-06-26T11:57:41.497" v="22"/>
          <ac:picMkLst>
            <pc:docMk/>
            <pc:sldMk cId="2658668495" sldId="285"/>
            <ac:picMk id="10" creationId="{2FD44404-5E90-437F-B5E3-9053DFD29234}"/>
          </ac:picMkLst>
        </pc:picChg>
        <pc:picChg chg="add mod ord">
          <ac:chgData name="Maria Vasbotten" userId="S::maria.vasbotten@kvernelandgroup.com::de0aab51-6887-4a3a-b411-305db8c6321d" providerId="AD" clId="Web-{D37D47D4-D241-4F5F-ACA1-B6C43C62E40D}" dt="2020-06-26T11:58:07.278" v="29" actId="1076"/>
          <ac:picMkLst>
            <pc:docMk/>
            <pc:sldMk cId="2658668495" sldId="285"/>
            <ac:picMk id="13" creationId="{64FE0C8F-FD7C-440E-BE13-2C9BE699F2FB}"/>
          </ac:picMkLst>
        </pc:picChg>
      </pc:sldChg>
      <pc:sldChg chg="addSp delSp modSp new ord">
        <pc:chgData name="Maria Vasbotten" userId="S::maria.vasbotten@kvernelandgroup.com::de0aab51-6887-4a3a-b411-305db8c6321d" providerId="AD" clId="Web-{D37D47D4-D241-4F5F-ACA1-B6C43C62E40D}" dt="2020-06-26T12:00:13.546" v="39"/>
        <pc:sldMkLst>
          <pc:docMk/>
          <pc:sldMk cId="1093599955" sldId="286"/>
        </pc:sldMkLst>
        <pc:spChg chg="del">
          <ac:chgData name="Maria Vasbotten" userId="S::maria.vasbotten@kvernelandgroup.com::de0aab51-6887-4a3a-b411-305db8c6321d" providerId="AD" clId="Web-{D37D47D4-D241-4F5F-ACA1-B6C43C62E40D}" dt="2020-06-26T11:59:56.452" v="33"/>
          <ac:spMkLst>
            <pc:docMk/>
            <pc:sldMk cId="1093599955" sldId="286"/>
            <ac:spMk id="2" creationId="{2B6DCE54-77F8-4B85-9CA3-E2CC438B341A}"/>
          </ac:spMkLst>
        </pc:spChg>
        <pc:spChg chg="del">
          <ac:chgData name="Maria Vasbotten" userId="S::maria.vasbotten@kvernelandgroup.com::de0aab51-6887-4a3a-b411-305db8c6321d" providerId="AD" clId="Web-{D37D47D4-D241-4F5F-ACA1-B6C43C62E40D}" dt="2020-06-26T11:59:48.936" v="32"/>
          <ac:spMkLst>
            <pc:docMk/>
            <pc:sldMk cId="1093599955" sldId="286"/>
            <ac:spMk id="3" creationId="{3C81AE3B-5128-4FFC-B501-0E2DD05DC0A3}"/>
          </ac:spMkLst>
        </pc:spChg>
        <pc:picChg chg="add mod ord">
          <ac:chgData name="Maria Vasbotten" userId="S::maria.vasbotten@kvernelandgroup.com::de0aab51-6887-4a3a-b411-305db8c6321d" providerId="AD" clId="Web-{D37D47D4-D241-4F5F-ACA1-B6C43C62E40D}" dt="2020-06-26T12:00:07.030" v="38" actId="1076"/>
          <ac:picMkLst>
            <pc:docMk/>
            <pc:sldMk cId="1093599955" sldId="286"/>
            <ac:picMk id="4" creationId="{7BBE975E-DAAA-4A2E-949F-980A78E305EF}"/>
          </ac:picMkLst>
        </pc:picChg>
      </pc:sldChg>
    </pc:docChg>
  </pc:docChgLst>
  <pc:docChgLst>
    <pc:chgData name="Maria Vasbotten" userId="S::maria.vasbotten@kvernelandgroup.com::de0aab51-6887-4a3a-b411-305db8c6321d" providerId="AD" clId="Web-{4E5380A7-E0BE-4FE9-9D29-33C9EDC4C08E}"/>
    <pc:docChg chg="addSld delSld modSld">
      <pc:chgData name="Maria Vasbotten" userId="S::maria.vasbotten@kvernelandgroup.com::de0aab51-6887-4a3a-b411-305db8c6321d" providerId="AD" clId="Web-{4E5380A7-E0BE-4FE9-9D29-33C9EDC4C08E}" dt="2020-06-26T12:36:32.042" v="415" actId="1076"/>
      <pc:docMkLst>
        <pc:docMk/>
      </pc:docMkLst>
      <pc:sldChg chg="addSp delSp modSp mod modClrScheme chgLayout">
        <pc:chgData name="Maria Vasbotten" userId="S::maria.vasbotten@kvernelandgroup.com::de0aab51-6887-4a3a-b411-305db8c6321d" providerId="AD" clId="Web-{4E5380A7-E0BE-4FE9-9D29-33C9EDC4C08E}" dt="2020-06-26T12:21:19.766" v="157"/>
        <pc:sldMkLst>
          <pc:docMk/>
          <pc:sldMk cId="2492482859" sldId="259"/>
        </pc:sldMkLst>
        <pc:spChg chg="mod">
          <ac:chgData name="Maria Vasbotten" userId="S::maria.vasbotten@kvernelandgroup.com::de0aab51-6887-4a3a-b411-305db8c6321d" providerId="AD" clId="Web-{4E5380A7-E0BE-4FE9-9D29-33C9EDC4C08E}" dt="2020-06-26T12:21:19.766" v="157"/>
          <ac:spMkLst>
            <pc:docMk/>
            <pc:sldMk cId="2492482859" sldId="259"/>
            <ac:spMk id="2" creationId="{00000000-0000-0000-0000-000000000000}"/>
          </ac:spMkLst>
        </pc:spChg>
        <pc:spChg chg="mod ord">
          <ac:chgData name="Maria Vasbotten" userId="S::maria.vasbotten@kvernelandgroup.com::de0aab51-6887-4a3a-b411-305db8c6321d" providerId="AD" clId="Web-{4E5380A7-E0BE-4FE9-9D29-33C9EDC4C08E}" dt="2020-06-26T12:21:19.766" v="157"/>
          <ac:spMkLst>
            <pc:docMk/>
            <pc:sldMk cId="2492482859" sldId="259"/>
            <ac:spMk id="4" creationId="{00000000-0000-0000-0000-000000000000}"/>
          </ac:spMkLst>
        </pc:spChg>
        <pc:spChg chg="mod ord">
          <ac:chgData name="Maria Vasbotten" userId="S::maria.vasbotten@kvernelandgroup.com::de0aab51-6887-4a3a-b411-305db8c6321d" providerId="AD" clId="Web-{4E5380A7-E0BE-4FE9-9D29-33C9EDC4C08E}" dt="2020-06-26T12:21:19.766" v="157"/>
          <ac:spMkLst>
            <pc:docMk/>
            <pc:sldMk cId="2492482859" sldId="259"/>
            <ac:spMk id="5" creationId="{00000000-0000-0000-0000-000000000000}"/>
          </ac:spMkLst>
        </pc:spChg>
        <pc:spChg chg="add del mod">
          <ac:chgData name="Maria Vasbotten" userId="S::maria.vasbotten@kvernelandgroup.com::de0aab51-6887-4a3a-b411-305db8c6321d" providerId="AD" clId="Web-{4E5380A7-E0BE-4FE9-9D29-33C9EDC4C08E}" dt="2020-06-26T12:20:54.672" v="156"/>
          <ac:spMkLst>
            <pc:docMk/>
            <pc:sldMk cId="2492482859" sldId="259"/>
            <ac:spMk id="11" creationId="{22675C8D-C1B7-49CB-82DF-BD4B4F15E6E9}"/>
          </ac:spMkLst>
        </pc:spChg>
        <pc:picChg chg="mod ord">
          <ac:chgData name="Maria Vasbotten" userId="S::maria.vasbotten@kvernelandgroup.com::de0aab51-6887-4a3a-b411-305db8c6321d" providerId="AD" clId="Web-{4E5380A7-E0BE-4FE9-9D29-33C9EDC4C08E}" dt="2020-06-26T12:21:19.766" v="157"/>
          <ac:picMkLst>
            <pc:docMk/>
            <pc:sldMk cId="2492482859" sldId="259"/>
            <ac:picMk id="6" creationId="{00000000-0000-0000-0000-000000000000}"/>
          </ac:picMkLst>
        </pc:picChg>
      </pc:sldChg>
      <pc:sldChg chg="modSp mod modClrScheme chgLayout">
        <pc:chgData name="Maria Vasbotten" userId="S::maria.vasbotten@kvernelandgroup.com::de0aab51-6887-4a3a-b411-305db8c6321d" providerId="AD" clId="Web-{4E5380A7-E0BE-4FE9-9D29-33C9EDC4C08E}" dt="2020-06-26T12:22:20.611" v="159"/>
        <pc:sldMkLst>
          <pc:docMk/>
          <pc:sldMk cId="9264370" sldId="261"/>
        </pc:sldMkLst>
        <pc:spChg chg="mod">
          <ac:chgData name="Maria Vasbotten" userId="S::maria.vasbotten@kvernelandgroup.com::de0aab51-6887-4a3a-b411-305db8c6321d" providerId="AD" clId="Web-{4E5380A7-E0BE-4FE9-9D29-33C9EDC4C08E}" dt="2020-06-26T12:22:20.611" v="159"/>
          <ac:spMkLst>
            <pc:docMk/>
            <pc:sldMk cId="9264370" sldId="261"/>
            <ac:spMk id="2" creationId="{00000000-0000-0000-0000-000000000000}"/>
          </ac:spMkLst>
        </pc:spChg>
        <pc:spChg chg="mod">
          <ac:chgData name="Maria Vasbotten" userId="S::maria.vasbotten@kvernelandgroup.com::de0aab51-6887-4a3a-b411-305db8c6321d" providerId="AD" clId="Web-{4E5380A7-E0BE-4FE9-9D29-33C9EDC4C08E}" dt="2020-06-26T12:22:20.611" v="159"/>
          <ac:spMkLst>
            <pc:docMk/>
            <pc:sldMk cId="9264370" sldId="261"/>
            <ac:spMk id="5" creationId="{00000000-0000-0000-0000-000000000000}"/>
          </ac:spMkLst>
        </pc:spChg>
        <pc:spChg chg="mod">
          <ac:chgData name="Maria Vasbotten" userId="S::maria.vasbotten@kvernelandgroup.com::de0aab51-6887-4a3a-b411-305db8c6321d" providerId="AD" clId="Web-{4E5380A7-E0BE-4FE9-9D29-33C9EDC4C08E}" dt="2020-06-26T12:22:20.611" v="159"/>
          <ac:spMkLst>
            <pc:docMk/>
            <pc:sldMk cId="9264370" sldId="261"/>
            <ac:spMk id="6" creationId="{00000000-0000-0000-0000-000000000000}"/>
          </ac:spMkLst>
        </pc:spChg>
        <pc:picChg chg="mod">
          <ac:chgData name="Maria Vasbotten" userId="S::maria.vasbotten@kvernelandgroup.com::de0aab51-6887-4a3a-b411-305db8c6321d" providerId="AD" clId="Web-{4E5380A7-E0BE-4FE9-9D29-33C9EDC4C08E}" dt="2020-06-26T12:22:20.611" v="159"/>
          <ac:picMkLst>
            <pc:docMk/>
            <pc:sldMk cId="9264370" sldId="261"/>
            <ac:picMk id="4" creationId="{00000000-0000-0000-0000-000000000000}"/>
          </ac:picMkLst>
        </pc:picChg>
      </pc:sldChg>
      <pc:sldChg chg="modSp">
        <pc:chgData name="Maria Vasbotten" userId="S::maria.vasbotten@kvernelandgroup.com::de0aab51-6887-4a3a-b411-305db8c6321d" providerId="AD" clId="Web-{4E5380A7-E0BE-4FE9-9D29-33C9EDC4C08E}" dt="2020-06-26T12:09:01.555" v="78" actId="14100"/>
        <pc:sldMkLst>
          <pc:docMk/>
          <pc:sldMk cId="3496271827" sldId="262"/>
        </pc:sldMkLst>
        <pc:spChg chg="mod">
          <ac:chgData name="Maria Vasbotten" userId="S::maria.vasbotten@kvernelandgroup.com::de0aab51-6887-4a3a-b411-305db8c6321d" providerId="AD" clId="Web-{4E5380A7-E0BE-4FE9-9D29-33C9EDC4C08E}" dt="2020-06-26T12:09:01.555" v="78" actId="14100"/>
          <ac:spMkLst>
            <pc:docMk/>
            <pc:sldMk cId="3496271827" sldId="262"/>
            <ac:spMk id="3" creationId="{B8C5C765-56AB-4D31-A97A-8BF94CDD7478}"/>
          </ac:spMkLst>
        </pc:spChg>
      </pc:sldChg>
      <pc:sldChg chg="addSp delSp modSp mod modClrScheme chgLayout">
        <pc:chgData name="Maria Vasbotten" userId="S::maria.vasbotten@kvernelandgroup.com::de0aab51-6887-4a3a-b411-305db8c6321d" providerId="AD" clId="Web-{4E5380A7-E0BE-4FE9-9D29-33C9EDC4C08E}" dt="2020-06-26T12:27:21.114" v="193"/>
        <pc:sldMkLst>
          <pc:docMk/>
          <pc:sldMk cId="1310668282" sldId="263"/>
        </pc:sldMkLst>
        <pc:spChg chg="mod">
          <ac:chgData name="Maria Vasbotten" userId="S::maria.vasbotten@kvernelandgroup.com::de0aab51-6887-4a3a-b411-305db8c6321d" providerId="AD" clId="Web-{4E5380A7-E0BE-4FE9-9D29-33C9EDC4C08E}" dt="2020-06-26T12:22:40.642" v="161"/>
          <ac:spMkLst>
            <pc:docMk/>
            <pc:sldMk cId="1310668282" sldId="263"/>
            <ac:spMk id="2" creationId="{00000000-0000-0000-0000-000000000000}"/>
          </ac:spMkLst>
        </pc:spChg>
        <pc:spChg chg="add del mod">
          <ac:chgData name="Maria Vasbotten" userId="S::maria.vasbotten@kvernelandgroup.com::de0aab51-6887-4a3a-b411-305db8c6321d" providerId="AD" clId="Web-{4E5380A7-E0BE-4FE9-9D29-33C9EDC4C08E}" dt="2020-06-26T12:27:21.114" v="193"/>
          <ac:spMkLst>
            <pc:docMk/>
            <pc:sldMk cId="1310668282" sldId="263"/>
            <ac:spMk id="4" creationId="{6856D051-2412-44CA-8651-92EF3485BBF8}"/>
          </ac:spMkLst>
        </pc:spChg>
        <pc:spChg chg="mod">
          <ac:chgData name="Maria Vasbotten" userId="S::maria.vasbotten@kvernelandgroup.com::de0aab51-6887-4a3a-b411-305db8c6321d" providerId="AD" clId="Web-{4E5380A7-E0BE-4FE9-9D29-33C9EDC4C08E}" dt="2020-06-26T12:22:40.642" v="161"/>
          <ac:spMkLst>
            <pc:docMk/>
            <pc:sldMk cId="1310668282" sldId="263"/>
            <ac:spMk id="5" creationId="{00000000-0000-0000-0000-000000000000}"/>
          </ac:spMkLst>
        </pc:spChg>
        <pc:spChg chg="mod">
          <ac:chgData name="Maria Vasbotten" userId="S::maria.vasbotten@kvernelandgroup.com::de0aab51-6887-4a3a-b411-305db8c6321d" providerId="AD" clId="Web-{4E5380A7-E0BE-4FE9-9D29-33C9EDC4C08E}" dt="2020-06-26T12:22:40.642" v="161"/>
          <ac:spMkLst>
            <pc:docMk/>
            <pc:sldMk cId="1310668282" sldId="263"/>
            <ac:spMk id="6" creationId="{00000000-0000-0000-0000-000000000000}"/>
          </ac:spMkLst>
        </pc:spChg>
        <pc:picChg chg="del mod ord">
          <ac:chgData name="Maria Vasbotten" userId="S::maria.vasbotten@kvernelandgroup.com::de0aab51-6887-4a3a-b411-305db8c6321d" providerId="AD" clId="Web-{4E5380A7-E0BE-4FE9-9D29-33C9EDC4C08E}" dt="2020-06-26T12:27:17.364" v="192"/>
          <ac:picMkLst>
            <pc:docMk/>
            <pc:sldMk cId="1310668282" sldId="263"/>
            <ac:picMk id="7" creationId="{00000000-0000-0000-0000-000000000000}"/>
          </ac:picMkLst>
        </pc:picChg>
        <pc:picChg chg="add mod ord">
          <ac:chgData name="Maria Vasbotten" userId="S::maria.vasbotten@kvernelandgroup.com::de0aab51-6887-4a3a-b411-305db8c6321d" providerId="AD" clId="Web-{4E5380A7-E0BE-4FE9-9D29-33C9EDC4C08E}" dt="2020-06-26T12:27:21.114" v="193"/>
          <ac:picMkLst>
            <pc:docMk/>
            <pc:sldMk cId="1310668282" sldId="263"/>
            <ac:picMk id="8" creationId="{A03D5138-8EC0-4455-BC05-8353EFEF994B}"/>
          </ac:picMkLst>
        </pc:picChg>
      </pc:sldChg>
      <pc:sldChg chg="modSp">
        <pc:chgData name="Maria Vasbotten" userId="S::maria.vasbotten@kvernelandgroup.com::de0aab51-6887-4a3a-b411-305db8c6321d" providerId="AD" clId="Web-{4E5380A7-E0BE-4FE9-9D29-33C9EDC4C08E}" dt="2020-06-26T12:24:30.175" v="176" actId="1076"/>
        <pc:sldMkLst>
          <pc:docMk/>
          <pc:sldMk cId="1183882425" sldId="264"/>
        </pc:sldMkLst>
        <pc:spChg chg="mod">
          <ac:chgData name="Maria Vasbotten" userId="S::maria.vasbotten@kvernelandgroup.com::de0aab51-6887-4a3a-b411-305db8c6321d" providerId="AD" clId="Web-{4E5380A7-E0BE-4FE9-9D29-33C9EDC4C08E}" dt="2020-06-26T12:10:07.556" v="100" actId="20577"/>
          <ac:spMkLst>
            <pc:docMk/>
            <pc:sldMk cId="1183882425" sldId="264"/>
            <ac:spMk id="5" creationId="{00000000-0000-0000-0000-000000000000}"/>
          </ac:spMkLst>
        </pc:spChg>
        <pc:spChg chg="mod">
          <ac:chgData name="Maria Vasbotten" userId="S::maria.vasbotten@kvernelandgroup.com::de0aab51-6887-4a3a-b411-305db8c6321d" providerId="AD" clId="Web-{4E5380A7-E0BE-4FE9-9D29-33C9EDC4C08E}" dt="2020-06-26T12:24:30.175" v="176" actId="1076"/>
          <ac:spMkLst>
            <pc:docMk/>
            <pc:sldMk cId="1183882425" sldId="264"/>
            <ac:spMk id="6" creationId="{00000000-0000-0000-0000-000000000000}"/>
          </ac:spMkLst>
        </pc:spChg>
        <pc:picChg chg="mod">
          <ac:chgData name="Maria Vasbotten" userId="S::maria.vasbotten@kvernelandgroup.com::de0aab51-6887-4a3a-b411-305db8c6321d" providerId="AD" clId="Web-{4E5380A7-E0BE-4FE9-9D29-33C9EDC4C08E}" dt="2020-06-26T12:24:24.643" v="175" actId="1076"/>
          <ac:picMkLst>
            <pc:docMk/>
            <pc:sldMk cId="1183882425" sldId="264"/>
            <ac:picMk id="4" creationId="{00000000-0000-0000-0000-000000000000}"/>
          </ac:picMkLst>
        </pc:picChg>
      </pc:sldChg>
      <pc:sldChg chg="modSp mod modClrScheme chgLayout">
        <pc:chgData name="Maria Vasbotten" userId="S::maria.vasbotten@kvernelandgroup.com::de0aab51-6887-4a3a-b411-305db8c6321d" providerId="AD" clId="Web-{4E5380A7-E0BE-4FE9-9D29-33C9EDC4C08E}" dt="2020-06-26T12:23:16.299" v="164" actId="1076"/>
        <pc:sldMkLst>
          <pc:docMk/>
          <pc:sldMk cId="2379534486" sldId="265"/>
        </pc:sldMkLst>
        <pc:spChg chg="mod">
          <ac:chgData name="Maria Vasbotten" userId="S::maria.vasbotten@kvernelandgroup.com::de0aab51-6887-4a3a-b411-305db8c6321d" providerId="AD" clId="Web-{4E5380A7-E0BE-4FE9-9D29-33C9EDC4C08E}" dt="2020-06-26T12:23:06.752" v="162"/>
          <ac:spMkLst>
            <pc:docMk/>
            <pc:sldMk cId="2379534486" sldId="265"/>
            <ac:spMk id="2" creationId="{00000000-0000-0000-0000-000000000000}"/>
          </ac:spMkLst>
        </pc:spChg>
        <pc:spChg chg="mod">
          <ac:chgData name="Maria Vasbotten" userId="S::maria.vasbotten@kvernelandgroup.com::de0aab51-6887-4a3a-b411-305db8c6321d" providerId="AD" clId="Web-{4E5380A7-E0BE-4FE9-9D29-33C9EDC4C08E}" dt="2020-06-26T12:23:06.752" v="162"/>
          <ac:spMkLst>
            <pc:docMk/>
            <pc:sldMk cId="2379534486" sldId="265"/>
            <ac:spMk id="6" creationId="{00000000-0000-0000-0000-000000000000}"/>
          </ac:spMkLst>
        </pc:spChg>
        <pc:spChg chg="mod">
          <ac:chgData name="Maria Vasbotten" userId="S::maria.vasbotten@kvernelandgroup.com::de0aab51-6887-4a3a-b411-305db8c6321d" providerId="AD" clId="Web-{4E5380A7-E0BE-4FE9-9D29-33C9EDC4C08E}" dt="2020-06-26T12:23:06.752" v="162"/>
          <ac:spMkLst>
            <pc:docMk/>
            <pc:sldMk cId="2379534486" sldId="265"/>
            <ac:spMk id="7" creationId="{00000000-0000-0000-0000-000000000000}"/>
          </ac:spMkLst>
        </pc:spChg>
        <pc:picChg chg="mod">
          <ac:chgData name="Maria Vasbotten" userId="S::maria.vasbotten@kvernelandgroup.com::de0aab51-6887-4a3a-b411-305db8c6321d" providerId="AD" clId="Web-{4E5380A7-E0BE-4FE9-9D29-33C9EDC4C08E}" dt="2020-06-26T12:23:16.299" v="164" actId="1076"/>
          <ac:picMkLst>
            <pc:docMk/>
            <pc:sldMk cId="2379534486" sldId="265"/>
            <ac:picMk id="5" creationId="{00000000-0000-0000-0000-000000000000}"/>
          </ac:picMkLst>
        </pc:picChg>
      </pc:sldChg>
      <pc:sldChg chg="modSp mod modClrScheme chgLayout">
        <pc:chgData name="Maria Vasbotten" userId="S::maria.vasbotten@kvernelandgroup.com::de0aab51-6887-4a3a-b411-305db8c6321d" providerId="AD" clId="Web-{4E5380A7-E0BE-4FE9-9D29-33C9EDC4C08E}" dt="2020-06-26T12:23:19.377" v="165"/>
        <pc:sldMkLst>
          <pc:docMk/>
          <pc:sldMk cId="3573095175" sldId="266"/>
        </pc:sldMkLst>
        <pc:spChg chg="mod">
          <ac:chgData name="Maria Vasbotten" userId="S::maria.vasbotten@kvernelandgroup.com::de0aab51-6887-4a3a-b411-305db8c6321d" providerId="AD" clId="Web-{4E5380A7-E0BE-4FE9-9D29-33C9EDC4C08E}" dt="2020-06-26T12:23:19.377" v="165"/>
          <ac:spMkLst>
            <pc:docMk/>
            <pc:sldMk cId="3573095175" sldId="266"/>
            <ac:spMk id="2" creationId="{00000000-0000-0000-0000-000000000000}"/>
          </ac:spMkLst>
        </pc:spChg>
        <pc:spChg chg="mod">
          <ac:chgData name="Maria Vasbotten" userId="S::maria.vasbotten@kvernelandgroup.com::de0aab51-6887-4a3a-b411-305db8c6321d" providerId="AD" clId="Web-{4E5380A7-E0BE-4FE9-9D29-33C9EDC4C08E}" dt="2020-06-26T12:23:19.377" v="165"/>
          <ac:spMkLst>
            <pc:docMk/>
            <pc:sldMk cId="3573095175" sldId="266"/>
            <ac:spMk id="5" creationId="{00000000-0000-0000-0000-000000000000}"/>
          </ac:spMkLst>
        </pc:spChg>
        <pc:spChg chg="mod">
          <ac:chgData name="Maria Vasbotten" userId="S::maria.vasbotten@kvernelandgroup.com::de0aab51-6887-4a3a-b411-305db8c6321d" providerId="AD" clId="Web-{4E5380A7-E0BE-4FE9-9D29-33C9EDC4C08E}" dt="2020-06-26T12:23:19.377" v="165"/>
          <ac:spMkLst>
            <pc:docMk/>
            <pc:sldMk cId="3573095175" sldId="266"/>
            <ac:spMk id="6" creationId="{00000000-0000-0000-0000-000000000000}"/>
          </ac:spMkLst>
        </pc:spChg>
        <pc:picChg chg="mod">
          <ac:chgData name="Maria Vasbotten" userId="S::maria.vasbotten@kvernelandgroup.com::de0aab51-6887-4a3a-b411-305db8c6321d" providerId="AD" clId="Web-{4E5380A7-E0BE-4FE9-9D29-33C9EDC4C08E}" dt="2020-06-26T12:23:19.377" v="165"/>
          <ac:picMkLst>
            <pc:docMk/>
            <pc:sldMk cId="3573095175" sldId="266"/>
            <ac:picMk id="4" creationId="{00000000-0000-0000-0000-000000000000}"/>
          </ac:picMkLst>
        </pc:picChg>
      </pc:sldChg>
      <pc:sldChg chg="modSp">
        <pc:chgData name="Maria Vasbotten" userId="S::maria.vasbotten@kvernelandgroup.com::de0aab51-6887-4a3a-b411-305db8c6321d" providerId="AD" clId="Web-{4E5380A7-E0BE-4FE9-9D29-33C9EDC4C08E}" dt="2020-06-26T12:26:46.598" v="191" actId="1076"/>
        <pc:sldMkLst>
          <pc:docMk/>
          <pc:sldMk cId="573787092" sldId="267"/>
        </pc:sldMkLst>
        <pc:spChg chg="mod">
          <ac:chgData name="Maria Vasbotten" userId="S::maria.vasbotten@kvernelandgroup.com::de0aab51-6887-4a3a-b411-305db8c6321d" providerId="AD" clId="Web-{4E5380A7-E0BE-4FE9-9D29-33C9EDC4C08E}" dt="2020-06-26T12:11:13.213" v="116" actId="20577"/>
          <ac:spMkLst>
            <pc:docMk/>
            <pc:sldMk cId="573787092" sldId="267"/>
            <ac:spMk id="5" creationId="{00000000-0000-0000-0000-000000000000}"/>
          </ac:spMkLst>
        </pc:spChg>
        <pc:spChg chg="mod">
          <ac:chgData name="Maria Vasbotten" userId="S::maria.vasbotten@kvernelandgroup.com::de0aab51-6887-4a3a-b411-305db8c6321d" providerId="AD" clId="Web-{4E5380A7-E0BE-4FE9-9D29-33C9EDC4C08E}" dt="2020-06-26T12:26:40.145" v="190" actId="1076"/>
          <ac:spMkLst>
            <pc:docMk/>
            <pc:sldMk cId="573787092" sldId="267"/>
            <ac:spMk id="6" creationId="{00000000-0000-0000-0000-000000000000}"/>
          </ac:spMkLst>
        </pc:spChg>
        <pc:picChg chg="mod">
          <ac:chgData name="Maria Vasbotten" userId="S::maria.vasbotten@kvernelandgroup.com::de0aab51-6887-4a3a-b411-305db8c6321d" providerId="AD" clId="Web-{4E5380A7-E0BE-4FE9-9D29-33C9EDC4C08E}" dt="2020-06-26T12:26:46.598" v="191" actId="1076"/>
          <ac:picMkLst>
            <pc:docMk/>
            <pc:sldMk cId="573787092" sldId="267"/>
            <ac:picMk id="4" creationId="{00000000-0000-0000-0000-000000000000}"/>
          </ac:picMkLst>
        </pc:picChg>
      </pc:sldChg>
      <pc:sldChg chg="addSp delSp modSp">
        <pc:chgData name="Maria Vasbotten" userId="S::maria.vasbotten@kvernelandgroup.com::de0aab51-6887-4a3a-b411-305db8c6321d" providerId="AD" clId="Web-{4E5380A7-E0BE-4FE9-9D29-33C9EDC4C08E}" dt="2020-06-26T12:28:48.412" v="206"/>
        <pc:sldMkLst>
          <pc:docMk/>
          <pc:sldMk cId="1198789437" sldId="268"/>
        </pc:sldMkLst>
        <pc:spChg chg="mod ord">
          <ac:chgData name="Maria Vasbotten" userId="S::maria.vasbotten@kvernelandgroup.com::de0aab51-6887-4a3a-b411-305db8c6321d" providerId="AD" clId="Web-{4E5380A7-E0BE-4FE9-9D29-33C9EDC4C08E}" dt="2020-06-26T12:28:48.412" v="206"/>
          <ac:spMkLst>
            <pc:docMk/>
            <pc:sldMk cId="1198789437" sldId="268"/>
            <ac:spMk id="10" creationId="{00000000-0000-0000-0000-000000000000}"/>
          </ac:spMkLst>
        </pc:spChg>
        <pc:picChg chg="add mod modCrop">
          <ac:chgData name="Maria Vasbotten" userId="S::maria.vasbotten@kvernelandgroup.com::de0aab51-6887-4a3a-b411-305db8c6321d" providerId="AD" clId="Web-{4E5380A7-E0BE-4FE9-9D29-33C9EDC4C08E}" dt="2020-06-26T12:28:22.802" v="204" actId="1076"/>
          <ac:picMkLst>
            <pc:docMk/>
            <pc:sldMk cId="1198789437" sldId="268"/>
            <ac:picMk id="4" creationId="{18819172-FDB0-4114-A0E2-8B9A5542E7E9}"/>
          </ac:picMkLst>
        </pc:picChg>
        <pc:picChg chg="del">
          <ac:chgData name="Maria Vasbotten" userId="S::maria.vasbotten@kvernelandgroup.com::de0aab51-6887-4a3a-b411-305db8c6321d" providerId="AD" clId="Web-{4E5380A7-E0BE-4FE9-9D29-33C9EDC4C08E}" dt="2020-06-26T12:27:40.771" v="195"/>
          <ac:picMkLst>
            <pc:docMk/>
            <pc:sldMk cId="1198789437" sldId="268"/>
            <ac:picMk id="16" creationId="{00000000-0000-0000-0000-000000000000}"/>
          </ac:picMkLst>
        </pc:picChg>
      </pc:sldChg>
      <pc:sldChg chg="modSp">
        <pc:chgData name="Maria Vasbotten" userId="S::maria.vasbotten@kvernelandgroup.com::de0aab51-6887-4a3a-b411-305db8c6321d" providerId="AD" clId="Web-{4E5380A7-E0BE-4FE9-9D29-33C9EDC4C08E}" dt="2020-06-26T12:11:26.494" v="119" actId="20577"/>
        <pc:sldMkLst>
          <pc:docMk/>
          <pc:sldMk cId="1343152922" sldId="269"/>
        </pc:sldMkLst>
        <pc:spChg chg="mod">
          <ac:chgData name="Maria Vasbotten" userId="S::maria.vasbotten@kvernelandgroup.com::de0aab51-6887-4a3a-b411-305db8c6321d" providerId="AD" clId="Web-{4E5380A7-E0BE-4FE9-9D29-33C9EDC4C08E}" dt="2020-06-26T12:11:26.494" v="119" actId="20577"/>
          <ac:spMkLst>
            <pc:docMk/>
            <pc:sldMk cId="1343152922" sldId="269"/>
            <ac:spMk id="7" creationId="{00000000-0000-0000-0000-000000000000}"/>
          </ac:spMkLst>
        </pc:spChg>
      </pc:sldChg>
      <pc:sldChg chg="modSp mod modClrScheme chgLayout">
        <pc:chgData name="Maria Vasbotten" userId="S::maria.vasbotten@kvernelandgroup.com::de0aab51-6887-4a3a-b411-305db8c6321d" providerId="AD" clId="Web-{4E5380A7-E0BE-4FE9-9D29-33C9EDC4C08E}" dt="2020-06-26T12:24:42.409" v="177"/>
        <pc:sldMkLst>
          <pc:docMk/>
          <pc:sldMk cId="2128171273" sldId="270"/>
        </pc:sldMkLst>
        <pc:spChg chg="mod">
          <ac:chgData name="Maria Vasbotten" userId="S::maria.vasbotten@kvernelandgroup.com::de0aab51-6887-4a3a-b411-305db8c6321d" providerId="AD" clId="Web-{4E5380A7-E0BE-4FE9-9D29-33C9EDC4C08E}" dt="2020-06-26T12:24:42.409" v="177"/>
          <ac:spMkLst>
            <pc:docMk/>
            <pc:sldMk cId="2128171273" sldId="270"/>
            <ac:spMk id="2" creationId="{00000000-0000-0000-0000-000000000000}"/>
          </ac:spMkLst>
        </pc:spChg>
        <pc:spChg chg="mod">
          <ac:chgData name="Maria Vasbotten" userId="S::maria.vasbotten@kvernelandgroup.com::de0aab51-6887-4a3a-b411-305db8c6321d" providerId="AD" clId="Web-{4E5380A7-E0BE-4FE9-9D29-33C9EDC4C08E}" dt="2020-06-26T12:24:42.409" v="177"/>
          <ac:spMkLst>
            <pc:docMk/>
            <pc:sldMk cId="2128171273" sldId="270"/>
            <ac:spMk id="4" creationId="{00000000-0000-0000-0000-000000000000}"/>
          </ac:spMkLst>
        </pc:spChg>
        <pc:spChg chg="mod">
          <ac:chgData name="Maria Vasbotten" userId="S::maria.vasbotten@kvernelandgroup.com::de0aab51-6887-4a3a-b411-305db8c6321d" providerId="AD" clId="Web-{4E5380A7-E0BE-4FE9-9D29-33C9EDC4C08E}" dt="2020-06-26T12:24:42.409" v="177"/>
          <ac:spMkLst>
            <pc:docMk/>
            <pc:sldMk cId="2128171273" sldId="270"/>
            <ac:spMk id="5" creationId="{00000000-0000-0000-0000-000000000000}"/>
          </ac:spMkLst>
        </pc:spChg>
        <pc:picChg chg="mod ord">
          <ac:chgData name="Maria Vasbotten" userId="S::maria.vasbotten@kvernelandgroup.com::de0aab51-6887-4a3a-b411-305db8c6321d" providerId="AD" clId="Web-{4E5380A7-E0BE-4FE9-9D29-33C9EDC4C08E}" dt="2020-06-26T12:24:42.409" v="177"/>
          <ac:picMkLst>
            <pc:docMk/>
            <pc:sldMk cId="2128171273" sldId="270"/>
            <ac:picMk id="6" creationId="{00000000-0000-0000-0000-000000000000}"/>
          </ac:picMkLst>
        </pc:picChg>
      </pc:sldChg>
      <pc:sldChg chg="modSp mod modClrScheme chgLayout">
        <pc:chgData name="Maria Vasbotten" userId="S::maria.vasbotten@kvernelandgroup.com::de0aab51-6887-4a3a-b411-305db8c6321d" providerId="AD" clId="Web-{4E5380A7-E0BE-4FE9-9D29-33C9EDC4C08E}" dt="2020-06-26T12:26:18.879" v="189" actId="1076"/>
        <pc:sldMkLst>
          <pc:docMk/>
          <pc:sldMk cId="560874870" sldId="271"/>
        </pc:sldMkLst>
        <pc:spChg chg="mod">
          <ac:chgData name="Maria Vasbotten" userId="S::maria.vasbotten@kvernelandgroup.com::de0aab51-6887-4a3a-b411-305db8c6321d" providerId="AD" clId="Web-{4E5380A7-E0BE-4FE9-9D29-33C9EDC4C08E}" dt="2020-06-26T12:24:51.144" v="178"/>
          <ac:spMkLst>
            <pc:docMk/>
            <pc:sldMk cId="560874870" sldId="271"/>
            <ac:spMk id="2" creationId="{00000000-0000-0000-0000-000000000000}"/>
          </ac:spMkLst>
        </pc:spChg>
        <pc:spChg chg="mod">
          <ac:chgData name="Maria Vasbotten" userId="S::maria.vasbotten@kvernelandgroup.com::de0aab51-6887-4a3a-b411-305db8c6321d" providerId="AD" clId="Web-{4E5380A7-E0BE-4FE9-9D29-33C9EDC4C08E}" dt="2020-06-26T12:24:51.144" v="178"/>
          <ac:spMkLst>
            <pc:docMk/>
            <pc:sldMk cId="560874870" sldId="271"/>
            <ac:spMk id="4" creationId="{00000000-0000-0000-0000-000000000000}"/>
          </ac:spMkLst>
        </pc:spChg>
        <pc:spChg chg="mod">
          <ac:chgData name="Maria Vasbotten" userId="S::maria.vasbotten@kvernelandgroup.com::de0aab51-6887-4a3a-b411-305db8c6321d" providerId="AD" clId="Web-{4E5380A7-E0BE-4FE9-9D29-33C9EDC4C08E}" dt="2020-06-26T12:24:51.144" v="178"/>
          <ac:spMkLst>
            <pc:docMk/>
            <pc:sldMk cId="560874870" sldId="271"/>
            <ac:spMk id="5" creationId="{00000000-0000-0000-0000-000000000000}"/>
          </ac:spMkLst>
        </pc:spChg>
        <pc:picChg chg="mod ord modCrop">
          <ac:chgData name="Maria Vasbotten" userId="S::maria.vasbotten@kvernelandgroup.com::de0aab51-6887-4a3a-b411-305db8c6321d" providerId="AD" clId="Web-{4E5380A7-E0BE-4FE9-9D29-33C9EDC4C08E}" dt="2020-06-26T12:26:18.879" v="189" actId="1076"/>
          <ac:picMkLst>
            <pc:docMk/>
            <pc:sldMk cId="560874870" sldId="271"/>
            <ac:picMk id="6" creationId="{00000000-0000-0000-0000-000000000000}"/>
          </ac:picMkLst>
        </pc:picChg>
      </pc:sldChg>
      <pc:sldChg chg="modSp mod modClrScheme chgLayout">
        <pc:chgData name="Maria Vasbotten" userId="S::maria.vasbotten@kvernelandgroup.com::de0aab51-6887-4a3a-b411-305db8c6321d" providerId="AD" clId="Web-{4E5380A7-E0BE-4FE9-9D29-33C9EDC4C08E}" dt="2020-06-26T12:25:10.160" v="179"/>
        <pc:sldMkLst>
          <pc:docMk/>
          <pc:sldMk cId="1156362609" sldId="272"/>
        </pc:sldMkLst>
        <pc:spChg chg="mod">
          <ac:chgData name="Maria Vasbotten" userId="S::maria.vasbotten@kvernelandgroup.com::de0aab51-6887-4a3a-b411-305db8c6321d" providerId="AD" clId="Web-{4E5380A7-E0BE-4FE9-9D29-33C9EDC4C08E}" dt="2020-06-26T12:25:10.160" v="179"/>
          <ac:spMkLst>
            <pc:docMk/>
            <pc:sldMk cId="1156362609" sldId="272"/>
            <ac:spMk id="2" creationId="{00000000-0000-0000-0000-000000000000}"/>
          </ac:spMkLst>
        </pc:spChg>
        <pc:spChg chg="mod">
          <ac:chgData name="Maria Vasbotten" userId="S::maria.vasbotten@kvernelandgroup.com::de0aab51-6887-4a3a-b411-305db8c6321d" providerId="AD" clId="Web-{4E5380A7-E0BE-4FE9-9D29-33C9EDC4C08E}" dt="2020-06-26T12:25:10.160" v="179"/>
          <ac:spMkLst>
            <pc:docMk/>
            <pc:sldMk cId="1156362609" sldId="272"/>
            <ac:spMk id="4" creationId="{00000000-0000-0000-0000-000000000000}"/>
          </ac:spMkLst>
        </pc:spChg>
        <pc:spChg chg="mod">
          <ac:chgData name="Maria Vasbotten" userId="S::maria.vasbotten@kvernelandgroup.com::de0aab51-6887-4a3a-b411-305db8c6321d" providerId="AD" clId="Web-{4E5380A7-E0BE-4FE9-9D29-33C9EDC4C08E}" dt="2020-06-26T12:25:10.160" v="179"/>
          <ac:spMkLst>
            <pc:docMk/>
            <pc:sldMk cId="1156362609" sldId="272"/>
            <ac:spMk id="5" creationId="{00000000-0000-0000-0000-000000000000}"/>
          </ac:spMkLst>
        </pc:spChg>
        <pc:picChg chg="mod ord">
          <ac:chgData name="Maria Vasbotten" userId="S::maria.vasbotten@kvernelandgroup.com::de0aab51-6887-4a3a-b411-305db8c6321d" providerId="AD" clId="Web-{4E5380A7-E0BE-4FE9-9D29-33C9EDC4C08E}" dt="2020-06-26T12:25:10.160" v="179"/>
          <ac:picMkLst>
            <pc:docMk/>
            <pc:sldMk cId="1156362609" sldId="272"/>
            <ac:picMk id="7" creationId="{00000000-0000-0000-0000-000000000000}"/>
          </ac:picMkLst>
        </pc:picChg>
      </pc:sldChg>
      <pc:sldChg chg="modSp">
        <pc:chgData name="Maria Vasbotten" userId="S::maria.vasbotten@kvernelandgroup.com::de0aab51-6887-4a3a-b411-305db8c6321d" providerId="AD" clId="Web-{4E5380A7-E0BE-4FE9-9D29-33C9EDC4C08E}" dt="2020-06-26T12:25:38.082" v="185" actId="1076"/>
        <pc:sldMkLst>
          <pc:docMk/>
          <pc:sldMk cId="3090790730" sldId="274"/>
        </pc:sldMkLst>
        <pc:spChg chg="mod">
          <ac:chgData name="Maria Vasbotten" userId="S::maria.vasbotten@kvernelandgroup.com::de0aab51-6887-4a3a-b411-305db8c6321d" providerId="AD" clId="Web-{4E5380A7-E0BE-4FE9-9D29-33C9EDC4C08E}" dt="2020-06-26T12:12:24.917" v="133" actId="20577"/>
          <ac:spMkLst>
            <pc:docMk/>
            <pc:sldMk cId="3090790730" sldId="274"/>
            <ac:spMk id="4" creationId="{00000000-0000-0000-0000-000000000000}"/>
          </ac:spMkLst>
        </pc:spChg>
        <pc:spChg chg="mod">
          <ac:chgData name="Maria Vasbotten" userId="S::maria.vasbotten@kvernelandgroup.com::de0aab51-6887-4a3a-b411-305db8c6321d" providerId="AD" clId="Web-{4E5380A7-E0BE-4FE9-9D29-33C9EDC4C08E}" dt="2020-06-26T12:25:36.941" v="184" actId="1076"/>
          <ac:spMkLst>
            <pc:docMk/>
            <pc:sldMk cId="3090790730" sldId="274"/>
            <ac:spMk id="5" creationId="{00000000-0000-0000-0000-000000000000}"/>
          </ac:spMkLst>
        </pc:spChg>
        <pc:picChg chg="mod">
          <ac:chgData name="Maria Vasbotten" userId="S::maria.vasbotten@kvernelandgroup.com::de0aab51-6887-4a3a-b411-305db8c6321d" providerId="AD" clId="Web-{4E5380A7-E0BE-4FE9-9D29-33C9EDC4C08E}" dt="2020-06-26T12:25:38.082" v="185" actId="1076"/>
          <ac:picMkLst>
            <pc:docMk/>
            <pc:sldMk cId="3090790730" sldId="274"/>
            <ac:picMk id="6" creationId="{00000000-0000-0000-0000-000000000000}"/>
          </ac:picMkLst>
        </pc:picChg>
      </pc:sldChg>
      <pc:sldChg chg="modSp">
        <pc:chgData name="Maria Vasbotten" userId="S::maria.vasbotten@kvernelandgroup.com::de0aab51-6887-4a3a-b411-305db8c6321d" providerId="AD" clId="Web-{4E5380A7-E0BE-4FE9-9D29-33C9EDC4C08E}" dt="2020-06-26T12:13:06.980" v="146" actId="1076"/>
        <pc:sldMkLst>
          <pc:docMk/>
          <pc:sldMk cId="2661271577" sldId="275"/>
        </pc:sldMkLst>
        <pc:spChg chg="mod">
          <ac:chgData name="Maria Vasbotten" userId="S::maria.vasbotten@kvernelandgroup.com::de0aab51-6887-4a3a-b411-305db8c6321d" providerId="AD" clId="Web-{4E5380A7-E0BE-4FE9-9D29-33C9EDC4C08E}" dt="2020-06-26T12:13:06.980" v="146" actId="1076"/>
          <ac:spMkLst>
            <pc:docMk/>
            <pc:sldMk cId="2661271577" sldId="275"/>
            <ac:spMk id="4" creationId="{00000000-0000-0000-0000-000000000000}"/>
          </ac:spMkLst>
        </pc:spChg>
      </pc:sldChg>
      <pc:sldChg chg="addSp delSp modSp">
        <pc:chgData name="Maria Vasbotten" userId="S::maria.vasbotten@kvernelandgroup.com::de0aab51-6887-4a3a-b411-305db8c6321d" providerId="AD" clId="Web-{4E5380A7-E0BE-4FE9-9D29-33C9EDC4C08E}" dt="2020-06-26T12:05:41.428" v="52" actId="1076"/>
        <pc:sldMkLst>
          <pc:docMk/>
          <pc:sldMk cId="3765452317" sldId="276"/>
        </pc:sldMkLst>
        <pc:spChg chg="mod">
          <ac:chgData name="Maria Vasbotten" userId="S::maria.vasbotten@kvernelandgroup.com::de0aab51-6887-4a3a-b411-305db8c6321d" providerId="AD" clId="Web-{4E5380A7-E0BE-4FE9-9D29-33C9EDC4C08E}" dt="2020-06-26T12:04:59.724" v="48" actId="20577"/>
          <ac:spMkLst>
            <pc:docMk/>
            <pc:sldMk cId="3765452317" sldId="276"/>
            <ac:spMk id="3" creationId="{00000000-0000-0000-0000-000000000000}"/>
          </ac:spMkLst>
        </pc:spChg>
        <pc:spChg chg="add mod">
          <ac:chgData name="Maria Vasbotten" userId="S::maria.vasbotten@kvernelandgroup.com::de0aab51-6887-4a3a-b411-305db8c6321d" providerId="AD" clId="Web-{4E5380A7-E0BE-4FE9-9D29-33C9EDC4C08E}" dt="2020-06-26T12:03:43.270" v="35" actId="1076"/>
          <ac:spMkLst>
            <pc:docMk/>
            <pc:sldMk cId="3765452317" sldId="276"/>
            <ac:spMk id="5" creationId="{3636C74C-2BB1-4AF8-94B0-1571F0F94852}"/>
          </ac:spMkLst>
        </pc:spChg>
        <pc:picChg chg="mod">
          <ac:chgData name="Maria Vasbotten" userId="S::maria.vasbotten@kvernelandgroup.com::de0aab51-6887-4a3a-b411-305db8c6321d" providerId="AD" clId="Web-{4E5380A7-E0BE-4FE9-9D29-33C9EDC4C08E}" dt="2020-06-26T12:05:02.021" v="50" actId="1076"/>
          <ac:picMkLst>
            <pc:docMk/>
            <pc:sldMk cId="3765452317" sldId="276"/>
            <ac:picMk id="4" creationId="{94B039AE-A098-4BAC-AFA4-0003313FA27E}"/>
          </ac:picMkLst>
        </pc:picChg>
        <pc:picChg chg="mod">
          <ac:chgData name="Maria Vasbotten" userId="S::maria.vasbotten@kvernelandgroup.com::de0aab51-6887-4a3a-b411-305db8c6321d" providerId="AD" clId="Web-{4E5380A7-E0BE-4FE9-9D29-33C9EDC4C08E}" dt="2020-06-26T12:05:41.428" v="52" actId="1076"/>
          <ac:picMkLst>
            <pc:docMk/>
            <pc:sldMk cId="3765452317" sldId="276"/>
            <ac:picMk id="6" creationId="{00000000-0000-0000-0000-000000000000}"/>
          </ac:picMkLst>
        </pc:picChg>
        <pc:picChg chg="del">
          <ac:chgData name="Maria Vasbotten" userId="S::maria.vasbotten@kvernelandgroup.com::de0aab51-6887-4a3a-b411-305db8c6321d" providerId="AD" clId="Web-{4E5380A7-E0BE-4FE9-9D29-33C9EDC4C08E}" dt="2020-06-26T12:05:35.818" v="51"/>
          <ac:picMkLst>
            <pc:docMk/>
            <pc:sldMk cId="3765452317" sldId="276"/>
            <ac:picMk id="7" creationId="{00000000-0000-0000-0000-000000000000}"/>
          </ac:picMkLst>
        </pc:picChg>
      </pc:sldChg>
      <pc:sldChg chg="modSp">
        <pc:chgData name="Maria Vasbotten" userId="S::maria.vasbotten@kvernelandgroup.com::de0aab51-6887-4a3a-b411-305db8c6321d" providerId="AD" clId="Web-{4E5380A7-E0BE-4FE9-9D29-33C9EDC4C08E}" dt="2020-06-26T12:13:29.308" v="149" actId="20577"/>
        <pc:sldMkLst>
          <pc:docMk/>
          <pc:sldMk cId="2164054578" sldId="277"/>
        </pc:sldMkLst>
        <pc:spChg chg="mod">
          <ac:chgData name="Maria Vasbotten" userId="S::maria.vasbotten@kvernelandgroup.com::de0aab51-6887-4a3a-b411-305db8c6321d" providerId="AD" clId="Web-{4E5380A7-E0BE-4FE9-9D29-33C9EDC4C08E}" dt="2020-06-26T12:13:29.308" v="149" actId="20577"/>
          <ac:spMkLst>
            <pc:docMk/>
            <pc:sldMk cId="2164054578" sldId="277"/>
            <ac:spMk id="4" creationId="{00000000-0000-0000-0000-000000000000}"/>
          </ac:spMkLst>
        </pc:spChg>
      </pc:sldChg>
      <pc:sldChg chg="addSp delSp modSp mod modClrScheme chgLayout">
        <pc:chgData name="Maria Vasbotten" userId="S::maria.vasbotten@kvernelandgroup.com::de0aab51-6887-4a3a-b411-305db8c6321d" providerId="AD" clId="Web-{4E5380A7-E0BE-4FE9-9D29-33C9EDC4C08E}" dt="2020-06-26T12:22:26.595" v="160"/>
        <pc:sldMkLst>
          <pc:docMk/>
          <pc:sldMk cId="4125058463" sldId="278"/>
        </pc:sldMkLst>
        <pc:spChg chg="mod">
          <ac:chgData name="Maria Vasbotten" userId="S::maria.vasbotten@kvernelandgroup.com::de0aab51-6887-4a3a-b411-305db8c6321d" providerId="AD" clId="Web-{4E5380A7-E0BE-4FE9-9D29-33C9EDC4C08E}" dt="2020-06-26T12:21:48.923" v="158"/>
          <ac:spMkLst>
            <pc:docMk/>
            <pc:sldMk cId="4125058463" sldId="278"/>
            <ac:spMk id="2" creationId="{00000000-0000-0000-0000-000000000000}"/>
          </ac:spMkLst>
        </pc:spChg>
        <pc:spChg chg="mod ord">
          <ac:chgData name="Maria Vasbotten" userId="S::maria.vasbotten@kvernelandgroup.com::de0aab51-6887-4a3a-b411-305db8c6321d" providerId="AD" clId="Web-{4E5380A7-E0BE-4FE9-9D29-33C9EDC4C08E}" dt="2020-06-26T12:21:48.923" v="158"/>
          <ac:spMkLst>
            <pc:docMk/>
            <pc:sldMk cId="4125058463" sldId="278"/>
            <ac:spMk id="3" creationId="{347FDB79-5DC6-45CC-BAE9-915B19539EE6}"/>
          </ac:spMkLst>
        </pc:spChg>
        <pc:spChg chg="mod">
          <ac:chgData name="Maria Vasbotten" userId="S::maria.vasbotten@kvernelandgroup.com::de0aab51-6887-4a3a-b411-305db8c6321d" providerId="AD" clId="Web-{4E5380A7-E0BE-4FE9-9D29-33C9EDC4C08E}" dt="2020-06-26T12:21:48.923" v="158"/>
          <ac:spMkLst>
            <pc:docMk/>
            <pc:sldMk cId="4125058463" sldId="278"/>
            <ac:spMk id="7" creationId="{00000000-0000-0000-0000-000000000000}"/>
          </ac:spMkLst>
        </pc:spChg>
        <pc:spChg chg="add del mod">
          <ac:chgData name="Maria Vasbotten" userId="S::maria.vasbotten@kvernelandgroup.com::de0aab51-6887-4a3a-b411-305db8c6321d" providerId="AD" clId="Web-{4E5380A7-E0BE-4FE9-9D29-33C9EDC4C08E}" dt="2020-06-26T12:22:26.595" v="160"/>
          <ac:spMkLst>
            <pc:docMk/>
            <pc:sldMk cId="4125058463" sldId="278"/>
            <ac:spMk id="12" creationId="{167764EB-52F6-42A7-8F24-E238D4431DD1}"/>
          </ac:spMkLst>
        </pc:spChg>
        <pc:picChg chg="mod">
          <ac:chgData name="Maria Vasbotten" userId="S::maria.vasbotten@kvernelandgroup.com::de0aab51-6887-4a3a-b411-305db8c6321d" providerId="AD" clId="Web-{4E5380A7-E0BE-4FE9-9D29-33C9EDC4C08E}" dt="2020-06-26T12:21:48.923" v="158"/>
          <ac:picMkLst>
            <pc:docMk/>
            <pc:sldMk cId="4125058463" sldId="278"/>
            <ac:picMk id="5" creationId="{00000000-0000-0000-0000-000000000000}"/>
          </ac:picMkLst>
        </pc:picChg>
      </pc:sldChg>
      <pc:sldChg chg="addSp delSp modSp">
        <pc:chgData name="Maria Vasbotten" userId="S::maria.vasbotten@kvernelandgroup.com::de0aab51-6887-4a3a-b411-305db8c6321d" providerId="AD" clId="Web-{4E5380A7-E0BE-4FE9-9D29-33C9EDC4C08E}" dt="2020-06-26T12:36:32.042" v="415" actId="1076"/>
        <pc:sldMkLst>
          <pc:docMk/>
          <pc:sldMk cId="245786690" sldId="279"/>
        </pc:sldMkLst>
        <pc:grpChg chg="add del">
          <ac:chgData name="Maria Vasbotten" userId="S::maria.vasbotten@kvernelandgroup.com::de0aab51-6887-4a3a-b411-305db8c6321d" providerId="AD" clId="Web-{4E5380A7-E0BE-4FE9-9D29-33C9EDC4C08E}" dt="2020-06-26T12:36:22.339" v="407"/>
          <ac:grpSpMkLst>
            <pc:docMk/>
            <pc:sldMk cId="245786690" sldId="279"/>
            <ac:grpSpMk id="3" creationId="{66EB48CB-3DCC-46BE-95E2-AE60807BD7C8}"/>
          </ac:grpSpMkLst>
        </pc:grpChg>
        <pc:picChg chg="del">
          <ac:chgData name="Maria Vasbotten" userId="S::maria.vasbotten@kvernelandgroup.com::de0aab51-6887-4a3a-b411-305db8c6321d" providerId="AD" clId="Web-{4E5380A7-E0BE-4FE9-9D29-33C9EDC4C08E}" dt="2020-06-26T12:31:03.617" v="258"/>
          <ac:picMkLst>
            <pc:docMk/>
            <pc:sldMk cId="245786690" sldId="279"/>
            <ac:picMk id="17" creationId="{9022CD08-2DC7-4CA1-83D5-E87C18E63E8E}"/>
          </ac:picMkLst>
        </pc:picChg>
        <pc:picChg chg="del">
          <ac:chgData name="Maria Vasbotten" userId="S::maria.vasbotten@kvernelandgroup.com::de0aab51-6887-4a3a-b411-305db8c6321d" providerId="AD" clId="Web-{4E5380A7-E0BE-4FE9-9D29-33C9EDC4C08E}" dt="2020-06-26T12:31:04.242" v="259"/>
          <ac:picMkLst>
            <pc:docMk/>
            <pc:sldMk cId="245786690" sldId="279"/>
            <ac:picMk id="18" creationId="{724F036F-3BDF-47BD-916A-B145B4F38FCF}"/>
          </ac:picMkLst>
        </pc:picChg>
        <pc:picChg chg="del">
          <ac:chgData name="Maria Vasbotten" userId="S::maria.vasbotten@kvernelandgroup.com::de0aab51-6887-4a3a-b411-305db8c6321d" providerId="AD" clId="Web-{4E5380A7-E0BE-4FE9-9D29-33C9EDC4C08E}" dt="2020-06-26T12:31:04.742" v="260"/>
          <ac:picMkLst>
            <pc:docMk/>
            <pc:sldMk cId="245786690" sldId="279"/>
            <ac:picMk id="19" creationId="{1450B4B0-22DA-4D91-827A-D7BB50A42C79}"/>
          </ac:picMkLst>
        </pc:picChg>
        <pc:picChg chg="mod">
          <ac:chgData name="Maria Vasbotten" userId="S::maria.vasbotten@kvernelandgroup.com::de0aab51-6887-4a3a-b411-305db8c6321d" providerId="AD" clId="Web-{4E5380A7-E0BE-4FE9-9D29-33C9EDC4C08E}" dt="2020-06-26T12:32:43.524" v="280" actId="1076"/>
          <ac:picMkLst>
            <pc:docMk/>
            <pc:sldMk cId="245786690" sldId="279"/>
            <ac:picMk id="22" creationId="{0AF99E4D-2C28-4BF2-ABBD-262D986BA7C0}"/>
          </ac:picMkLst>
        </pc:picChg>
        <pc:picChg chg="del">
          <ac:chgData name="Maria Vasbotten" userId="S::maria.vasbotten@kvernelandgroup.com::de0aab51-6887-4a3a-b411-305db8c6321d" providerId="AD" clId="Web-{4E5380A7-E0BE-4FE9-9D29-33C9EDC4C08E}" dt="2020-06-26T12:31:01.038" v="255"/>
          <ac:picMkLst>
            <pc:docMk/>
            <pc:sldMk cId="245786690" sldId="279"/>
            <ac:picMk id="23" creationId="{463914E7-38B5-4446-A0F9-E83252654FB4}"/>
          </ac:picMkLst>
        </pc:picChg>
        <pc:picChg chg="del">
          <ac:chgData name="Maria Vasbotten" userId="S::maria.vasbotten@kvernelandgroup.com::de0aab51-6887-4a3a-b411-305db8c6321d" providerId="AD" clId="Web-{4E5380A7-E0BE-4FE9-9D29-33C9EDC4C08E}" dt="2020-06-26T12:31:01.554" v="256"/>
          <ac:picMkLst>
            <pc:docMk/>
            <pc:sldMk cId="245786690" sldId="279"/>
            <ac:picMk id="24" creationId="{80EE23C1-0788-48A4-BBFA-6F3808DCB8A4}"/>
          </ac:picMkLst>
        </pc:picChg>
        <pc:picChg chg="del">
          <ac:chgData name="Maria Vasbotten" userId="S::maria.vasbotten@kvernelandgroup.com::de0aab51-6887-4a3a-b411-305db8c6321d" providerId="AD" clId="Web-{4E5380A7-E0BE-4FE9-9D29-33C9EDC4C08E}" dt="2020-06-26T12:31:02.148" v="257"/>
          <ac:picMkLst>
            <pc:docMk/>
            <pc:sldMk cId="245786690" sldId="279"/>
            <ac:picMk id="25" creationId="{F1C397EE-4502-440B-9B66-3B10678A2E57}"/>
          </ac:picMkLst>
        </pc:picChg>
        <pc:picChg chg="del">
          <ac:chgData name="Maria Vasbotten" userId="S::maria.vasbotten@kvernelandgroup.com::de0aab51-6887-4a3a-b411-305db8c6321d" providerId="AD" clId="Web-{4E5380A7-E0BE-4FE9-9D29-33C9EDC4C08E}" dt="2020-06-26T12:31:05.351" v="261"/>
          <ac:picMkLst>
            <pc:docMk/>
            <pc:sldMk cId="245786690" sldId="279"/>
            <ac:picMk id="26" creationId="{7D596151-C000-4B2C-BF22-1302A31355AB}"/>
          </ac:picMkLst>
        </pc:picChg>
        <pc:picChg chg="del">
          <ac:chgData name="Maria Vasbotten" userId="S::maria.vasbotten@kvernelandgroup.com::de0aab51-6887-4a3a-b411-305db8c6321d" providerId="AD" clId="Web-{4E5380A7-E0BE-4FE9-9D29-33C9EDC4C08E}" dt="2020-06-26T12:30:55.085" v="249"/>
          <ac:picMkLst>
            <pc:docMk/>
            <pc:sldMk cId="245786690" sldId="279"/>
            <ac:picMk id="27" creationId="{ED6936E4-D8B8-4072-8599-0EC55677E4EA}"/>
          </ac:picMkLst>
        </pc:picChg>
        <pc:picChg chg="del">
          <ac:chgData name="Maria Vasbotten" userId="S::maria.vasbotten@kvernelandgroup.com::de0aab51-6887-4a3a-b411-305db8c6321d" providerId="AD" clId="Web-{4E5380A7-E0BE-4FE9-9D29-33C9EDC4C08E}" dt="2020-06-26T12:30:54.570" v="248"/>
          <ac:picMkLst>
            <pc:docMk/>
            <pc:sldMk cId="245786690" sldId="279"/>
            <ac:picMk id="28" creationId="{89E6159D-04C6-4F64-A258-2B91AA66F64F}"/>
          </ac:picMkLst>
        </pc:picChg>
        <pc:picChg chg="del">
          <ac:chgData name="Maria Vasbotten" userId="S::maria.vasbotten@kvernelandgroup.com::de0aab51-6887-4a3a-b411-305db8c6321d" providerId="AD" clId="Web-{4E5380A7-E0BE-4FE9-9D29-33C9EDC4C08E}" dt="2020-06-26T12:30:47.038" v="235"/>
          <ac:picMkLst>
            <pc:docMk/>
            <pc:sldMk cId="245786690" sldId="279"/>
            <ac:picMk id="29" creationId="{4A884E65-4EB2-4F29-B481-162F356ECC29}"/>
          </ac:picMkLst>
        </pc:picChg>
        <pc:picChg chg="del">
          <ac:chgData name="Maria Vasbotten" userId="S::maria.vasbotten@kvernelandgroup.com::de0aab51-6887-4a3a-b411-305db8c6321d" providerId="AD" clId="Web-{4E5380A7-E0BE-4FE9-9D29-33C9EDC4C08E}" dt="2020-06-26T12:30:47.851" v="236"/>
          <ac:picMkLst>
            <pc:docMk/>
            <pc:sldMk cId="245786690" sldId="279"/>
            <ac:picMk id="30" creationId="{B5629F2C-3BF7-422B-AFCD-2D722E879CC6}"/>
          </ac:picMkLst>
        </pc:picChg>
        <pc:picChg chg="del">
          <ac:chgData name="Maria Vasbotten" userId="S::maria.vasbotten@kvernelandgroup.com::de0aab51-6887-4a3a-b411-305db8c6321d" providerId="AD" clId="Web-{4E5380A7-E0BE-4FE9-9D29-33C9EDC4C08E}" dt="2020-06-26T12:30:53.398" v="246"/>
          <ac:picMkLst>
            <pc:docMk/>
            <pc:sldMk cId="245786690" sldId="279"/>
            <ac:picMk id="31" creationId="{07D3961B-849E-4541-884A-AFA1B8B070FB}"/>
          </ac:picMkLst>
        </pc:picChg>
        <pc:picChg chg="del">
          <ac:chgData name="Maria Vasbotten" userId="S::maria.vasbotten@kvernelandgroup.com::de0aab51-6887-4a3a-b411-305db8c6321d" providerId="AD" clId="Web-{4E5380A7-E0BE-4FE9-9D29-33C9EDC4C08E}" dt="2020-06-26T12:30:53.960" v="247"/>
          <ac:picMkLst>
            <pc:docMk/>
            <pc:sldMk cId="245786690" sldId="279"/>
            <ac:picMk id="32" creationId="{2D8983D3-DFFA-4E98-BDB1-30707B16E6D5}"/>
          </ac:picMkLst>
        </pc:picChg>
        <pc:picChg chg="del">
          <ac:chgData name="Maria Vasbotten" userId="S::maria.vasbotten@kvernelandgroup.com::de0aab51-6887-4a3a-b411-305db8c6321d" providerId="AD" clId="Web-{4E5380A7-E0BE-4FE9-9D29-33C9EDC4C08E}" dt="2020-06-26T12:30:49.679" v="239"/>
          <ac:picMkLst>
            <pc:docMk/>
            <pc:sldMk cId="245786690" sldId="279"/>
            <ac:picMk id="33" creationId="{9444A522-F0C1-4B77-BA8C-324AE9299E4B}"/>
          </ac:picMkLst>
        </pc:picChg>
        <pc:picChg chg="del">
          <ac:chgData name="Maria Vasbotten" userId="S::maria.vasbotten@kvernelandgroup.com::de0aab51-6887-4a3a-b411-305db8c6321d" providerId="AD" clId="Web-{4E5380A7-E0BE-4FE9-9D29-33C9EDC4C08E}" dt="2020-06-26T12:30:46.460" v="234"/>
          <ac:picMkLst>
            <pc:docMk/>
            <pc:sldMk cId="245786690" sldId="279"/>
            <ac:picMk id="34" creationId="{00C0AF99-6074-44E4-ACBA-9DF082D76387}"/>
          </ac:picMkLst>
        </pc:picChg>
        <pc:picChg chg="del">
          <ac:chgData name="Maria Vasbotten" userId="S::maria.vasbotten@kvernelandgroup.com::de0aab51-6887-4a3a-b411-305db8c6321d" providerId="AD" clId="Web-{4E5380A7-E0BE-4FE9-9D29-33C9EDC4C08E}" dt="2020-06-26T12:30:52.976" v="245"/>
          <ac:picMkLst>
            <pc:docMk/>
            <pc:sldMk cId="245786690" sldId="279"/>
            <ac:picMk id="35" creationId="{25F5C306-E49A-44FA-8AB3-C9F30E8A0D67}"/>
          </ac:picMkLst>
        </pc:picChg>
        <pc:picChg chg="del">
          <ac:chgData name="Maria Vasbotten" userId="S::maria.vasbotten@kvernelandgroup.com::de0aab51-6887-4a3a-b411-305db8c6321d" providerId="AD" clId="Web-{4E5380A7-E0BE-4FE9-9D29-33C9EDC4C08E}" dt="2020-06-26T12:30:52.492" v="244"/>
          <ac:picMkLst>
            <pc:docMk/>
            <pc:sldMk cId="245786690" sldId="279"/>
            <ac:picMk id="36" creationId="{622DF87F-F07E-4109-847A-31A790AD47F7}"/>
          </ac:picMkLst>
        </pc:picChg>
        <pc:picChg chg="del">
          <ac:chgData name="Maria Vasbotten" userId="S::maria.vasbotten@kvernelandgroup.com::de0aab51-6887-4a3a-b411-305db8c6321d" providerId="AD" clId="Web-{4E5380A7-E0BE-4FE9-9D29-33C9EDC4C08E}" dt="2020-06-26T12:30:46.007" v="233"/>
          <ac:picMkLst>
            <pc:docMk/>
            <pc:sldMk cId="245786690" sldId="279"/>
            <ac:picMk id="37" creationId="{DEF7866B-3ACA-4C82-A311-0815A9F18D08}"/>
          </ac:picMkLst>
        </pc:picChg>
        <pc:picChg chg="del">
          <ac:chgData name="Maria Vasbotten" userId="S::maria.vasbotten@kvernelandgroup.com::de0aab51-6887-4a3a-b411-305db8c6321d" providerId="AD" clId="Web-{4E5380A7-E0BE-4FE9-9D29-33C9EDC4C08E}" dt="2020-06-26T12:30:48.366" v="237"/>
          <ac:picMkLst>
            <pc:docMk/>
            <pc:sldMk cId="245786690" sldId="279"/>
            <ac:picMk id="38" creationId="{9E3D6564-1149-41FD-BCF6-2D1FA1D25411}"/>
          </ac:picMkLst>
        </pc:picChg>
        <pc:picChg chg="del">
          <ac:chgData name="Maria Vasbotten" userId="S::maria.vasbotten@kvernelandgroup.com::de0aab51-6887-4a3a-b411-305db8c6321d" providerId="AD" clId="Web-{4E5380A7-E0BE-4FE9-9D29-33C9EDC4C08E}" dt="2020-06-26T12:30:51.226" v="242"/>
          <ac:picMkLst>
            <pc:docMk/>
            <pc:sldMk cId="245786690" sldId="279"/>
            <ac:picMk id="39" creationId="{4210F496-2628-43CB-9B74-618BFFD725FC}"/>
          </ac:picMkLst>
        </pc:picChg>
        <pc:picChg chg="del">
          <ac:chgData name="Maria Vasbotten" userId="S::maria.vasbotten@kvernelandgroup.com::de0aab51-6887-4a3a-b411-305db8c6321d" providerId="AD" clId="Web-{4E5380A7-E0BE-4FE9-9D29-33C9EDC4C08E}" dt="2020-06-26T12:30:51.960" v="243"/>
          <ac:picMkLst>
            <pc:docMk/>
            <pc:sldMk cId="245786690" sldId="279"/>
            <ac:picMk id="40" creationId="{9DBE0C12-0D41-4D6A-9FE7-9C6662D265C1}"/>
          </ac:picMkLst>
        </pc:picChg>
        <pc:picChg chg="del">
          <ac:chgData name="Maria Vasbotten" userId="S::maria.vasbotten@kvernelandgroup.com::de0aab51-6887-4a3a-b411-305db8c6321d" providerId="AD" clId="Web-{4E5380A7-E0BE-4FE9-9D29-33C9EDC4C08E}" dt="2020-06-26T12:30:45.538" v="232"/>
          <ac:picMkLst>
            <pc:docMk/>
            <pc:sldMk cId="245786690" sldId="279"/>
            <ac:picMk id="41" creationId="{E1C6FF6B-9081-47A6-B56B-65BB4C4D2A7D}"/>
          </ac:picMkLst>
        </pc:picChg>
        <pc:picChg chg="del">
          <ac:chgData name="Maria Vasbotten" userId="S::maria.vasbotten@kvernelandgroup.com::de0aab51-6887-4a3a-b411-305db8c6321d" providerId="AD" clId="Web-{4E5380A7-E0BE-4FE9-9D29-33C9EDC4C08E}" dt="2020-06-26T12:30:48.773" v="238"/>
          <ac:picMkLst>
            <pc:docMk/>
            <pc:sldMk cId="245786690" sldId="279"/>
            <ac:picMk id="42" creationId="{4621B1EF-DFF1-4D54-B71C-A1B147D77FE7}"/>
          </ac:picMkLst>
        </pc:picChg>
        <pc:picChg chg="del">
          <ac:chgData name="Maria Vasbotten" userId="S::maria.vasbotten@kvernelandgroup.com::de0aab51-6887-4a3a-b411-305db8c6321d" providerId="AD" clId="Web-{4E5380A7-E0BE-4FE9-9D29-33C9EDC4C08E}" dt="2020-06-26T12:30:50.726" v="241"/>
          <ac:picMkLst>
            <pc:docMk/>
            <pc:sldMk cId="245786690" sldId="279"/>
            <ac:picMk id="43" creationId="{24E01542-FE1C-4B84-BF3F-7F90275479D3}"/>
          </ac:picMkLst>
        </pc:picChg>
        <pc:picChg chg="del">
          <ac:chgData name="Maria Vasbotten" userId="S::maria.vasbotten@kvernelandgroup.com::de0aab51-6887-4a3a-b411-305db8c6321d" providerId="AD" clId="Web-{4E5380A7-E0BE-4FE9-9D29-33C9EDC4C08E}" dt="2020-06-26T12:30:50.351" v="240"/>
          <ac:picMkLst>
            <pc:docMk/>
            <pc:sldMk cId="245786690" sldId="279"/>
            <ac:picMk id="44" creationId="{F6D0790E-2119-4738-9CDA-3CE056CD4084}"/>
          </ac:picMkLst>
        </pc:picChg>
        <pc:picChg chg="del">
          <ac:chgData name="Maria Vasbotten" userId="S::maria.vasbotten@kvernelandgroup.com::de0aab51-6887-4a3a-b411-305db8c6321d" providerId="AD" clId="Web-{4E5380A7-E0BE-4FE9-9D29-33C9EDC4C08E}" dt="2020-06-26T12:30:45.148" v="231"/>
          <ac:picMkLst>
            <pc:docMk/>
            <pc:sldMk cId="245786690" sldId="279"/>
            <ac:picMk id="45" creationId="{8C0867DB-93F7-41E1-86F4-540919169BBE}"/>
          </ac:picMkLst>
        </pc:picChg>
        <pc:picChg chg="del">
          <ac:chgData name="Maria Vasbotten" userId="S::maria.vasbotten@kvernelandgroup.com::de0aab51-6887-4a3a-b411-305db8c6321d" providerId="AD" clId="Web-{4E5380A7-E0BE-4FE9-9D29-33C9EDC4C08E}" dt="2020-06-26T12:30:43.273" v="229"/>
          <ac:picMkLst>
            <pc:docMk/>
            <pc:sldMk cId="245786690" sldId="279"/>
            <ac:picMk id="47" creationId="{E9605032-4635-4CD5-96DE-F327599E1B06}"/>
          </ac:picMkLst>
        </pc:picChg>
        <pc:picChg chg="del">
          <ac:chgData name="Maria Vasbotten" userId="S::maria.vasbotten@kvernelandgroup.com::de0aab51-6887-4a3a-b411-305db8c6321d" providerId="AD" clId="Web-{4E5380A7-E0BE-4FE9-9D29-33C9EDC4C08E}" dt="2020-06-26T12:30:42.757" v="228"/>
          <ac:picMkLst>
            <pc:docMk/>
            <pc:sldMk cId="245786690" sldId="279"/>
            <ac:picMk id="48" creationId="{4F2351C0-FB18-4946-883C-A63A652E4C7C}"/>
          </ac:picMkLst>
        </pc:picChg>
        <pc:picChg chg="del">
          <ac:chgData name="Maria Vasbotten" userId="S::maria.vasbotten@kvernelandgroup.com::de0aab51-6887-4a3a-b411-305db8c6321d" providerId="AD" clId="Web-{4E5380A7-E0BE-4FE9-9D29-33C9EDC4C08E}" dt="2020-06-26T12:30:42.226" v="227"/>
          <ac:picMkLst>
            <pc:docMk/>
            <pc:sldMk cId="245786690" sldId="279"/>
            <ac:picMk id="49" creationId="{32B1AC5C-7C25-4438-9D63-F0EF2DC93913}"/>
          </ac:picMkLst>
        </pc:picChg>
        <pc:picChg chg="del">
          <ac:chgData name="Maria Vasbotten" userId="S::maria.vasbotten@kvernelandgroup.com::de0aab51-6887-4a3a-b411-305db8c6321d" providerId="AD" clId="Web-{4E5380A7-E0BE-4FE9-9D29-33C9EDC4C08E}" dt="2020-06-26T12:30:41.632" v="226"/>
          <ac:picMkLst>
            <pc:docMk/>
            <pc:sldMk cId="245786690" sldId="279"/>
            <ac:picMk id="50" creationId="{5D4B0284-CD91-403B-9A49-3457491BCA2B}"/>
          </ac:picMkLst>
        </pc:picChg>
        <pc:picChg chg="del">
          <ac:chgData name="Maria Vasbotten" userId="S::maria.vasbotten@kvernelandgroup.com::de0aab51-6887-4a3a-b411-305db8c6321d" providerId="AD" clId="Web-{4E5380A7-E0BE-4FE9-9D29-33C9EDC4C08E}" dt="2020-06-26T12:30:32.913" v="213"/>
          <ac:picMkLst>
            <pc:docMk/>
            <pc:sldMk cId="245786690" sldId="279"/>
            <ac:picMk id="51" creationId="{911E4863-4205-4C1B-A678-442BB0BED248}"/>
          </ac:picMkLst>
        </pc:picChg>
        <pc:picChg chg="del">
          <ac:chgData name="Maria Vasbotten" userId="S::maria.vasbotten@kvernelandgroup.com::de0aab51-6887-4a3a-b411-305db8c6321d" providerId="AD" clId="Web-{4E5380A7-E0BE-4FE9-9D29-33C9EDC4C08E}" dt="2020-06-26T12:30:38.195" v="222"/>
          <ac:picMkLst>
            <pc:docMk/>
            <pc:sldMk cId="245786690" sldId="279"/>
            <ac:picMk id="53" creationId="{D9E2B783-B611-48D2-988D-D7C495495CC9}"/>
          </ac:picMkLst>
        </pc:picChg>
        <pc:picChg chg="del">
          <ac:chgData name="Maria Vasbotten" userId="S::maria.vasbotten@kvernelandgroup.com::de0aab51-6887-4a3a-b411-305db8c6321d" providerId="AD" clId="Web-{4E5380A7-E0BE-4FE9-9D29-33C9EDC4C08E}" dt="2020-06-26T12:30:36.429" v="219"/>
          <ac:picMkLst>
            <pc:docMk/>
            <pc:sldMk cId="245786690" sldId="279"/>
            <ac:picMk id="54" creationId="{457B9967-AFBE-42D8-A086-68AEC15D85A3}"/>
          </ac:picMkLst>
        </pc:picChg>
        <pc:picChg chg="del">
          <ac:chgData name="Maria Vasbotten" userId="S::maria.vasbotten@kvernelandgroup.com::de0aab51-6887-4a3a-b411-305db8c6321d" providerId="AD" clId="Web-{4E5380A7-E0BE-4FE9-9D29-33C9EDC4C08E}" dt="2020-06-26T12:30:38.726" v="223"/>
          <ac:picMkLst>
            <pc:docMk/>
            <pc:sldMk cId="245786690" sldId="279"/>
            <ac:picMk id="55" creationId="{C662981A-CDF8-483B-969E-C264593395D7}"/>
          </ac:picMkLst>
        </pc:picChg>
        <pc:picChg chg="del">
          <ac:chgData name="Maria Vasbotten" userId="S::maria.vasbotten@kvernelandgroup.com::de0aab51-6887-4a3a-b411-305db8c6321d" providerId="AD" clId="Web-{4E5380A7-E0BE-4FE9-9D29-33C9EDC4C08E}" dt="2020-06-26T12:30:35.632" v="218"/>
          <ac:picMkLst>
            <pc:docMk/>
            <pc:sldMk cId="245786690" sldId="279"/>
            <ac:picMk id="56" creationId="{BCF33879-280B-4B91-ABD0-25AABE8F1093}"/>
          </ac:picMkLst>
        </pc:picChg>
        <pc:picChg chg="del">
          <ac:chgData name="Maria Vasbotten" userId="S::maria.vasbotten@kvernelandgroup.com::de0aab51-6887-4a3a-b411-305db8c6321d" providerId="AD" clId="Web-{4E5380A7-E0BE-4FE9-9D29-33C9EDC4C08E}" dt="2020-06-26T12:30:32.241" v="212"/>
          <ac:picMkLst>
            <pc:docMk/>
            <pc:sldMk cId="245786690" sldId="279"/>
            <ac:picMk id="57" creationId="{8DA77EA1-5F46-4D54-97F0-0C33B34846EB}"/>
          </ac:picMkLst>
        </pc:picChg>
        <pc:picChg chg="del">
          <ac:chgData name="Maria Vasbotten" userId="S::maria.vasbotten@kvernelandgroup.com::de0aab51-6887-4a3a-b411-305db8c6321d" providerId="AD" clId="Web-{4E5380A7-E0BE-4FE9-9D29-33C9EDC4C08E}" dt="2020-06-26T12:30:37.070" v="220"/>
          <ac:picMkLst>
            <pc:docMk/>
            <pc:sldMk cId="245786690" sldId="279"/>
            <ac:picMk id="58" creationId="{210F2DD5-1080-470A-A283-839BAC1F694F}"/>
          </ac:picMkLst>
        </pc:picChg>
        <pc:picChg chg="del">
          <ac:chgData name="Maria Vasbotten" userId="S::maria.vasbotten@kvernelandgroup.com::de0aab51-6887-4a3a-b411-305db8c6321d" providerId="AD" clId="Web-{4E5380A7-E0BE-4FE9-9D29-33C9EDC4C08E}" dt="2020-06-26T12:30:33.257" v="214"/>
          <ac:picMkLst>
            <pc:docMk/>
            <pc:sldMk cId="245786690" sldId="279"/>
            <ac:picMk id="59" creationId="{ECF49E9E-3B60-4DAC-BB5F-17C2BEC639DE}"/>
          </ac:picMkLst>
        </pc:picChg>
        <pc:picChg chg="del">
          <ac:chgData name="Maria Vasbotten" userId="S::maria.vasbotten@kvernelandgroup.com::de0aab51-6887-4a3a-b411-305db8c6321d" providerId="AD" clId="Web-{4E5380A7-E0BE-4FE9-9D29-33C9EDC4C08E}" dt="2020-06-26T12:30:39.257" v="224"/>
          <ac:picMkLst>
            <pc:docMk/>
            <pc:sldMk cId="245786690" sldId="279"/>
            <ac:picMk id="60" creationId="{C21C7BC9-58BC-481E-8304-A23FE83325CD}"/>
          </ac:picMkLst>
        </pc:picChg>
        <pc:picChg chg="del">
          <ac:chgData name="Maria Vasbotten" userId="S::maria.vasbotten@kvernelandgroup.com::de0aab51-6887-4a3a-b411-305db8c6321d" providerId="AD" clId="Web-{4E5380A7-E0BE-4FE9-9D29-33C9EDC4C08E}" dt="2020-06-26T12:30:31.710" v="211"/>
          <ac:picMkLst>
            <pc:docMk/>
            <pc:sldMk cId="245786690" sldId="279"/>
            <ac:picMk id="61" creationId="{9C6DADEE-8728-497D-943F-95904D7A0E75}"/>
          </ac:picMkLst>
        </pc:picChg>
        <pc:picChg chg="del">
          <ac:chgData name="Maria Vasbotten" userId="S::maria.vasbotten@kvernelandgroup.com::de0aab51-6887-4a3a-b411-305db8c6321d" providerId="AD" clId="Web-{4E5380A7-E0BE-4FE9-9D29-33C9EDC4C08E}" dt="2020-06-26T12:30:37.694" v="221"/>
          <ac:picMkLst>
            <pc:docMk/>
            <pc:sldMk cId="245786690" sldId="279"/>
            <ac:picMk id="62" creationId="{58134827-92AE-4850-9420-CFB18CB449E6}"/>
          </ac:picMkLst>
        </pc:picChg>
        <pc:picChg chg="del">
          <ac:chgData name="Maria Vasbotten" userId="S::maria.vasbotten@kvernelandgroup.com::de0aab51-6887-4a3a-b411-305db8c6321d" providerId="AD" clId="Web-{4E5380A7-E0BE-4FE9-9D29-33C9EDC4C08E}" dt="2020-06-26T12:30:34.773" v="217"/>
          <ac:picMkLst>
            <pc:docMk/>
            <pc:sldMk cId="245786690" sldId="279"/>
            <ac:picMk id="63" creationId="{70754607-C344-47B8-90B7-C12613E98644}"/>
          </ac:picMkLst>
        </pc:picChg>
        <pc:picChg chg="del">
          <ac:chgData name="Maria Vasbotten" userId="S::maria.vasbotten@kvernelandgroup.com::de0aab51-6887-4a3a-b411-305db8c6321d" providerId="AD" clId="Web-{4E5380A7-E0BE-4FE9-9D29-33C9EDC4C08E}" dt="2020-06-26T12:30:31.288" v="210"/>
          <ac:picMkLst>
            <pc:docMk/>
            <pc:sldMk cId="245786690" sldId="279"/>
            <ac:picMk id="65" creationId="{6CEE3E80-0FB8-4EDC-B78A-F8F5DED86663}"/>
          </ac:picMkLst>
        </pc:picChg>
        <pc:picChg chg="del">
          <ac:chgData name="Maria Vasbotten" userId="S::maria.vasbotten@kvernelandgroup.com::de0aab51-6887-4a3a-b411-305db8c6321d" providerId="AD" clId="Web-{4E5380A7-E0BE-4FE9-9D29-33C9EDC4C08E}" dt="2020-06-26T12:30:33.710" v="215"/>
          <ac:picMkLst>
            <pc:docMk/>
            <pc:sldMk cId="245786690" sldId="279"/>
            <ac:picMk id="67" creationId="{66FA7948-45F1-4CE8-92EE-FC95DC39611F}"/>
          </ac:picMkLst>
        </pc:picChg>
        <pc:picChg chg="del">
          <ac:chgData name="Maria Vasbotten" userId="S::maria.vasbotten@kvernelandgroup.com::de0aab51-6887-4a3a-b411-305db8c6321d" providerId="AD" clId="Web-{4E5380A7-E0BE-4FE9-9D29-33C9EDC4C08E}" dt="2020-06-26T12:30:39.866" v="225"/>
          <ac:picMkLst>
            <pc:docMk/>
            <pc:sldMk cId="245786690" sldId="279"/>
            <ac:picMk id="68" creationId="{44818D31-4C12-46F6-AD02-814F3C3CC347}"/>
          </ac:picMkLst>
        </pc:picChg>
        <pc:picChg chg="del">
          <ac:chgData name="Maria Vasbotten" userId="S::maria.vasbotten@kvernelandgroup.com::de0aab51-6887-4a3a-b411-305db8c6321d" providerId="AD" clId="Web-{4E5380A7-E0BE-4FE9-9D29-33C9EDC4C08E}" dt="2020-06-26T12:30:44.132" v="230"/>
          <ac:picMkLst>
            <pc:docMk/>
            <pc:sldMk cId="245786690" sldId="279"/>
            <ac:picMk id="69" creationId="{59813AEA-3A4E-42EA-BB82-E9B1A93ADBEF}"/>
          </ac:picMkLst>
        </pc:picChg>
        <pc:picChg chg="del">
          <ac:chgData name="Maria Vasbotten" userId="S::maria.vasbotten@kvernelandgroup.com::de0aab51-6887-4a3a-b411-305db8c6321d" providerId="AD" clId="Web-{4E5380A7-E0BE-4FE9-9D29-33C9EDC4C08E}" dt="2020-06-26T12:30:30.773" v="209"/>
          <ac:picMkLst>
            <pc:docMk/>
            <pc:sldMk cId="245786690" sldId="279"/>
            <ac:picMk id="70" creationId="{BD044D54-5AEF-4B29-9825-4E60C3FE9F78}"/>
          </ac:picMkLst>
        </pc:picChg>
        <pc:picChg chg="del">
          <ac:chgData name="Maria Vasbotten" userId="S::maria.vasbotten@kvernelandgroup.com::de0aab51-6887-4a3a-b411-305db8c6321d" providerId="AD" clId="Web-{4E5380A7-E0BE-4FE9-9D29-33C9EDC4C08E}" dt="2020-06-26T12:30:34.132" v="216"/>
          <ac:picMkLst>
            <pc:docMk/>
            <pc:sldMk cId="245786690" sldId="279"/>
            <ac:picMk id="71" creationId="{A277939E-C471-4E23-9627-0E6FCCE534CB}"/>
          </ac:picMkLst>
        </pc:picChg>
        <pc:picChg chg="add mod">
          <ac:chgData name="Maria Vasbotten" userId="S::maria.vasbotten@kvernelandgroup.com::de0aab51-6887-4a3a-b411-305db8c6321d" providerId="AD" clId="Web-{4E5380A7-E0BE-4FE9-9D29-33C9EDC4C08E}" dt="2020-06-26T12:32:43.540" v="281" actId="1076"/>
          <ac:picMkLst>
            <pc:docMk/>
            <pc:sldMk cId="245786690" sldId="279"/>
            <ac:picMk id="72" creationId="{C586D5E9-0DA1-4461-9224-75FB6EE4A106}"/>
          </ac:picMkLst>
        </pc:picChg>
        <pc:picChg chg="del">
          <ac:chgData name="Maria Vasbotten" userId="S::maria.vasbotten@kvernelandgroup.com::de0aab51-6887-4a3a-b411-305db8c6321d" providerId="AD" clId="Web-{4E5380A7-E0BE-4FE9-9D29-33C9EDC4C08E}" dt="2020-06-26T12:30:29.694" v="208"/>
          <ac:picMkLst>
            <pc:docMk/>
            <pc:sldMk cId="245786690" sldId="279"/>
            <ac:picMk id="73" creationId="{CD442DE1-6F0C-4A1E-9AE2-7B231D0DB629}"/>
          </ac:picMkLst>
        </pc:picChg>
        <pc:picChg chg="add mod">
          <ac:chgData name="Maria Vasbotten" userId="S::maria.vasbotten@kvernelandgroup.com::de0aab51-6887-4a3a-b411-305db8c6321d" providerId="AD" clId="Web-{4E5380A7-E0BE-4FE9-9D29-33C9EDC4C08E}" dt="2020-06-26T12:32:43.540" v="282" actId="1076"/>
          <ac:picMkLst>
            <pc:docMk/>
            <pc:sldMk cId="245786690" sldId="279"/>
            <ac:picMk id="74" creationId="{9D7C6127-A01F-402E-B623-F9A0D5350E9F}"/>
          </ac:picMkLst>
        </pc:picChg>
        <pc:picChg chg="del">
          <ac:chgData name="Maria Vasbotten" userId="S::maria.vasbotten@kvernelandgroup.com::de0aab51-6887-4a3a-b411-305db8c6321d" providerId="AD" clId="Web-{4E5380A7-E0BE-4FE9-9D29-33C9EDC4C08E}" dt="2020-06-26T12:30:59.335" v="254"/>
          <ac:picMkLst>
            <pc:docMk/>
            <pc:sldMk cId="245786690" sldId="279"/>
            <ac:picMk id="75" creationId="{BDEF4923-F3D6-453B-9F9A-DDD300BE02E1}"/>
          </ac:picMkLst>
        </pc:picChg>
        <pc:picChg chg="del">
          <ac:chgData name="Maria Vasbotten" userId="S::maria.vasbotten@kvernelandgroup.com::de0aab51-6887-4a3a-b411-305db8c6321d" providerId="AD" clId="Web-{4E5380A7-E0BE-4FE9-9D29-33C9EDC4C08E}" dt="2020-06-26T12:30:58.367" v="253"/>
          <ac:picMkLst>
            <pc:docMk/>
            <pc:sldMk cId="245786690" sldId="279"/>
            <ac:picMk id="76" creationId="{325C0D76-04FF-4693-9D09-FBAC03CE9A2A}"/>
          </ac:picMkLst>
        </pc:picChg>
        <pc:picChg chg="del">
          <ac:chgData name="Maria Vasbotten" userId="S::maria.vasbotten@kvernelandgroup.com::de0aab51-6887-4a3a-b411-305db8c6321d" providerId="AD" clId="Web-{4E5380A7-E0BE-4FE9-9D29-33C9EDC4C08E}" dt="2020-06-26T12:30:57.773" v="252"/>
          <ac:picMkLst>
            <pc:docMk/>
            <pc:sldMk cId="245786690" sldId="279"/>
            <ac:picMk id="77" creationId="{A0EF6947-3ABF-4EBE-BC7C-8A5F6BE72E4C}"/>
          </ac:picMkLst>
        </pc:picChg>
        <pc:picChg chg="del mod">
          <ac:chgData name="Maria Vasbotten" userId="S::maria.vasbotten@kvernelandgroup.com::de0aab51-6887-4a3a-b411-305db8c6321d" providerId="AD" clId="Web-{4E5380A7-E0BE-4FE9-9D29-33C9EDC4C08E}" dt="2020-06-26T12:30:57.179" v="251"/>
          <ac:picMkLst>
            <pc:docMk/>
            <pc:sldMk cId="245786690" sldId="279"/>
            <ac:picMk id="78" creationId="{CFF9C727-4106-4F45-8BC4-55A47BC2AB50}"/>
          </ac:picMkLst>
        </pc:picChg>
        <pc:picChg chg="add mod">
          <ac:chgData name="Maria Vasbotten" userId="S::maria.vasbotten@kvernelandgroup.com::de0aab51-6887-4a3a-b411-305db8c6321d" providerId="AD" clId="Web-{4E5380A7-E0BE-4FE9-9D29-33C9EDC4C08E}" dt="2020-06-26T12:32:43.555" v="283" actId="1076"/>
          <ac:picMkLst>
            <pc:docMk/>
            <pc:sldMk cId="245786690" sldId="279"/>
            <ac:picMk id="79" creationId="{EC8F6DCA-D4B3-4BCC-9842-E2FB18655B35}"/>
          </ac:picMkLst>
        </pc:picChg>
        <pc:picChg chg="add mod">
          <ac:chgData name="Maria Vasbotten" userId="S::maria.vasbotten@kvernelandgroup.com::de0aab51-6887-4a3a-b411-305db8c6321d" providerId="AD" clId="Web-{4E5380A7-E0BE-4FE9-9D29-33C9EDC4C08E}" dt="2020-06-26T12:32:58.649" v="288" actId="1076"/>
          <ac:picMkLst>
            <pc:docMk/>
            <pc:sldMk cId="245786690" sldId="279"/>
            <ac:picMk id="80" creationId="{32DAF682-F125-4401-9951-3C2A71E496F1}"/>
          </ac:picMkLst>
        </pc:picChg>
        <pc:picChg chg="add mod">
          <ac:chgData name="Maria Vasbotten" userId="S::maria.vasbotten@kvernelandgroup.com::de0aab51-6887-4a3a-b411-305db8c6321d" providerId="AD" clId="Web-{4E5380A7-E0BE-4FE9-9D29-33C9EDC4C08E}" dt="2020-06-26T12:32:58.665" v="289" actId="1076"/>
          <ac:picMkLst>
            <pc:docMk/>
            <pc:sldMk cId="245786690" sldId="279"/>
            <ac:picMk id="81" creationId="{9AE6DF51-C5DA-4082-BB37-631AECABB032}"/>
          </ac:picMkLst>
        </pc:picChg>
        <pc:picChg chg="add mod">
          <ac:chgData name="Maria Vasbotten" userId="S::maria.vasbotten@kvernelandgroup.com::de0aab51-6887-4a3a-b411-305db8c6321d" providerId="AD" clId="Web-{4E5380A7-E0BE-4FE9-9D29-33C9EDC4C08E}" dt="2020-06-26T12:32:58.680" v="290" actId="1076"/>
          <ac:picMkLst>
            <pc:docMk/>
            <pc:sldMk cId="245786690" sldId="279"/>
            <ac:picMk id="82" creationId="{7323AEEE-CD4E-4B9D-829E-90E01352872C}"/>
          </ac:picMkLst>
        </pc:picChg>
        <pc:picChg chg="add mod">
          <ac:chgData name="Maria Vasbotten" userId="S::maria.vasbotten@kvernelandgroup.com::de0aab51-6887-4a3a-b411-305db8c6321d" providerId="AD" clId="Web-{4E5380A7-E0BE-4FE9-9D29-33C9EDC4C08E}" dt="2020-06-26T12:32:58.680" v="291" actId="1076"/>
          <ac:picMkLst>
            <pc:docMk/>
            <pc:sldMk cId="245786690" sldId="279"/>
            <ac:picMk id="83" creationId="{87EC068A-1E83-42C8-BCCD-C6F82DDACD8C}"/>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84" creationId="{C74A5086-A23D-4AB8-BAAF-8A2C68C5554C}"/>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85" creationId="{34056730-5012-4869-8732-92EFA52C20DA}"/>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86" creationId="{E179F36E-B5F0-4AEA-95D6-3CF46C35D57C}"/>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87" creationId="{FD95E720-BEC3-43CF-9BA0-07D83BD6114C}"/>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88" creationId="{2FA77834-EB42-470C-BA01-B4201E2DE9D6}"/>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89" creationId="{46875B28-EFA8-48E5-B1B9-B86A9A99FBA4}"/>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90" creationId="{77807D56-8869-44BD-B5E0-D8E8A4BB9BE0}"/>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91" creationId="{0CFEBA1B-01CC-4E17-82E7-395901B2C2A4}"/>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92" creationId="{FED55C24-7628-42FC-BC52-0B4D57E59631}"/>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93" creationId="{438429B3-2EBB-442F-A3D1-9D04C90139C6}"/>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94" creationId="{9F2D675B-2B3B-43CF-8D58-B41003313336}"/>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95" creationId="{3E9C8699-261E-402E-8EF9-AB2DE095B55C}"/>
          </ac:picMkLst>
        </pc:picChg>
        <pc:picChg chg="add mod">
          <ac:chgData name="Maria Vasbotten" userId="S::maria.vasbotten@kvernelandgroup.com::de0aab51-6887-4a3a-b411-305db8c6321d" providerId="AD" clId="Web-{4E5380A7-E0BE-4FE9-9D29-33C9EDC4C08E}" dt="2020-06-26T12:33:38.978" v="320" actId="1076"/>
          <ac:picMkLst>
            <pc:docMk/>
            <pc:sldMk cId="245786690" sldId="279"/>
            <ac:picMk id="96" creationId="{85E4DA1B-A9CA-41DF-AA4D-955032FB4E6E}"/>
          </ac:picMkLst>
        </pc:picChg>
        <pc:picChg chg="add mod">
          <ac:chgData name="Maria Vasbotten" userId="S::maria.vasbotten@kvernelandgroup.com::de0aab51-6887-4a3a-b411-305db8c6321d" providerId="AD" clId="Web-{4E5380A7-E0BE-4FE9-9D29-33C9EDC4C08E}" dt="2020-06-26T12:33:38.993" v="321" actId="1076"/>
          <ac:picMkLst>
            <pc:docMk/>
            <pc:sldMk cId="245786690" sldId="279"/>
            <ac:picMk id="97" creationId="{E8E15CE1-BC3D-48DD-B778-1EED9B9AA9D8}"/>
          </ac:picMkLst>
        </pc:picChg>
        <pc:picChg chg="add mod">
          <ac:chgData name="Maria Vasbotten" userId="S::maria.vasbotten@kvernelandgroup.com::de0aab51-6887-4a3a-b411-305db8c6321d" providerId="AD" clId="Web-{4E5380A7-E0BE-4FE9-9D29-33C9EDC4C08E}" dt="2020-06-26T12:33:39.009" v="322" actId="1076"/>
          <ac:picMkLst>
            <pc:docMk/>
            <pc:sldMk cId="245786690" sldId="279"/>
            <ac:picMk id="98" creationId="{06F67CE5-6103-4227-9973-CB529D3CECD7}"/>
          </ac:picMkLst>
        </pc:picChg>
        <pc:picChg chg="add mod">
          <ac:chgData name="Maria Vasbotten" userId="S::maria.vasbotten@kvernelandgroup.com::de0aab51-6887-4a3a-b411-305db8c6321d" providerId="AD" clId="Web-{4E5380A7-E0BE-4FE9-9D29-33C9EDC4C08E}" dt="2020-06-26T12:33:39.009" v="323" actId="1076"/>
          <ac:picMkLst>
            <pc:docMk/>
            <pc:sldMk cId="245786690" sldId="279"/>
            <ac:picMk id="99" creationId="{CE4671FB-F08A-42DA-875F-36F94B1AC063}"/>
          </ac:picMkLst>
        </pc:picChg>
        <pc:picChg chg="add mod">
          <ac:chgData name="Maria Vasbotten" userId="S::maria.vasbotten@kvernelandgroup.com::de0aab51-6887-4a3a-b411-305db8c6321d" providerId="AD" clId="Web-{4E5380A7-E0BE-4FE9-9D29-33C9EDC4C08E}" dt="2020-06-26T12:33:53.290" v="328" actId="1076"/>
          <ac:picMkLst>
            <pc:docMk/>
            <pc:sldMk cId="245786690" sldId="279"/>
            <ac:picMk id="100" creationId="{7332BF3E-EB56-457D-8EDB-D915B605212F}"/>
          </ac:picMkLst>
        </pc:picChg>
        <pc:picChg chg="add mod">
          <ac:chgData name="Maria Vasbotten" userId="S::maria.vasbotten@kvernelandgroup.com::de0aab51-6887-4a3a-b411-305db8c6321d" providerId="AD" clId="Web-{4E5380A7-E0BE-4FE9-9D29-33C9EDC4C08E}" dt="2020-06-26T12:33:53.306" v="329" actId="1076"/>
          <ac:picMkLst>
            <pc:docMk/>
            <pc:sldMk cId="245786690" sldId="279"/>
            <ac:picMk id="101" creationId="{2138F8EF-E80F-456B-8C75-5BD7B9640A1F}"/>
          </ac:picMkLst>
        </pc:picChg>
        <pc:picChg chg="add mod">
          <ac:chgData name="Maria Vasbotten" userId="S::maria.vasbotten@kvernelandgroup.com::de0aab51-6887-4a3a-b411-305db8c6321d" providerId="AD" clId="Web-{4E5380A7-E0BE-4FE9-9D29-33C9EDC4C08E}" dt="2020-06-26T12:33:53.306" v="330" actId="1076"/>
          <ac:picMkLst>
            <pc:docMk/>
            <pc:sldMk cId="245786690" sldId="279"/>
            <ac:picMk id="102" creationId="{82420F73-FB1F-4D3C-AF26-2A9C75AED165}"/>
          </ac:picMkLst>
        </pc:picChg>
        <pc:picChg chg="add mod">
          <ac:chgData name="Maria Vasbotten" userId="S::maria.vasbotten@kvernelandgroup.com::de0aab51-6887-4a3a-b411-305db8c6321d" providerId="AD" clId="Web-{4E5380A7-E0BE-4FE9-9D29-33C9EDC4C08E}" dt="2020-06-26T12:33:53.322" v="331" actId="1076"/>
          <ac:picMkLst>
            <pc:docMk/>
            <pc:sldMk cId="245786690" sldId="279"/>
            <ac:picMk id="103" creationId="{205A62A4-90D2-4E3D-A81F-F8952116137C}"/>
          </ac:picMkLst>
        </pc:picChg>
        <pc:picChg chg="add mod">
          <ac:chgData name="Maria Vasbotten" userId="S::maria.vasbotten@kvernelandgroup.com::de0aab51-6887-4a3a-b411-305db8c6321d" providerId="AD" clId="Web-{4E5380A7-E0BE-4FE9-9D29-33C9EDC4C08E}" dt="2020-06-26T12:34:03.228" v="336" actId="1076"/>
          <ac:picMkLst>
            <pc:docMk/>
            <pc:sldMk cId="245786690" sldId="279"/>
            <ac:picMk id="104" creationId="{99FF0EDE-64CD-46E8-A191-DFEE380F12B8}"/>
          </ac:picMkLst>
        </pc:picChg>
        <pc:picChg chg="add mod">
          <ac:chgData name="Maria Vasbotten" userId="S::maria.vasbotten@kvernelandgroup.com::de0aab51-6887-4a3a-b411-305db8c6321d" providerId="AD" clId="Web-{4E5380A7-E0BE-4FE9-9D29-33C9EDC4C08E}" dt="2020-06-26T12:34:03.244" v="337" actId="1076"/>
          <ac:picMkLst>
            <pc:docMk/>
            <pc:sldMk cId="245786690" sldId="279"/>
            <ac:picMk id="105" creationId="{14EB20A0-257D-4D74-8DD9-668FD874942B}"/>
          </ac:picMkLst>
        </pc:picChg>
        <pc:picChg chg="add mod">
          <ac:chgData name="Maria Vasbotten" userId="S::maria.vasbotten@kvernelandgroup.com::de0aab51-6887-4a3a-b411-305db8c6321d" providerId="AD" clId="Web-{4E5380A7-E0BE-4FE9-9D29-33C9EDC4C08E}" dt="2020-06-26T12:34:03.244" v="338" actId="1076"/>
          <ac:picMkLst>
            <pc:docMk/>
            <pc:sldMk cId="245786690" sldId="279"/>
            <ac:picMk id="106" creationId="{9A839066-E697-4FFF-B493-E350D648BCB1}"/>
          </ac:picMkLst>
        </pc:picChg>
        <pc:picChg chg="add mod">
          <ac:chgData name="Maria Vasbotten" userId="S::maria.vasbotten@kvernelandgroup.com::de0aab51-6887-4a3a-b411-305db8c6321d" providerId="AD" clId="Web-{4E5380A7-E0BE-4FE9-9D29-33C9EDC4C08E}" dt="2020-06-26T12:34:03.259" v="339" actId="1076"/>
          <ac:picMkLst>
            <pc:docMk/>
            <pc:sldMk cId="245786690" sldId="279"/>
            <ac:picMk id="107" creationId="{5F746CB9-691E-4038-A53D-71F67D64F826}"/>
          </ac:picMkLst>
        </pc:picChg>
        <pc:picChg chg="add mod">
          <ac:chgData name="Maria Vasbotten" userId="S::maria.vasbotten@kvernelandgroup.com::de0aab51-6887-4a3a-b411-305db8c6321d" providerId="AD" clId="Web-{4E5380A7-E0BE-4FE9-9D29-33C9EDC4C08E}" dt="2020-06-26T12:34:11.822" v="344" actId="1076"/>
          <ac:picMkLst>
            <pc:docMk/>
            <pc:sldMk cId="245786690" sldId="279"/>
            <ac:picMk id="108" creationId="{6A682ED3-0D38-49E3-8755-2C8C4803BF78}"/>
          </ac:picMkLst>
        </pc:picChg>
        <pc:picChg chg="add mod">
          <ac:chgData name="Maria Vasbotten" userId="S::maria.vasbotten@kvernelandgroup.com::de0aab51-6887-4a3a-b411-305db8c6321d" providerId="AD" clId="Web-{4E5380A7-E0BE-4FE9-9D29-33C9EDC4C08E}" dt="2020-06-26T12:34:11.838" v="345" actId="1076"/>
          <ac:picMkLst>
            <pc:docMk/>
            <pc:sldMk cId="245786690" sldId="279"/>
            <ac:picMk id="109" creationId="{5FAF40AD-495A-4BC7-B842-9089EE91DEF3}"/>
          </ac:picMkLst>
        </pc:picChg>
        <pc:picChg chg="add mod">
          <ac:chgData name="Maria Vasbotten" userId="S::maria.vasbotten@kvernelandgroup.com::de0aab51-6887-4a3a-b411-305db8c6321d" providerId="AD" clId="Web-{4E5380A7-E0BE-4FE9-9D29-33C9EDC4C08E}" dt="2020-06-26T12:34:11.853" v="346" actId="1076"/>
          <ac:picMkLst>
            <pc:docMk/>
            <pc:sldMk cId="245786690" sldId="279"/>
            <ac:picMk id="110" creationId="{1C14A1FA-3F7C-48E8-A427-CD0A637E68EF}"/>
          </ac:picMkLst>
        </pc:picChg>
        <pc:picChg chg="add mod">
          <ac:chgData name="Maria Vasbotten" userId="S::maria.vasbotten@kvernelandgroup.com::de0aab51-6887-4a3a-b411-305db8c6321d" providerId="AD" clId="Web-{4E5380A7-E0BE-4FE9-9D29-33C9EDC4C08E}" dt="2020-06-26T12:34:11.869" v="347" actId="1076"/>
          <ac:picMkLst>
            <pc:docMk/>
            <pc:sldMk cId="245786690" sldId="279"/>
            <ac:picMk id="111" creationId="{731C0E5E-1D4F-4674-9239-4443E7C82C83}"/>
          </ac:picMkLst>
        </pc:picChg>
        <pc:picChg chg="add mod">
          <ac:chgData name="Maria Vasbotten" userId="S::maria.vasbotten@kvernelandgroup.com::de0aab51-6887-4a3a-b411-305db8c6321d" providerId="AD" clId="Web-{4E5380A7-E0BE-4FE9-9D29-33C9EDC4C08E}" dt="2020-06-26T12:34:17.947" v="352" actId="1076"/>
          <ac:picMkLst>
            <pc:docMk/>
            <pc:sldMk cId="245786690" sldId="279"/>
            <ac:picMk id="112" creationId="{D54176F4-68CD-45B9-8342-BF2A7A66F201}"/>
          </ac:picMkLst>
        </pc:picChg>
        <pc:picChg chg="add mod">
          <ac:chgData name="Maria Vasbotten" userId="S::maria.vasbotten@kvernelandgroup.com::de0aab51-6887-4a3a-b411-305db8c6321d" providerId="AD" clId="Web-{4E5380A7-E0BE-4FE9-9D29-33C9EDC4C08E}" dt="2020-06-26T12:34:17.963" v="353" actId="1076"/>
          <ac:picMkLst>
            <pc:docMk/>
            <pc:sldMk cId="245786690" sldId="279"/>
            <ac:picMk id="113" creationId="{78AAD5BA-1223-4C98-9CFB-8ABBF6840CCD}"/>
          </ac:picMkLst>
        </pc:picChg>
        <pc:picChg chg="add mod">
          <ac:chgData name="Maria Vasbotten" userId="S::maria.vasbotten@kvernelandgroup.com::de0aab51-6887-4a3a-b411-305db8c6321d" providerId="AD" clId="Web-{4E5380A7-E0BE-4FE9-9D29-33C9EDC4C08E}" dt="2020-06-26T12:34:17.963" v="354" actId="1076"/>
          <ac:picMkLst>
            <pc:docMk/>
            <pc:sldMk cId="245786690" sldId="279"/>
            <ac:picMk id="114" creationId="{C47957B1-F9CE-4FE1-B7E9-0D925001A8EE}"/>
          </ac:picMkLst>
        </pc:picChg>
        <pc:picChg chg="add mod">
          <ac:chgData name="Maria Vasbotten" userId="S::maria.vasbotten@kvernelandgroup.com::de0aab51-6887-4a3a-b411-305db8c6321d" providerId="AD" clId="Web-{4E5380A7-E0BE-4FE9-9D29-33C9EDC4C08E}" dt="2020-06-26T12:34:17.978" v="355" actId="1076"/>
          <ac:picMkLst>
            <pc:docMk/>
            <pc:sldMk cId="245786690" sldId="279"/>
            <ac:picMk id="115" creationId="{DE4F7CA7-5E17-49BF-BA09-DEBAF8F82D6A}"/>
          </ac:picMkLst>
        </pc:picChg>
        <pc:picChg chg="add mod">
          <ac:chgData name="Maria Vasbotten" userId="S::maria.vasbotten@kvernelandgroup.com::de0aab51-6887-4a3a-b411-305db8c6321d" providerId="AD" clId="Web-{4E5380A7-E0BE-4FE9-9D29-33C9EDC4C08E}" dt="2020-06-26T12:34:24.197" v="360" actId="1076"/>
          <ac:picMkLst>
            <pc:docMk/>
            <pc:sldMk cId="245786690" sldId="279"/>
            <ac:picMk id="116" creationId="{F697B8C3-445F-4A0A-9DDC-CD0268AD4FAB}"/>
          </ac:picMkLst>
        </pc:picChg>
        <pc:picChg chg="add mod">
          <ac:chgData name="Maria Vasbotten" userId="S::maria.vasbotten@kvernelandgroup.com::de0aab51-6887-4a3a-b411-305db8c6321d" providerId="AD" clId="Web-{4E5380A7-E0BE-4FE9-9D29-33C9EDC4C08E}" dt="2020-06-26T12:34:24.213" v="361" actId="1076"/>
          <ac:picMkLst>
            <pc:docMk/>
            <pc:sldMk cId="245786690" sldId="279"/>
            <ac:picMk id="117" creationId="{77224A2E-BE4A-4DE3-99C6-579CDFE4875C}"/>
          </ac:picMkLst>
        </pc:picChg>
        <pc:picChg chg="add mod">
          <ac:chgData name="Maria Vasbotten" userId="S::maria.vasbotten@kvernelandgroup.com::de0aab51-6887-4a3a-b411-305db8c6321d" providerId="AD" clId="Web-{4E5380A7-E0BE-4FE9-9D29-33C9EDC4C08E}" dt="2020-06-26T12:34:24.228" v="362" actId="1076"/>
          <ac:picMkLst>
            <pc:docMk/>
            <pc:sldMk cId="245786690" sldId="279"/>
            <ac:picMk id="118" creationId="{9FC45C66-D962-42F1-9395-FBCB12A5DBBB}"/>
          </ac:picMkLst>
        </pc:picChg>
        <pc:picChg chg="add mod">
          <ac:chgData name="Maria Vasbotten" userId="S::maria.vasbotten@kvernelandgroup.com::de0aab51-6887-4a3a-b411-305db8c6321d" providerId="AD" clId="Web-{4E5380A7-E0BE-4FE9-9D29-33C9EDC4C08E}" dt="2020-06-26T12:34:24.244" v="363" actId="1076"/>
          <ac:picMkLst>
            <pc:docMk/>
            <pc:sldMk cId="245786690" sldId="279"/>
            <ac:picMk id="119" creationId="{83112B4D-CCB4-4AAC-8099-9F71E4B608A0}"/>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0" creationId="{BDE55C0A-1C1B-4A16-AB01-654BDBFA06FB}"/>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1" creationId="{CBDE907D-BB7B-45E4-BA81-CD49390E0C43}"/>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2" creationId="{E9EBDFB7-8606-494D-8B85-68547DB899EA}"/>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3" creationId="{92B42393-BFAB-4846-9C2C-67B1F96D3FCA}"/>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4" creationId="{AAB0D96A-0861-422E-8DBF-0606113E13F4}"/>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5" creationId="{82686A99-4CDE-454E-A459-EDC62077FD10}"/>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6" creationId="{3040C8B7-C7F9-4452-9BF2-9CD9D6FD6E2F}"/>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7" creationId="{31FEA741-64A4-4824-8887-4CD7DCEEFE3E}"/>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8" creationId="{1C38E4FF-CDED-464B-AA9A-F3D4EC8B9DD6}"/>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29" creationId="{11A556B7-A67F-4F49-BEC3-0F7EADAAA5FF}"/>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30" creationId="{C0D3938D-623B-49C5-8835-D03C30DDBED8}"/>
          </ac:picMkLst>
        </pc:picChg>
        <pc:picChg chg="add mod topLvl">
          <ac:chgData name="Maria Vasbotten" userId="S::maria.vasbotten@kvernelandgroup.com::de0aab51-6887-4a3a-b411-305db8c6321d" providerId="AD" clId="Web-{4E5380A7-E0BE-4FE9-9D29-33C9EDC4C08E}" dt="2020-06-26T12:36:22.339" v="407"/>
          <ac:picMkLst>
            <pc:docMk/>
            <pc:sldMk cId="245786690" sldId="279"/>
            <ac:picMk id="131" creationId="{557BABBF-F840-4E3F-8FD1-AFBC30A89499}"/>
          </ac:picMkLst>
        </pc:picChg>
        <pc:picChg chg="add mod">
          <ac:chgData name="Maria Vasbotten" userId="S::maria.vasbotten@kvernelandgroup.com::de0aab51-6887-4a3a-b411-305db8c6321d" providerId="AD" clId="Web-{4E5380A7-E0BE-4FE9-9D29-33C9EDC4C08E}" dt="2020-06-26T12:36:31.995" v="412" actId="1076"/>
          <ac:picMkLst>
            <pc:docMk/>
            <pc:sldMk cId="245786690" sldId="279"/>
            <ac:picMk id="132" creationId="{D8820CC5-F803-4E23-B081-F062C6C2C0C5}"/>
          </ac:picMkLst>
        </pc:picChg>
        <pc:picChg chg="add mod">
          <ac:chgData name="Maria Vasbotten" userId="S::maria.vasbotten@kvernelandgroup.com::de0aab51-6887-4a3a-b411-305db8c6321d" providerId="AD" clId="Web-{4E5380A7-E0BE-4FE9-9D29-33C9EDC4C08E}" dt="2020-06-26T12:36:32.011" v="413" actId="1076"/>
          <ac:picMkLst>
            <pc:docMk/>
            <pc:sldMk cId="245786690" sldId="279"/>
            <ac:picMk id="133" creationId="{BE1C0374-496F-4FBD-853B-437AADB0D408}"/>
          </ac:picMkLst>
        </pc:picChg>
        <pc:picChg chg="add mod">
          <ac:chgData name="Maria Vasbotten" userId="S::maria.vasbotten@kvernelandgroup.com::de0aab51-6887-4a3a-b411-305db8c6321d" providerId="AD" clId="Web-{4E5380A7-E0BE-4FE9-9D29-33C9EDC4C08E}" dt="2020-06-26T12:36:32.027" v="414" actId="1076"/>
          <ac:picMkLst>
            <pc:docMk/>
            <pc:sldMk cId="245786690" sldId="279"/>
            <ac:picMk id="134" creationId="{8A14D889-6298-47AD-85AB-7234C875F294}"/>
          </ac:picMkLst>
        </pc:picChg>
        <pc:picChg chg="add mod">
          <ac:chgData name="Maria Vasbotten" userId="S::maria.vasbotten@kvernelandgroup.com::de0aab51-6887-4a3a-b411-305db8c6321d" providerId="AD" clId="Web-{4E5380A7-E0BE-4FE9-9D29-33C9EDC4C08E}" dt="2020-06-26T12:36:32.042" v="415" actId="1076"/>
          <ac:picMkLst>
            <pc:docMk/>
            <pc:sldMk cId="245786690" sldId="279"/>
            <ac:picMk id="135" creationId="{5959ED8C-D7EF-4421-B248-AAD1457692C8}"/>
          </ac:picMkLst>
        </pc:picChg>
      </pc:sldChg>
      <pc:sldChg chg="addSp delSp modSp">
        <pc:chgData name="Maria Vasbotten" userId="S::maria.vasbotten@kvernelandgroup.com::de0aab51-6887-4a3a-b411-305db8c6321d" providerId="AD" clId="Web-{4E5380A7-E0BE-4FE9-9D29-33C9EDC4C08E}" dt="2020-06-26T12:15:29.841" v="154" actId="1076"/>
        <pc:sldMkLst>
          <pc:docMk/>
          <pc:sldMk cId="3329604716" sldId="283"/>
        </pc:sldMkLst>
        <pc:spChg chg="add del mod">
          <ac:chgData name="Maria Vasbotten" userId="S::maria.vasbotten@kvernelandgroup.com::de0aab51-6887-4a3a-b411-305db8c6321d" providerId="AD" clId="Web-{4E5380A7-E0BE-4FE9-9D29-33C9EDC4C08E}" dt="2020-06-26T12:15:17.309" v="151"/>
          <ac:spMkLst>
            <pc:docMk/>
            <pc:sldMk cId="3329604716" sldId="283"/>
            <ac:spMk id="3" creationId="{29DEF226-E8E5-4BA7-BA5B-128F5755063C}"/>
          </ac:spMkLst>
        </pc:spChg>
        <pc:picChg chg="add mod ord">
          <ac:chgData name="Maria Vasbotten" userId="S::maria.vasbotten@kvernelandgroup.com::de0aab51-6887-4a3a-b411-305db8c6321d" providerId="AD" clId="Web-{4E5380A7-E0BE-4FE9-9D29-33C9EDC4C08E}" dt="2020-06-26T12:15:29.841" v="154" actId="1076"/>
          <ac:picMkLst>
            <pc:docMk/>
            <pc:sldMk cId="3329604716" sldId="283"/>
            <ac:picMk id="4" creationId="{9BA21A79-D015-4C47-89AB-C5A84FCCB982}"/>
          </ac:picMkLst>
        </pc:picChg>
        <pc:picChg chg="del">
          <ac:chgData name="Maria Vasbotten" userId="S::maria.vasbotten@kvernelandgroup.com::de0aab51-6887-4a3a-b411-305db8c6321d" providerId="AD" clId="Web-{4E5380A7-E0BE-4FE9-9D29-33C9EDC4C08E}" dt="2020-06-26T12:14:36.699" v="150"/>
          <ac:picMkLst>
            <pc:docMk/>
            <pc:sldMk cId="3329604716" sldId="283"/>
            <ac:picMk id="7" creationId="{00347AC4-5DB2-437E-AE45-1DE267102EC8}"/>
          </ac:picMkLst>
        </pc:picChg>
      </pc:sldChg>
      <pc:sldChg chg="add del replId">
        <pc:chgData name="Maria Vasbotten" userId="S::maria.vasbotten@kvernelandgroup.com::de0aab51-6887-4a3a-b411-305db8c6321d" providerId="AD" clId="Web-{4E5380A7-E0BE-4FE9-9D29-33C9EDC4C08E}" dt="2020-06-26T12:35:15.369" v="397"/>
        <pc:sldMkLst>
          <pc:docMk/>
          <pc:sldMk cId="2940957272" sldId="287"/>
        </pc:sldMkLst>
      </pc:sldChg>
    </pc:docChg>
  </pc:docChgLst>
  <pc:docChgLst>
    <pc:chgData name="Anna Barsukova" userId="S::anna.barsukova@kvernelandgroup.com::2eb4c69c-f00b-4367-8646-021ed43c1c43" providerId="AD" clId="Web-{25C276A7-ACDA-4783-80B2-199501ACF8C8}"/>
    <pc:docChg chg="modSld">
      <pc:chgData name="Anna Barsukova" userId="S::anna.barsukova@kvernelandgroup.com::2eb4c69c-f00b-4367-8646-021ed43c1c43" providerId="AD" clId="Web-{25C276A7-ACDA-4783-80B2-199501ACF8C8}" dt="2020-06-08T13:18:29.079" v="140" actId="20577"/>
      <pc:docMkLst>
        <pc:docMk/>
      </pc:docMkLst>
      <pc:sldChg chg="modSp">
        <pc:chgData name="Anna Barsukova" userId="S::anna.barsukova@kvernelandgroup.com::2eb4c69c-f00b-4367-8646-021ed43c1c43" providerId="AD" clId="Web-{25C276A7-ACDA-4783-80B2-199501ACF8C8}" dt="2020-06-08T13:18:29.079" v="140" actId="20577"/>
        <pc:sldMkLst>
          <pc:docMk/>
          <pc:sldMk cId="2661271577" sldId="275"/>
        </pc:sldMkLst>
        <pc:spChg chg="mod">
          <ac:chgData name="Anna Barsukova" userId="S::anna.barsukova@kvernelandgroup.com::2eb4c69c-f00b-4367-8646-021ed43c1c43" providerId="AD" clId="Web-{25C276A7-ACDA-4783-80B2-199501ACF8C8}" dt="2020-06-08T13:18:29.079" v="140" actId="20577"/>
          <ac:spMkLst>
            <pc:docMk/>
            <pc:sldMk cId="2661271577" sldId="275"/>
            <ac:spMk id="4" creationId="{00000000-0000-0000-0000-000000000000}"/>
          </ac:spMkLst>
        </pc:spChg>
      </pc:sldChg>
    </pc:docChg>
  </pc:docChgLst>
  <pc:docChgLst>
    <pc:chgData name="Anna Barsukova" userId="S::anna.barsukova@kvernelandgroup.com::2eb4c69c-f00b-4367-8646-021ed43c1c43" providerId="AD" clId="Web-{671F0FF7-205D-4319-A32A-0B7B072245BB}"/>
    <pc:docChg chg="modSld">
      <pc:chgData name="Anna Barsukova" userId="S::anna.barsukova@kvernelandgroup.com::2eb4c69c-f00b-4367-8646-021ed43c1c43" providerId="AD" clId="Web-{671F0FF7-205D-4319-A32A-0B7B072245BB}" dt="2020-06-08T11:30:57.830" v="9" actId="20577"/>
      <pc:docMkLst>
        <pc:docMk/>
      </pc:docMkLst>
      <pc:sldChg chg="modSp">
        <pc:chgData name="Anna Barsukova" userId="S::anna.barsukova@kvernelandgroup.com::2eb4c69c-f00b-4367-8646-021ed43c1c43" providerId="AD" clId="Web-{671F0FF7-205D-4319-A32A-0B7B072245BB}" dt="2020-06-08T11:30:57.830" v="9" actId="20577"/>
        <pc:sldMkLst>
          <pc:docMk/>
          <pc:sldMk cId="2661271577" sldId="275"/>
        </pc:sldMkLst>
        <pc:spChg chg="mod">
          <ac:chgData name="Anna Barsukova" userId="S::anna.barsukova@kvernelandgroup.com::2eb4c69c-f00b-4367-8646-021ed43c1c43" providerId="AD" clId="Web-{671F0FF7-205D-4319-A32A-0B7B072245BB}" dt="2020-06-08T11:30:57.830" v="9" actId="20577"/>
          <ac:spMkLst>
            <pc:docMk/>
            <pc:sldMk cId="2661271577" sldId="275"/>
            <ac:spMk id="4" creationId="{00000000-0000-0000-0000-000000000000}"/>
          </ac:spMkLst>
        </pc:spChg>
      </pc:sldChg>
    </pc:docChg>
  </pc:docChgLst>
  <pc:docChgLst>
    <pc:chgData name="Maria Vasbotten" userId="S::maria.vasbotten@kvernelandgroup.com::de0aab51-6887-4a3a-b411-305db8c6321d" providerId="AD" clId="Web-{05C2234D-B1C4-4546-88B9-668C9E26AA10}"/>
    <pc:docChg chg="addSld modSld">
      <pc:chgData name="Maria Vasbotten" userId="S::maria.vasbotten@kvernelandgroup.com::de0aab51-6887-4a3a-b411-305db8c6321d" providerId="AD" clId="Web-{05C2234D-B1C4-4546-88B9-668C9E26AA10}" dt="2020-06-26T11:48:30.946" v="30" actId="20577"/>
      <pc:docMkLst>
        <pc:docMk/>
      </pc:docMkLst>
      <pc:sldChg chg="modSp">
        <pc:chgData name="Maria Vasbotten" userId="S::maria.vasbotten@kvernelandgroup.com::de0aab51-6887-4a3a-b411-305db8c6321d" providerId="AD" clId="Web-{05C2234D-B1C4-4546-88B9-668C9E26AA10}" dt="2020-06-26T11:45:46.279" v="26" actId="20577"/>
        <pc:sldMkLst>
          <pc:docMk/>
          <pc:sldMk cId="3393368812" sldId="256"/>
        </pc:sldMkLst>
        <pc:spChg chg="mod">
          <ac:chgData name="Maria Vasbotten" userId="S::maria.vasbotten@kvernelandgroup.com::de0aab51-6887-4a3a-b411-305db8c6321d" providerId="AD" clId="Web-{05C2234D-B1C4-4546-88B9-668C9E26AA10}" dt="2020-06-26T11:45:46.279" v="26" actId="20577"/>
          <ac:spMkLst>
            <pc:docMk/>
            <pc:sldMk cId="3393368812" sldId="256"/>
            <ac:spMk id="4" creationId="{00000000-0000-0000-0000-000000000000}"/>
          </ac:spMkLst>
        </pc:spChg>
      </pc:sldChg>
      <pc:sldChg chg="modSp">
        <pc:chgData name="Maria Vasbotten" userId="S::maria.vasbotten@kvernelandgroup.com::de0aab51-6887-4a3a-b411-305db8c6321d" providerId="AD" clId="Web-{05C2234D-B1C4-4546-88B9-668C9E26AA10}" dt="2020-06-26T11:44:34.008" v="8" actId="20577"/>
        <pc:sldMkLst>
          <pc:docMk/>
          <pc:sldMk cId="3765452317" sldId="276"/>
        </pc:sldMkLst>
        <pc:spChg chg="mod">
          <ac:chgData name="Maria Vasbotten" userId="S::maria.vasbotten@kvernelandgroup.com::de0aab51-6887-4a3a-b411-305db8c6321d" providerId="AD" clId="Web-{05C2234D-B1C4-4546-88B9-668C9E26AA10}" dt="2020-06-26T11:44:34.008" v="8" actId="20577"/>
          <ac:spMkLst>
            <pc:docMk/>
            <pc:sldMk cId="3765452317" sldId="276"/>
            <ac:spMk id="3" creationId="{00000000-0000-0000-0000-000000000000}"/>
          </ac:spMkLst>
        </pc:spChg>
      </pc:sldChg>
      <pc:sldChg chg="addSp delSp modSp new">
        <pc:chgData name="Maria Vasbotten" userId="S::maria.vasbotten@kvernelandgroup.com::de0aab51-6887-4a3a-b411-305db8c6321d" providerId="AD" clId="Web-{05C2234D-B1C4-4546-88B9-668C9E26AA10}" dt="2020-06-26T11:48:30.946" v="30" actId="20577"/>
        <pc:sldMkLst>
          <pc:docMk/>
          <pc:sldMk cId="2966253228" sldId="281"/>
        </pc:sldMkLst>
        <pc:spChg chg="del">
          <ac:chgData name="Maria Vasbotten" userId="S::maria.vasbotten@kvernelandgroup.com::de0aab51-6887-4a3a-b411-305db8c6321d" providerId="AD" clId="Web-{05C2234D-B1C4-4546-88B9-668C9E26AA10}" dt="2020-06-26T11:44:49.713" v="13"/>
          <ac:spMkLst>
            <pc:docMk/>
            <pc:sldMk cId="2966253228" sldId="281"/>
            <ac:spMk id="2" creationId="{0D9118F6-7673-4A19-BB96-8D4BC7A14393}"/>
          </ac:spMkLst>
        </pc:spChg>
        <pc:spChg chg="mod">
          <ac:chgData name="Maria Vasbotten" userId="S::maria.vasbotten@kvernelandgroup.com::de0aab51-6887-4a3a-b411-305db8c6321d" providerId="AD" clId="Web-{05C2234D-B1C4-4546-88B9-668C9E26AA10}" dt="2020-06-26T11:48:30.946" v="30" actId="20577"/>
          <ac:spMkLst>
            <pc:docMk/>
            <pc:sldMk cId="2966253228" sldId="281"/>
            <ac:spMk id="3" creationId="{94501DF0-329A-4071-849E-8BBE7241950F}"/>
          </ac:spMkLst>
        </pc:spChg>
        <pc:spChg chg="del">
          <ac:chgData name="Maria Vasbotten" userId="S::maria.vasbotten@kvernelandgroup.com::de0aab51-6887-4a3a-b411-305db8c6321d" providerId="AD" clId="Web-{05C2234D-B1C4-4546-88B9-668C9E26AA10}" dt="2020-06-26T11:44:43.790" v="12"/>
          <ac:spMkLst>
            <pc:docMk/>
            <pc:sldMk cId="2966253228" sldId="281"/>
            <ac:spMk id="4" creationId="{C7B8E16A-FB88-46C6-832A-6FA829973406}"/>
          </ac:spMkLst>
        </pc:spChg>
        <pc:spChg chg="del">
          <ac:chgData name="Maria Vasbotten" userId="S::maria.vasbotten@kvernelandgroup.com::de0aab51-6887-4a3a-b411-305db8c6321d" providerId="AD" clId="Web-{05C2234D-B1C4-4546-88B9-668C9E26AA10}" dt="2020-06-26T11:43:52.553" v="1"/>
          <ac:spMkLst>
            <pc:docMk/>
            <pc:sldMk cId="2966253228" sldId="281"/>
            <ac:spMk id="5" creationId="{AD0D9BEE-F9C5-4F5C-9448-7FB4D86548E0}"/>
          </ac:spMkLst>
        </pc:spChg>
        <pc:picChg chg="add mod ord modCrop">
          <ac:chgData name="Maria Vasbotten" userId="S::maria.vasbotten@kvernelandgroup.com::de0aab51-6887-4a3a-b411-305db8c6321d" providerId="AD" clId="Web-{05C2234D-B1C4-4546-88B9-668C9E26AA10}" dt="2020-06-26T11:43:52.553" v="1"/>
          <ac:picMkLst>
            <pc:docMk/>
            <pc:sldMk cId="2966253228" sldId="281"/>
            <ac:picMk id="6" creationId="{F6ABD20A-F488-464D-B55B-BC99BE2DB21E}"/>
          </ac:picMkLst>
        </pc:picChg>
      </pc:sldChg>
    </pc:docChg>
  </pc:docChgLst>
  <pc:docChgLst>
    <pc:chgData name="Maria Vasbotten" userId="S::maria.vasbotten@kvernelandgroup.com::de0aab51-6887-4a3a-b411-305db8c6321d" providerId="AD" clId="Web-{6C9EC323-F6D6-4C71-BA52-6FBCE923506D}"/>
    <pc:docChg chg="modSld">
      <pc:chgData name="Maria Vasbotten" userId="S::maria.vasbotten@kvernelandgroup.com::de0aab51-6887-4a3a-b411-305db8c6321d" providerId="AD" clId="Web-{6C9EC323-F6D6-4C71-BA52-6FBCE923506D}" dt="2020-06-17T08:48:35.200" v="84" actId="20577"/>
      <pc:docMkLst>
        <pc:docMk/>
      </pc:docMkLst>
      <pc:sldChg chg="modSp">
        <pc:chgData name="Maria Vasbotten" userId="S::maria.vasbotten@kvernelandgroup.com::de0aab51-6887-4a3a-b411-305db8c6321d" providerId="AD" clId="Web-{6C9EC323-F6D6-4C71-BA52-6FBCE923506D}" dt="2020-06-17T08:25:21.460" v="9" actId="20577"/>
        <pc:sldMkLst>
          <pc:docMk/>
          <pc:sldMk cId="1310668282" sldId="263"/>
        </pc:sldMkLst>
        <pc:spChg chg="mod">
          <ac:chgData name="Maria Vasbotten" userId="S::maria.vasbotten@kvernelandgroup.com::de0aab51-6887-4a3a-b411-305db8c6321d" providerId="AD" clId="Web-{6C9EC323-F6D6-4C71-BA52-6FBCE923506D}" dt="2020-06-17T08:25:21.460" v="9" actId="20577"/>
          <ac:spMkLst>
            <pc:docMk/>
            <pc:sldMk cId="1310668282" sldId="263"/>
            <ac:spMk id="6" creationId="{00000000-0000-0000-0000-000000000000}"/>
          </ac:spMkLst>
        </pc:spChg>
      </pc:sldChg>
      <pc:sldChg chg="modSp">
        <pc:chgData name="Maria Vasbotten" userId="S::maria.vasbotten@kvernelandgroup.com::de0aab51-6887-4a3a-b411-305db8c6321d" providerId="AD" clId="Web-{6C9EC323-F6D6-4C71-BA52-6FBCE923506D}" dt="2020-06-17T08:27:59.775" v="40" actId="20577"/>
        <pc:sldMkLst>
          <pc:docMk/>
          <pc:sldMk cId="1183882425" sldId="264"/>
        </pc:sldMkLst>
        <pc:spChg chg="mod">
          <ac:chgData name="Maria Vasbotten" userId="S::maria.vasbotten@kvernelandgroup.com::de0aab51-6887-4a3a-b411-305db8c6321d" providerId="AD" clId="Web-{6C9EC323-F6D6-4C71-BA52-6FBCE923506D}" dt="2020-06-17T08:27:59.775" v="40" actId="20577"/>
          <ac:spMkLst>
            <pc:docMk/>
            <pc:sldMk cId="1183882425" sldId="264"/>
            <ac:spMk id="6" creationId="{00000000-0000-0000-0000-000000000000}"/>
          </ac:spMkLst>
        </pc:spChg>
      </pc:sldChg>
      <pc:sldChg chg="modSp">
        <pc:chgData name="Maria Vasbotten" userId="S::maria.vasbotten@kvernelandgroup.com::de0aab51-6887-4a3a-b411-305db8c6321d" providerId="AD" clId="Web-{6C9EC323-F6D6-4C71-BA52-6FBCE923506D}" dt="2020-06-17T08:29:29.839" v="53" actId="20577"/>
        <pc:sldMkLst>
          <pc:docMk/>
          <pc:sldMk cId="2379534486" sldId="265"/>
        </pc:sldMkLst>
        <pc:spChg chg="mod">
          <ac:chgData name="Maria Vasbotten" userId="S::maria.vasbotten@kvernelandgroup.com::de0aab51-6887-4a3a-b411-305db8c6321d" providerId="AD" clId="Web-{6C9EC323-F6D6-4C71-BA52-6FBCE923506D}" dt="2020-06-17T08:29:29.839" v="53" actId="20577"/>
          <ac:spMkLst>
            <pc:docMk/>
            <pc:sldMk cId="2379534486" sldId="265"/>
            <ac:spMk id="7" creationId="{00000000-0000-0000-0000-000000000000}"/>
          </ac:spMkLst>
        </pc:spChg>
      </pc:sldChg>
      <pc:sldChg chg="modSp">
        <pc:chgData name="Maria Vasbotten" userId="S::maria.vasbotten@kvernelandgroup.com::de0aab51-6887-4a3a-b411-305db8c6321d" providerId="AD" clId="Web-{6C9EC323-F6D6-4C71-BA52-6FBCE923506D}" dt="2020-06-17T08:30:51.606" v="61" actId="20577"/>
        <pc:sldMkLst>
          <pc:docMk/>
          <pc:sldMk cId="3573095175" sldId="266"/>
        </pc:sldMkLst>
        <pc:spChg chg="mod">
          <ac:chgData name="Maria Vasbotten" userId="S::maria.vasbotten@kvernelandgroup.com::de0aab51-6887-4a3a-b411-305db8c6321d" providerId="AD" clId="Web-{6C9EC323-F6D6-4C71-BA52-6FBCE923506D}" dt="2020-06-17T08:30:51.606" v="61" actId="20577"/>
          <ac:spMkLst>
            <pc:docMk/>
            <pc:sldMk cId="3573095175" sldId="266"/>
            <ac:spMk id="6" creationId="{00000000-0000-0000-0000-000000000000}"/>
          </ac:spMkLst>
        </pc:spChg>
      </pc:sldChg>
      <pc:sldChg chg="modSp">
        <pc:chgData name="Maria Vasbotten" userId="S::maria.vasbotten@kvernelandgroup.com::de0aab51-6887-4a3a-b411-305db8c6321d" providerId="AD" clId="Web-{6C9EC323-F6D6-4C71-BA52-6FBCE923506D}" dt="2020-06-17T08:34:49.594" v="66" actId="20577"/>
        <pc:sldMkLst>
          <pc:docMk/>
          <pc:sldMk cId="573787092" sldId="267"/>
        </pc:sldMkLst>
        <pc:spChg chg="mod">
          <ac:chgData name="Maria Vasbotten" userId="S::maria.vasbotten@kvernelandgroup.com::de0aab51-6887-4a3a-b411-305db8c6321d" providerId="AD" clId="Web-{6C9EC323-F6D6-4C71-BA52-6FBCE923506D}" dt="2020-06-17T08:34:49.594" v="66" actId="20577"/>
          <ac:spMkLst>
            <pc:docMk/>
            <pc:sldMk cId="573787092" sldId="267"/>
            <ac:spMk id="6" creationId="{00000000-0000-0000-0000-000000000000}"/>
          </ac:spMkLst>
        </pc:spChg>
      </pc:sldChg>
      <pc:sldChg chg="modSp">
        <pc:chgData name="Maria Vasbotten" userId="S::maria.vasbotten@kvernelandgroup.com::de0aab51-6887-4a3a-b411-305db8c6321d" providerId="AD" clId="Web-{6C9EC323-F6D6-4C71-BA52-6FBCE923506D}" dt="2020-06-17T08:35:41.876" v="77" actId="20577"/>
        <pc:sldMkLst>
          <pc:docMk/>
          <pc:sldMk cId="2128171273" sldId="270"/>
        </pc:sldMkLst>
        <pc:spChg chg="mod">
          <ac:chgData name="Maria Vasbotten" userId="S::maria.vasbotten@kvernelandgroup.com::de0aab51-6887-4a3a-b411-305db8c6321d" providerId="AD" clId="Web-{6C9EC323-F6D6-4C71-BA52-6FBCE923506D}" dt="2020-06-17T08:35:41.876" v="77" actId="20577"/>
          <ac:spMkLst>
            <pc:docMk/>
            <pc:sldMk cId="2128171273" sldId="270"/>
            <ac:spMk id="5" creationId="{00000000-0000-0000-0000-000000000000}"/>
          </ac:spMkLst>
        </pc:spChg>
      </pc:sldChg>
      <pc:sldChg chg="modSp">
        <pc:chgData name="Maria Vasbotten" userId="S::maria.vasbotten@kvernelandgroup.com::de0aab51-6887-4a3a-b411-305db8c6321d" providerId="AD" clId="Web-{6C9EC323-F6D6-4C71-BA52-6FBCE923506D}" dt="2020-06-17T08:48:35.200" v="84" actId="20577"/>
        <pc:sldMkLst>
          <pc:docMk/>
          <pc:sldMk cId="3090790730" sldId="274"/>
        </pc:sldMkLst>
        <pc:spChg chg="mod">
          <ac:chgData name="Maria Vasbotten" userId="S::maria.vasbotten@kvernelandgroup.com::de0aab51-6887-4a3a-b411-305db8c6321d" providerId="AD" clId="Web-{6C9EC323-F6D6-4C71-BA52-6FBCE923506D}" dt="2020-06-17T08:48:35.200" v="84" actId="20577"/>
          <ac:spMkLst>
            <pc:docMk/>
            <pc:sldMk cId="3090790730" sldId="274"/>
            <ac:spMk id="5" creationId="{00000000-0000-0000-0000-000000000000}"/>
          </ac:spMkLst>
        </pc:spChg>
      </pc:sldChg>
    </pc:docChg>
  </pc:docChgLst>
  <pc:docChgLst>
    <pc:chgData name="Anna Barsukova" userId="S::anna.barsukova@kvernelandgroup.com::2eb4c69c-f00b-4367-8646-021ed43c1c43" providerId="AD" clId="Web-{5B92C97C-5FB2-4464-926B-C3DA0708AE8B}"/>
    <pc:docChg chg="modSld">
      <pc:chgData name="Anna Barsukova" userId="S::anna.barsukova@kvernelandgroup.com::2eb4c69c-f00b-4367-8646-021ed43c1c43" providerId="AD" clId="Web-{5B92C97C-5FB2-4464-926B-C3DA0708AE8B}" dt="2020-06-08T10:02:52.008" v="401" actId="20577"/>
      <pc:docMkLst>
        <pc:docMk/>
      </pc:docMkLst>
      <pc:sldChg chg="modSp">
        <pc:chgData name="Anna Barsukova" userId="S::anna.barsukova@kvernelandgroup.com::2eb4c69c-f00b-4367-8646-021ed43c1c43" providerId="AD" clId="Web-{5B92C97C-5FB2-4464-926B-C3DA0708AE8B}" dt="2020-06-08T10:02:52.008" v="401" actId="20577"/>
        <pc:sldMkLst>
          <pc:docMk/>
          <pc:sldMk cId="2661271577" sldId="275"/>
        </pc:sldMkLst>
        <pc:spChg chg="mod">
          <ac:chgData name="Anna Barsukova" userId="S::anna.barsukova@kvernelandgroup.com::2eb4c69c-f00b-4367-8646-021ed43c1c43" providerId="AD" clId="Web-{5B92C97C-5FB2-4464-926B-C3DA0708AE8B}" dt="2020-06-08T10:02:52.008" v="401" actId="20577"/>
          <ac:spMkLst>
            <pc:docMk/>
            <pc:sldMk cId="2661271577" sldId="275"/>
            <ac:spMk id="4" creationId="{00000000-0000-0000-0000-000000000000}"/>
          </ac:spMkLst>
        </pc:spChg>
      </pc:sldChg>
    </pc:docChg>
  </pc:docChgLst>
  <pc:docChgLst>
    <pc:chgData name="Xavier Tros de Ilarduya" userId="S::xavier.tros@kvernelandgroup.com::842ebdb8-1859-4462-a7dc-5b230d42dd6e" providerId="AD" clId="Web-{ED9DBB0F-039F-4714-88B7-2B0E9BFC8E16}"/>
    <pc:docChg chg="modSld">
      <pc:chgData name="Xavier Tros de Ilarduya" userId="S::xavier.tros@kvernelandgroup.com::842ebdb8-1859-4462-a7dc-5b230d42dd6e" providerId="AD" clId="Web-{ED9DBB0F-039F-4714-88B7-2B0E9BFC8E16}" dt="2020-06-08T08:11:02.758" v="13" actId="20577"/>
      <pc:docMkLst>
        <pc:docMk/>
      </pc:docMkLst>
      <pc:sldChg chg="modSp">
        <pc:chgData name="Xavier Tros de Ilarduya" userId="S::xavier.tros@kvernelandgroup.com::842ebdb8-1859-4462-a7dc-5b230d42dd6e" providerId="AD" clId="Web-{ED9DBB0F-039F-4714-88B7-2B0E9BFC8E16}" dt="2020-06-08T08:11:02.758" v="12" actId="20577"/>
        <pc:sldMkLst>
          <pc:docMk/>
          <pc:sldMk cId="3259622217" sldId="257"/>
        </pc:sldMkLst>
        <pc:spChg chg="mod">
          <ac:chgData name="Xavier Tros de Ilarduya" userId="S::xavier.tros@kvernelandgroup.com::842ebdb8-1859-4462-a7dc-5b230d42dd6e" providerId="AD" clId="Web-{ED9DBB0F-039F-4714-88B7-2B0E9BFC8E16}" dt="2020-06-08T08:11:02.758" v="12" actId="20577"/>
          <ac:spMkLst>
            <pc:docMk/>
            <pc:sldMk cId="3259622217" sldId="257"/>
            <ac:spMk id="5" creationId="{00000000-0000-0000-0000-000000000000}"/>
          </ac:spMkLst>
        </pc:spChg>
      </pc:sldChg>
    </pc:docChg>
  </pc:docChgLst>
  <pc:docChgLst>
    <pc:chgData name="Gijsbert Heemink" userId="S::gijsbert.heemink@kvernelandgroup.com::6317c0b1-310f-4533-a51b-9eff0221d293" providerId="AD" clId="Web-{7CAE4DFF-2C01-4E1E-984A-9F61017E945E}"/>
    <pc:docChg chg="modSld">
      <pc:chgData name="Gijsbert Heemink" userId="S::gijsbert.heemink@kvernelandgroup.com::6317c0b1-310f-4533-a51b-9eff0221d293" providerId="AD" clId="Web-{7CAE4DFF-2C01-4E1E-984A-9F61017E945E}" dt="2020-06-08T09:15:06.320" v="128" actId="20577"/>
      <pc:docMkLst>
        <pc:docMk/>
      </pc:docMkLst>
      <pc:sldChg chg="modSp">
        <pc:chgData name="Gijsbert Heemink" userId="S::gijsbert.heemink@kvernelandgroup.com::6317c0b1-310f-4533-a51b-9eff0221d293" providerId="AD" clId="Web-{7CAE4DFF-2C01-4E1E-984A-9F61017E945E}" dt="2020-06-08T09:06:03.830" v="3" actId="20577"/>
        <pc:sldMkLst>
          <pc:docMk/>
          <pc:sldMk cId="3259622217" sldId="257"/>
        </pc:sldMkLst>
        <pc:spChg chg="mod">
          <ac:chgData name="Gijsbert Heemink" userId="S::gijsbert.heemink@kvernelandgroup.com::6317c0b1-310f-4533-a51b-9eff0221d293" providerId="AD" clId="Web-{7CAE4DFF-2C01-4E1E-984A-9F61017E945E}" dt="2020-06-08T09:06:03.830" v="3" actId="20577"/>
          <ac:spMkLst>
            <pc:docMk/>
            <pc:sldMk cId="3259622217" sldId="257"/>
            <ac:spMk id="4" creationId="{00000000-0000-0000-0000-000000000000}"/>
          </ac:spMkLst>
        </pc:spChg>
      </pc:sldChg>
      <pc:sldChg chg="modSp">
        <pc:chgData name="Gijsbert Heemink" userId="S::gijsbert.heemink@kvernelandgroup.com::6317c0b1-310f-4533-a51b-9eff0221d293" providerId="AD" clId="Web-{7CAE4DFF-2C01-4E1E-984A-9F61017E945E}" dt="2020-06-08T09:06:54.112" v="38" actId="20577"/>
        <pc:sldMkLst>
          <pc:docMk/>
          <pc:sldMk cId="1459562943" sldId="258"/>
        </pc:sldMkLst>
        <pc:spChg chg="mod">
          <ac:chgData name="Gijsbert Heemink" userId="S::gijsbert.heemink@kvernelandgroup.com::6317c0b1-310f-4533-a51b-9eff0221d293" providerId="AD" clId="Web-{7CAE4DFF-2C01-4E1E-984A-9F61017E945E}" dt="2020-06-08T09:06:54.112" v="38" actId="20577"/>
          <ac:spMkLst>
            <pc:docMk/>
            <pc:sldMk cId="1459562943" sldId="258"/>
            <ac:spMk id="6" creationId="{00000000-0000-0000-0000-000000000000}"/>
          </ac:spMkLst>
        </pc:spChg>
      </pc:sldChg>
      <pc:sldChg chg="modSp">
        <pc:chgData name="Gijsbert Heemink" userId="S::gijsbert.heemink@kvernelandgroup.com::6317c0b1-310f-4533-a51b-9eff0221d293" providerId="AD" clId="Web-{7CAE4DFF-2C01-4E1E-984A-9F61017E945E}" dt="2020-06-08T09:15:06.320" v="128" actId="20577"/>
        <pc:sldMkLst>
          <pc:docMk/>
          <pc:sldMk cId="3496271827" sldId="262"/>
        </pc:sldMkLst>
        <pc:spChg chg="mod">
          <ac:chgData name="Gijsbert Heemink" userId="S::gijsbert.heemink@kvernelandgroup.com::6317c0b1-310f-4533-a51b-9eff0221d293" providerId="AD" clId="Web-{7CAE4DFF-2C01-4E1E-984A-9F61017E945E}" dt="2020-06-08T09:15:06.320" v="128" actId="20577"/>
          <ac:spMkLst>
            <pc:docMk/>
            <pc:sldMk cId="3496271827" sldId="262"/>
            <ac:spMk id="4" creationId="{00000000-0000-0000-0000-000000000000}"/>
          </ac:spMkLst>
        </pc:spChg>
      </pc:sldChg>
      <pc:sldChg chg="modSp">
        <pc:chgData name="Gijsbert Heemink" userId="S::gijsbert.heemink@kvernelandgroup.com::6317c0b1-310f-4533-a51b-9eff0221d293" providerId="AD" clId="Web-{7CAE4DFF-2C01-4E1E-984A-9F61017E945E}" dt="2020-06-08T09:09:48.925" v="123" actId="20577"/>
        <pc:sldMkLst>
          <pc:docMk/>
          <pc:sldMk cId="1310668282" sldId="263"/>
        </pc:sldMkLst>
        <pc:spChg chg="mod">
          <ac:chgData name="Gijsbert Heemink" userId="S::gijsbert.heemink@kvernelandgroup.com::6317c0b1-310f-4533-a51b-9eff0221d293" providerId="AD" clId="Web-{7CAE4DFF-2C01-4E1E-984A-9F61017E945E}" dt="2020-06-08T09:09:48.925" v="123" actId="20577"/>
          <ac:spMkLst>
            <pc:docMk/>
            <pc:sldMk cId="1310668282" sldId="263"/>
            <ac:spMk id="5" creationId="{00000000-0000-0000-0000-000000000000}"/>
          </ac:spMkLst>
        </pc:spChg>
      </pc:sldChg>
      <pc:sldChg chg="modSp">
        <pc:chgData name="Gijsbert Heemink" userId="S::gijsbert.heemink@kvernelandgroup.com::6317c0b1-310f-4533-a51b-9eff0221d293" providerId="AD" clId="Web-{7CAE4DFF-2C01-4E1E-984A-9F61017E945E}" dt="2020-06-08T09:12:36.567" v="126" actId="20577"/>
        <pc:sldMkLst>
          <pc:docMk/>
          <pc:sldMk cId="1156362609" sldId="272"/>
        </pc:sldMkLst>
        <pc:spChg chg="mod">
          <ac:chgData name="Gijsbert Heemink" userId="S::gijsbert.heemink@kvernelandgroup.com::6317c0b1-310f-4533-a51b-9eff0221d293" providerId="AD" clId="Web-{7CAE4DFF-2C01-4E1E-984A-9F61017E945E}" dt="2020-06-08T09:12:36.567" v="126" actId="20577"/>
          <ac:spMkLst>
            <pc:docMk/>
            <pc:sldMk cId="1156362609" sldId="272"/>
            <ac:spMk id="4" creationId="{00000000-0000-0000-0000-000000000000}"/>
          </ac:spMkLst>
        </pc:spChg>
      </pc:sldChg>
      <pc:sldChg chg="modSp addCm delCm">
        <pc:chgData name="Gijsbert Heemink" userId="S::gijsbert.heemink@kvernelandgroup.com::6317c0b1-310f-4533-a51b-9eff0221d293" providerId="AD" clId="Web-{7CAE4DFF-2C01-4E1E-984A-9F61017E945E}" dt="2020-06-08T09:08:12.300" v="44" actId="20577"/>
        <pc:sldMkLst>
          <pc:docMk/>
          <pc:sldMk cId="4125058463" sldId="278"/>
        </pc:sldMkLst>
        <pc:spChg chg="mod">
          <ac:chgData name="Gijsbert Heemink" userId="S::gijsbert.heemink@kvernelandgroup.com::6317c0b1-310f-4533-a51b-9eff0221d293" providerId="AD" clId="Web-{7CAE4DFF-2C01-4E1E-984A-9F61017E945E}" dt="2020-06-08T09:08:12.300" v="44" actId="20577"/>
          <ac:spMkLst>
            <pc:docMk/>
            <pc:sldMk cId="4125058463" sldId="278"/>
            <ac:spMk id="4" creationId="{00000000-0000-0000-0000-000000000000}"/>
          </ac:spMkLst>
        </pc:spChg>
      </pc:sldChg>
    </pc:docChg>
  </pc:docChgLst>
  <pc:docChgLst>
    <pc:chgData name="Maria Vasbotten" userId="S::maria.vasbotten@kvernelandgroup.com::de0aab51-6887-4a3a-b411-305db8c6321d" providerId="AD" clId="Web-{83927C41-7E79-4AEF-B2E4-5C3D1BF6D8CA}"/>
    <pc:docChg chg="modSld">
      <pc:chgData name="Maria Vasbotten" userId="S::maria.vasbotten@kvernelandgroup.com::de0aab51-6887-4a3a-b411-305db8c6321d" providerId="AD" clId="Web-{83927C41-7E79-4AEF-B2E4-5C3D1BF6D8CA}" dt="2020-06-26T09:02:40.105" v="268" actId="14100"/>
      <pc:docMkLst>
        <pc:docMk/>
      </pc:docMkLst>
      <pc:sldChg chg="addSp modSp">
        <pc:chgData name="Maria Vasbotten" userId="S::maria.vasbotten@kvernelandgroup.com::de0aab51-6887-4a3a-b411-305db8c6321d" providerId="AD" clId="Web-{83927C41-7E79-4AEF-B2E4-5C3D1BF6D8CA}" dt="2020-06-26T08:52:55.137" v="138" actId="1076"/>
        <pc:sldMkLst>
          <pc:docMk/>
          <pc:sldMk cId="3765452317" sldId="276"/>
        </pc:sldMkLst>
        <pc:spChg chg="mod">
          <ac:chgData name="Maria Vasbotten" userId="S::maria.vasbotten@kvernelandgroup.com::de0aab51-6887-4a3a-b411-305db8c6321d" providerId="AD" clId="Web-{83927C41-7E79-4AEF-B2E4-5C3D1BF6D8CA}" dt="2020-06-26T08:52:51.950" v="136" actId="20577"/>
          <ac:spMkLst>
            <pc:docMk/>
            <pc:sldMk cId="3765452317" sldId="276"/>
            <ac:spMk id="3" creationId="{00000000-0000-0000-0000-000000000000}"/>
          </ac:spMkLst>
        </pc:spChg>
        <pc:picChg chg="add mod">
          <ac:chgData name="Maria Vasbotten" userId="S::maria.vasbotten@kvernelandgroup.com::de0aab51-6887-4a3a-b411-305db8c6321d" providerId="AD" clId="Web-{83927C41-7E79-4AEF-B2E4-5C3D1BF6D8CA}" dt="2020-06-26T08:52:55.137" v="138" actId="1076"/>
          <ac:picMkLst>
            <pc:docMk/>
            <pc:sldMk cId="3765452317" sldId="276"/>
            <ac:picMk id="4" creationId="{94B039AE-A098-4BAC-AFA4-0003313FA27E}"/>
          </ac:picMkLst>
        </pc:picChg>
      </pc:sldChg>
      <pc:sldChg chg="addSp delSp modSp">
        <pc:chgData name="Maria Vasbotten" userId="S::maria.vasbotten@kvernelandgroup.com::de0aab51-6887-4a3a-b411-305db8c6321d" providerId="AD" clId="Web-{83927C41-7E79-4AEF-B2E4-5C3D1BF6D8CA}" dt="2020-06-26T09:02:40.105" v="268" actId="14100"/>
        <pc:sldMkLst>
          <pc:docMk/>
          <pc:sldMk cId="245786690" sldId="279"/>
        </pc:sldMkLst>
        <pc:spChg chg="del">
          <ac:chgData name="Maria Vasbotten" userId="S::maria.vasbotten@kvernelandgroup.com::de0aab51-6887-4a3a-b411-305db8c6321d" providerId="AD" clId="Web-{83927C41-7E79-4AEF-B2E4-5C3D1BF6D8CA}" dt="2020-06-26T08:46:24.990" v="68"/>
          <ac:spMkLst>
            <pc:docMk/>
            <pc:sldMk cId="245786690" sldId="279"/>
            <ac:spMk id="3" creationId="{00000000-0000-0000-0000-000000000000}"/>
          </ac:spMkLst>
        </pc:spChg>
        <pc:spChg chg="del">
          <ac:chgData name="Maria Vasbotten" userId="S::maria.vasbotten@kvernelandgroup.com::de0aab51-6887-4a3a-b411-305db8c6321d" providerId="AD" clId="Web-{83927C41-7E79-4AEF-B2E4-5C3D1BF6D8CA}" dt="2020-06-26T08:31:44.396" v="0"/>
          <ac:spMkLst>
            <pc:docMk/>
            <pc:sldMk cId="245786690" sldId="279"/>
            <ac:spMk id="4" creationId="{00000000-0000-0000-0000-000000000000}"/>
          </ac:spMkLst>
        </pc:spChg>
        <pc:spChg chg="del">
          <ac:chgData name="Maria Vasbotten" userId="S::maria.vasbotten@kvernelandgroup.com::de0aab51-6887-4a3a-b411-305db8c6321d" providerId="AD" clId="Web-{83927C41-7E79-4AEF-B2E4-5C3D1BF6D8CA}" dt="2020-06-26T08:31:50.787" v="2"/>
          <ac:spMkLst>
            <pc:docMk/>
            <pc:sldMk cId="245786690" sldId="279"/>
            <ac:spMk id="5" creationId="{00000000-0000-0000-0000-000000000000}"/>
          </ac:spMkLst>
        </pc:spChg>
        <pc:spChg chg="add mod">
          <ac:chgData name="Maria Vasbotten" userId="S::maria.vasbotten@kvernelandgroup.com::de0aab51-6887-4a3a-b411-305db8c6321d" providerId="AD" clId="Web-{83927C41-7E79-4AEF-B2E4-5C3D1BF6D8CA}" dt="2020-06-26T09:01:03.463" v="245" actId="20577"/>
          <ac:spMkLst>
            <pc:docMk/>
            <pc:sldMk cId="245786690" sldId="279"/>
            <ac:spMk id="7" creationId="{8331BB30-8C1C-4A90-8D36-4E347CAF849B}"/>
          </ac:spMkLst>
        </pc:spChg>
        <pc:spChg chg="add mod">
          <ac:chgData name="Maria Vasbotten" userId="S::maria.vasbotten@kvernelandgroup.com::de0aab51-6887-4a3a-b411-305db8c6321d" providerId="AD" clId="Web-{83927C41-7E79-4AEF-B2E4-5C3D1BF6D8CA}" dt="2020-06-26T09:00:00.118" v="231" actId="1076"/>
          <ac:spMkLst>
            <pc:docMk/>
            <pc:sldMk cId="245786690" sldId="279"/>
            <ac:spMk id="9" creationId="{ABC0207A-BFF0-49C3-888A-703A9D0D3295}"/>
          </ac:spMkLst>
        </pc:spChg>
        <pc:spChg chg="add mod">
          <ac:chgData name="Maria Vasbotten" userId="S::maria.vasbotten@kvernelandgroup.com::de0aab51-6887-4a3a-b411-305db8c6321d" providerId="AD" clId="Web-{83927C41-7E79-4AEF-B2E4-5C3D1BF6D8CA}" dt="2020-06-26T09:00:20.102" v="238" actId="1076"/>
          <ac:spMkLst>
            <pc:docMk/>
            <pc:sldMk cId="245786690" sldId="279"/>
            <ac:spMk id="14" creationId="{EC5EDCA5-3B51-4C60-B4AA-79E4A78A36C4}"/>
          </ac:spMkLst>
        </pc:spChg>
        <pc:spChg chg="add mod">
          <ac:chgData name="Maria Vasbotten" userId="S::maria.vasbotten@kvernelandgroup.com::de0aab51-6887-4a3a-b411-305db8c6321d" providerId="AD" clId="Web-{83927C41-7E79-4AEF-B2E4-5C3D1BF6D8CA}" dt="2020-06-26T09:00:20.118" v="240" actId="1076"/>
          <ac:spMkLst>
            <pc:docMk/>
            <pc:sldMk cId="245786690" sldId="279"/>
            <ac:spMk id="15" creationId="{F74C44A2-C76E-499B-B072-F10C77F02675}"/>
          </ac:spMkLst>
        </pc:spChg>
        <pc:spChg chg="add del">
          <ac:chgData name="Maria Vasbotten" userId="S::maria.vasbotten@kvernelandgroup.com::de0aab51-6887-4a3a-b411-305db8c6321d" providerId="AD" clId="Web-{83927C41-7E79-4AEF-B2E4-5C3D1BF6D8CA}" dt="2020-06-26T08:54:41.600" v="161"/>
          <ac:spMkLst>
            <pc:docMk/>
            <pc:sldMk cId="245786690" sldId="279"/>
            <ac:spMk id="17" creationId="{8BD27F94-7A2D-4BEF-B374-245E54C362E5}"/>
          </ac:spMkLst>
        </pc:spChg>
        <pc:spChg chg="add del">
          <ac:chgData name="Maria Vasbotten" userId="S::maria.vasbotten@kvernelandgroup.com::de0aab51-6887-4a3a-b411-305db8c6321d" providerId="AD" clId="Web-{83927C41-7E79-4AEF-B2E4-5C3D1BF6D8CA}" dt="2020-06-26T08:54:47.599" v="163"/>
          <ac:spMkLst>
            <pc:docMk/>
            <pc:sldMk cId="245786690" sldId="279"/>
            <ac:spMk id="19" creationId="{3A7CBE74-C391-4663-B682-7884F93C9D95}"/>
          </ac:spMkLst>
        </pc:spChg>
        <pc:spChg chg="add mod">
          <ac:chgData name="Maria Vasbotten" userId="S::maria.vasbotten@kvernelandgroup.com::de0aab51-6887-4a3a-b411-305db8c6321d" providerId="AD" clId="Web-{83927C41-7E79-4AEF-B2E4-5C3D1BF6D8CA}" dt="2020-06-26T09:00:20.102" v="239" actId="1076"/>
          <ac:spMkLst>
            <pc:docMk/>
            <pc:sldMk cId="245786690" sldId="279"/>
            <ac:spMk id="20" creationId="{434AA3B3-781A-4255-B74F-963E519F0AD5}"/>
          </ac:spMkLst>
        </pc:spChg>
        <pc:spChg chg="add mod">
          <ac:chgData name="Maria Vasbotten" userId="S::maria.vasbotten@kvernelandgroup.com::de0aab51-6887-4a3a-b411-305db8c6321d" providerId="AD" clId="Web-{83927C41-7E79-4AEF-B2E4-5C3D1BF6D8CA}" dt="2020-06-26T09:00:20.134" v="241" actId="1076"/>
          <ac:spMkLst>
            <pc:docMk/>
            <pc:sldMk cId="245786690" sldId="279"/>
            <ac:spMk id="21" creationId="{5C65D95F-CC32-41E4-971B-A1D8A6353695}"/>
          </ac:spMkLst>
        </pc:spChg>
        <pc:picChg chg="add mod">
          <ac:chgData name="Maria Vasbotten" userId="S::maria.vasbotten@kvernelandgroup.com::de0aab51-6887-4a3a-b411-305db8c6321d" providerId="AD" clId="Web-{83927C41-7E79-4AEF-B2E4-5C3D1BF6D8CA}" dt="2020-06-26T09:00:20.087" v="237" actId="1076"/>
          <ac:picMkLst>
            <pc:docMk/>
            <pc:sldMk cId="245786690" sldId="279"/>
            <ac:picMk id="10" creationId="{5998FF23-2D69-4BA2-9D8A-1AA1C194AF2B}"/>
          </ac:picMkLst>
        </pc:picChg>
        <pc:picChg chg="add mod">
          <ac:chgData name="Maria Vasbotten" userId="S::maria.vasbotten@kvernelandgroup.com::de0aab51-6887-4a3a-b411-305db8c6321d" providerId="AD" clId="Web-{83927C41-7E79-4AEF-B2E4-5C3D1BF6D8CA}" dt="2020-06-26T09:00:20.055" v="234" actId="1076"/>
          <ac:picMkLst>
            <pc:docMk/>
            <pc:sldMk cId="245786690" sldId="279"/>
            <ac:picMk id="11" creationId="{9C0BAE3D-7199-42D1-B61C-E9B055F75F8D}"/>
          </ac:picMkLst>
        </pc:picChg>
        <pc:picChg chg="add mod">
          <ac:chgData name="Maria Vasbotten" userId="S::maria.vasbotten@kvernelandgroup.com::de0aab51-6887-4a3a-b411-305db8c6321d" providerId="AD" clId="Web-{83927C41-7E79-4AEF-B2E4-5C3D1BF6D8CA}" dt="2020-06-26T09:00:20.071" v="236" actId="1076"/>
          <ac:picMkLst>
            <pc:docMk/>
            <pc:sldMk cId="245786690" sldId="279"/>
            <ac:picMk id="12" creationId="{FF98F095-3322-4431-95FE-0C60BA3CE3F0}"/>
          </ac:picMkLst>
        </pc:picChg>
        <pc:picChg chg="add mod">
          <ac:chgData name="Maria Vasbotten" userId="S::maria.vasbotten@kvernelandgroup.com::de0aab51-6887-4a3a-b411-305db8c6321d" providerId="AD" clId="Web-{83927C41-7E79-4AEF-B2E4-5C3D1BF6D8CA}" dt="2020-06-26T09:00:20.055" v="235" actId="1076"/>
          <ac:picMkLst>
            <pc:docMk/>
            <pc:sldMk cId="245786690" sldId="279"/>
            <ac:picMk id="13" creationId="{3979A6EB-B90B-414A-B98C-A2B0BBC2D425}"/>
          </ac:picMkLst>
        </pc:picChg>
        <pc:picChg chg="add mod">
          <ac:chgData name="Maria Vasbotten" userId="S::maria.vasbotten@kvernelandgroup.com::de0aab51-6887-4a3a-b411-305db8c6321d" providerId="AD" clId="Web-{83927C41-7E79-4AEF-B2E4-5C3D1BF6D8CA}" dt="2020-06-26T09:02:02.871" v="258" actId="14100"/>
          <ac:picMkLst>
            <pc:docMk/>
            <pc:sldMk cId="245786690" sldId="279"/>
            <ac:picMk id="22" creationId="{0AF99E4D-2C28-4BF2-ABBD-262D986BA7C0}"/>
          </ac:picMkLst>
        </pc:picChg>
        <pc:picChg chg="add mod">
          <ac:chgData name="Maria Vasbotten" userId="S::maria.vasbotten@kvernelandgroup.com::de0aab51-6887-4a3a-b411-305db8c6321d" providerId="AD" clId="Web-{83927C41-7E79-4AEF-B2E4-5C3D1BF6D8CA}" dt="2020-06-26T09:02:08.823" v="260" actId="1076"/>
          <ac:picMkLst>
            <pc:docMk/>
            <pc:sldMk cId="245786690" sldId="279"/>
            <ac:picMk id="23" creationId="{463914E7-38B5-4446-A0F9-E83252654FB4}"/>
          </ac:picMkLst>
        </pc:picChg>
        <pc:picChg chg="add mod">
          <ac:chgData name="Maria Vasbotten" userId="S::maria.vasbotten@kvernelandgroup.com::de0aab51-6887-4a3a-b411-305db8c6321d" providerId="AD" clId="Web-{83927C41-7E79-4AEF-B2E4-5C3D1BF6D8CA}" dt="2020-06-26T09:02:17.729" v="262" actId="1076"/>
          <ac:picMkLst>
            <pc:docMk/>
            <pc:sldMk cId="245786690" sldId="279"/>
            <ac:picMk id="24" creationId="{80EE23C1-0788-48A4-BBFA-6F3808DCB8A4}"/>
          </ac:picMkLst>
        </pc:picChg>
        <pc:picChg chg="add mod">
          <ac:chgData name="Maria Vasbotten" userId="S::maria.vasbotten@kvernelandgroup.com::de0aab51-6887-4a3a-b411-305db8c6321d" providerId="AD" clId="Web-{83927C41-7E79-4AEF-B2E4-5C3D1BF6D8CA}" dt="2020-06-26T09:02:40.105" v="268" actId="14100"/>
          <ac:picMkLst>
            <pc:docMk/>
            <pc:sldMk cId="245786690" sldId="279"/>
            <ac:picMk id="25" creationId="{F1C397EE-4502-440B-9B66-3B10678A2E57}"/>
          </ac:picMkLst>
        </pc:picChg>
      </pc:sldChg>
    </pc:docChg>
  </pc:docChgLst>
  <pc:docChgLst>
    <pc:chgData name="Anna Barsukova" userId="S::anna.barsukova@kvernelandgroup.com::2eb4c69c-f00b-4367-8646-021ed43c1c43" providerId="AD" clId="Web-{DCDABECC-1072-4D0D-ABCF-E14B1BEC2268}"/>
    <pc:docChg chg="modSld">
      <pc:chgData name="Anna Barsukova" userId="S::anna.barsukova@kvernelandgroup.com::2eb4c69c-f00b-4367-8646-021ed43c1c43" providerId="AD" clId="Web-{DCDABECC-1072-4D0D-ABCF-E14B1BEC2268}" dt="2020-06-08T08:28:08.003" v="1" actId="20577"/>
      <pc:docMkLst>
        <pc:docMk/>
      </pc:docMkLst>
      <pc:sldChg chg="modSp">
        <pc:chgData name="Anna Barsukova" userId="S::anna.barsukova@kvernelandgroup.com::2eb4c69c-f00b-4367-8646-021ed43c1c43" providerId="AD" clId="Web-{DCDABECC-1072-4D0D-ABCF-E14B1BEC2268}" dt="2020-06-08T08:28:08.003" v="1" actId="20577"/>
        <pc:sldMkLst>
          <pc:docMk/>
          <pc:sldMk cId="2661271577" sldId="275"/>
        </pc:sldMkLst>
        <pc:spChg chg="mod">
          <ac:chgData name="Anna Barsukova" userId="S::anna.barsukova@kvernelandgroup.com::2eb4c69c-f00b-4367-8646-021ed43c1c43" providerId="AD" clId="Web-{DCDABECC-1072-4D0D-ABCF-E14B1BEC2268}" dt="2020-06-08T08:28:08.003" v="1" actId="20577"/>
          <ac:spMkLst>
            <pc:docMk/>
            <pc:sldMk cId="2661271577" sldId="275"/>
            <ac:spMk id="4" creationId="{00000000-0000-0000-0000-000000000000}"/>
          </ac:spMkLst>
        </pc:spChg>
      </pc:sldChg>
    </pc:docChg>
  </pc:docChgLst>
  <pc:docChgLst>
    <pc:chgData name="Maria Vasbotten" userId="S::maria.vasbotten@kvernelandgroup.com::de0aab51-6887-4a3a-b411-305db8c6321d" providerId="AD" clId="Web-{4AF00913-A9A1-43A6-AB3C-150D737BDE2F}"/>
    <pc:docChg chg="modSld sldOrd">
      <pc:chgData name="Maria Vasbotten" userId="S::maria.vasbotten@kvernelandgroup.com::de0aab51-6887-4a3a-b411-305db8c6321d" providerId="AD" clId="Web-{4AF00913-A9A1-43A6-AB3C-150D737BDE2F}" dt="2020-06-26T08:19:15.521" v="128" actId="20577"/>
      <pc:docMkLst>
        <pc:docMk/>
      </pc:docMkLst>
      <pc:sldChg chg="modSp">
        <pc:chgData name="Maria Vasbotten" userId="S::maria.vasbotten@kvernelandgroup.com::de0aab51-6887-4a3a-b411-305db8c6321d" providerId="AD" clId="Web-{4AF00913-A9A1-43A6-AB3C-150D737BDE2F}" dt="2020-06-26T08:12:06.037" v="56" actId="20577"/>
        <pc:sldMkLst>
          <pc:docMk/>
          <pc:sldMk cId="2492482859" sldId="259"/>
        </pc:sldMkLst>
        <pc:spChg chg="mod">
          <ac:chgData name="Maria Vasbotten" userId="S::maria.vasbotten@kvernelandgroup.com::de0aab51-6887-4a3a-b411-305db8c6321d" providerId="AD" clId="Web-{4AF00913-A9A1-43A6-AB3C-150D737BDE2F}" dt="2020-06-26T08:12:06.037" v="56" actId="20577"/>
          <ac:spMkLst>
            <pc:docMk/>
            <pc:sldMk cId="2492482859" sldId="259"/>
            <ac:spMk id="4" creationId="{00000000-0000-0000-0000-000000000000}"/>
          </ac:spMkLst>
        </pc:spChg>
        <pc:spChg chg="mod">
          <ac:chgData name="Maria Vasbotten" userId="S::maria.vasbotten@kvernelandgroup.com::de0aab51-6887-4a3a-b411-305db8c6321d" providerId="AD" clId="Web-{4AF00913-A9A1-43A6-AB3C-150D737BDE2F}" dt="2020-06-26T08:11:58.397" v="54" actId="20577"/>
          <ac:spMkLst>
            <pc:docMk/>
            <pc:sldMk cId="2492482859" sldId="259"/>
            <ac:spMk id="5" creationId="{00000000-0000-0000-0000-000000000000}"/>
          </ac:spMkLst>
        </pc:spChg>
      </pc:sldChg>
      <pc:sldChg chg="modSp">
        <pc:chgData name="Maria Vasbotten" userId="S::maria.vasbotten@kvernelandgroup.com::de0aab51-6887-4a3a-b411-305db8c6321d" providerId="AD" clId="Web-{4AF00913-A9A1-43A6-AB3C-150D737BDE2F}" dt="2020-06-26T08:11:52.709" v="53" actId="20577"/>
        <pc:sldMkLst>
          <pc:docMk/>
          <pc:sldMk cId="9264370" sldId="261"/>
        </pc:sldMkLst>
        <pc:spChg chg="mod">
          <ac:chgData name="Maria Vasbotten" userId="S::maria.vasbotten@kvernelandgroup.com::de0aab51-6887-4a3a-b411-305db8c6321d" providerId="AD" clId="Web-{4AF00913-A9A1-43A6-AB3C-150D737BDE2F}" dt="2020-06-26T08:11:52.709" v="53" actId="20577"/>
          <ac:spMkLst>
            <pc:docMk/>
            <pc:sldMk cId="9264370" sldId="261"/>
            <ac:spMk id="6" creationId="{00000000-0000-0000-0000-000000000000}"/>
          </ac:spMkLst>
        </pc:spChg>
      </pc:sldChg>
      <pc:sldChg chg="addSp delSp modSp ord">
        <pc:chgData name="Maria Vasbotten" userId="S::maria.vasbotten@kvernelandgroup.com::de0aab51-6887-4a3a-b411-305db8c6321d" providerId="AD" clId="Web-{4AF00913-A9A1-43A6-AB3C-150D737BDE2F}" dt="2020-06-26T08:13:50.178" v="74" actId="20577"/>
        <pc:sldMkLst>
          <pc:docMk/>
          <pc:sldMk cId="3496271827" sldId="262"/>
        </pc:sldMkLst>
        <pc:spChg chg="add mod">
          <ac:chgData name="Maria Vasbotten" userId="S::maria.vasbotten@kvernelandgroup.com::de0aab51-6887-4a3a-b411-305db8c6321d" providerId="AD" clId="Web-{4AF00913-A9A1-43A6-AB3C-150D737BDE2F}" dt="2020-06-26T08:13:50.178" v="74" actId="20577"/>
          <ac:spMkLst>
            <pc:docMk/>
            <pc:sldMk cId="3496271827" sldId="262"/>
            <ac:spMk id="3" creationId="{B8C5C765-56AB-4D31-A97A-8BF94CDD7478}"/>
          </ac:spMkLst>
        </pc:spChg>
        <pc:spChg chg="del mod">
          <ac:chgData name="Maria Vasbotten" userId="S::maria.vasbotten@kvernelandgroup.com::de0aab51-6887-4a3a-b411-305db8c6321d" providerId="AD" clId="Web-{4AF00913-A9A1-43A6-AB3C-150D737BDE2F}" dt="2020-06-26T08:13:37.287" v="69"/>
          <ac:spMkLst>
            <pc:docMk/>
            <pc:sldMk cId="3496271827" sldId="262"/>
            <ac:spMk id="4" creationId="{00000000-0000-0000-0000-000000000000}"/>
          </ac:spMkLst>
        </pc:spChg>
      </pc:sldChg>
      <pc:sldChg chg="modSp">
        <pc:chgData name="Maria Vasbotten" userId="S::maria.vasbotten@kvernelandgroup.com::de0aab51-6887-4a3a-b411-305db8c6321d" providerId="AD" clId="Web-{4AF00913-A9A1-43A6-AB3C-150D737BDE2F}" dt="2020-06-26T08:17:52.553" v="114" actId="20577"/>
        <pc:sldMkLst>
          <pc:docMk/>
          <pc:sldMk cId="1310668282" sldId="263"/>
        </pc:sldMkLst>
        <pc:spChg chg="mod">
          <ac:chgData name="Maria Vasbotten" userId="S::maria.vasbotten@kvernelandgroup.com::de0aab51-6887-4a3a-b411-305db8c6321d" providerId="AD" clId="Web-{4AF00913-A9A1-43A6-AB3C-150D737BDE2F}" dt="2020-06-26T08:17:52.553" v="114" actId="20577"/>
          <ac:spMkLst>
            <pc:docMk/>
            <pc:sldMk cId="1310668282" sldId="263"/>
            <ac:spMk id="6" creationId="{00000000-0000-0000-0000-000000000000}"/>
          </ac:spMkLst>
        </pc:spChg>
      </pc:sldChg>
      <pc:sldChg chg="modSp">
        <pc:chgData name="Maria Vasbotten" userId="S::maria.vasbotten@kvernelandgroup.com::de0aab51-6887-4a3a-b411-305db8c6321d" providerId="AD" clId="Web-{4AF00913-A9A1-43A6-AB3C-150D737BDE2F}" dt="2020-06-26T08:14:22.897" v="80" actId="20577"/>
        <pc:sldMkLst>
          <pc:docMk/>
          <pc:sldMk cId="1198789437" sldId="268"/>
        </pc:sldMkLst>
        <pc:spChg chg="mod">
          <ac:chgData name="Maria Vasbotten" userId="S::maria.vasbotten@kvernelandgroup.com::de0aab51-6887-4a3a-b411-305db8c6321d" providerId="AD" clId="Web-{4AF00913-A9A1-43A6-AB3C-150D737BDE2F}" dt="2020-06-26T08:14:22.897" v="80" actId="20577"/>
          <ac:spMkLst>
            <pc:docMk/>
            <pc:sldMk cId="1198789437" sldId="268"/>
            <ac:spMk id="3" creationId="{00000000-0000-0000-0000-000000000000}"/>
          </ac:spMkLst>
        </pc:spChg>
      </pc:sldChg>
      <pc:sldChg chg="modSp">
        <pc:chgData name="Maria Vasbotten" userId="S::maria.vasbotten@kvernelandgroup.com::de0aab51-6887-4a3a-b411-305db8c6321d" providerId="AD" clId="Web-{4AF00913-A9A1-43A6-AB3C-150D737BDE2F}" dt="2020-06-26T08:15:49.537" v="89" actId="1076"/>
        <pc:sldMkLst>
          <pc:docMk/>
          <pc:sldMk cId="1343152922" sldId="269"/>
        </pc:sldMkLst>
        <pc:spChg chg="mod">
          <ac:chgData name="Maria Vasbotten" userId="S::maria.vasbotten@kvernelandgroup.com::de0aab51-6887-4a3a-b411-305db8c6321d" providerId="AD" clId="Web-{4AF00913-A9A1-43A6-AB3C-150D737BDE2F}" dt="2020-06-26T08:15:32.162" v="86" actId="20577"/>
          <ac:spMkLst>
            <pc:docMk/>
            <pc:sldMk cId="1343152922" sldId="269"/>
            <ac:spMk id="7" creationId="{00000000-0000-0000-0000-000000000000}"/>
          </ac:spMkLst>
        </pc:spChg>
        <pc:spChg chg="mod">
          <ac:chgData name="Maria Vasbotten" userId="S::maria.vasbotten@kvernelandgroup.com::de0aab51-6887-4a3a-b411-305db8c6321d" providerId="AD" clId="Web-{4AF00913-A9A1-43A6-AB3C-150D737BDE2F}" dt="2020-06-26T08:15:49.537" v="89" actId="1076"/>
          <ac:spMkLst>
            <pc:docMk/>
            <pc:sldMk cId="1343152922" sldId="269"/>
            <ac:spMk id="15" creationId="{00000000-0000-0000-0000-000000000000}"/>
          </ac:spMkLst>
        </pc:spChg>
        <pc:picChg chg="mod">
          <ac:chgData name="Maria Vasbotten" userId="S::maria.vasbotten@kvernelandgroup.com::de0aab51-6887-4a3a-b411-305db8c6321d" providerId="AD" clId="Web-{4AF00913-A9A1-43A6-AB3C-150D737BDE2F}" dt="2020-06-26T08:15:47.193" v="88" actId="1076"/>
          <ac:picMkLst>
            <pc:docMk/>
            <pc:sldMk cId="1343152922" sldId="269"/>
            <ac:picMk id="18" creationId="{00000000-0000-0000-0000-000000000000}"/>
          </ac:picMkLst>
        </pc:picChg>
      </pc:sldChg>
      <pc:sldChg chg="modSp">
        <pc:chgData name="Maria Vasbotten" userId="S::maria.vasbotten@kvernelandgroup.com::de0aab51-6887-4a3a-b411-305db8c6321d" providerId="AD" clId="Web-{4AF00913-A9A1-43A6-AB3C-150D737BDE2F}" dt="2020-06-26T08:17:42.693" v="113" actId="20577"/>
        <pc:sldMkLst>
          <pc:docMk/>
          <pc:sldMk cId="2128171273" sldId="270"/>
        </pc:sldMkLst>
        <pc:spChg chg="mod">
          <ac:chgData name="Maria Vasbotten" userId="S::maria.vasbotten@kvernelandgroup.com::de0aab51-6887-4a3a-b411-305db8c6321d" providerId="AD" clId="Web-{4AF00913-A9A1-43A6-AB3C-150D737BDE2F}" dt="2020-06-26T08:17:42.693" v="113" actId="20577"/>
          <ac:spMkLst>
            <pc:docMk/>
            <pc:sldMk cId="2128171273" sldId="270"/>
            <ac:spMk id="5" creationId="{00000000-0000-0000-0000-000000000000}"/>
          </ac:spMkLst>
        </pc:spChg>
      </pc:sldChg>
      <pc:sldChg chg="modSp">
        <pc:chgData name="Maria Vasbotten" userId="S::maria.vasbotten@kvernelandgroup.com::de0aab51-6887-4a3a-b411-305db8c6321d" providerId="AD" clId="Web-{4AF00913-A9A1-43A6-AB3C-150D737BDE2F}" dt="2020-06-26T08:17:39.631" v="112" actId="20577"/>
        <pc:sldMkLst>
          <pc:docMk/>
          <pc:sldMk cId="560874870" sldId="271"/>
        </pc:sldMkLst>
        <pc:spChg chg="mod">
          <ac:chgData name="Maria Vasbotten" userId="S::maria.vasbotten@kvernelandgroup.com::de0aab51-6887-4a3a-b411-305db8c6321d" providerId="AD" clId="Web-{4AF00913-A9A1-43A6-AB3C-150D737BDE2F}" dt="2020-06-26T08:17:39.631" v="112" actId="20577"/>
          <ac:spMkLst>
            <pc:docMk/>
            <pc:sldMk cId="560874870" sldId="271"/>
            <ac:spMk id="5" creationId="{00000000-0000-0000-0000-000000000000}"/>
          </ac:spMkLst>
        </pc:spChg>
      </pc:sldChg>
      <pc:sldChg chg="modSp">
        <pc:chgData name="Maria Vasbotten" userId="S::maria.vasbotten@kvernelandgroup.com::de0aab51-6887-4a3a-b411-305db8c6321d" providerId="AD" clId="Web-{4AF00913-A9A1-43A6-AB3C-150D737BDE2F}" dt="2020-06-26T08:18:20.881" v="116" actId="1076"/>
        <pc:sldMkLst>
          <pc:docMk/>
          <pc:sldMk cId="1156362609" sldId="272"/>
        </pc:sldMkLst>
        <pc:spChg chg="mod">
          <ac:chgData name="Maria Vasbotten" userId="S::maria.vasbotten@kvernelandgroup.com::de0aab51-6887-4a3a-b411-305db8c6321d" providerId="AD" clId="Web-{4AF00913-A9A1-43A6-AB3C-150D737BDE2F}" dt="2020-06-26T08:18:20.881" v="116" actId="1076"/>
          <ac:spMkLst>
            <pc:docMk/>
            <pc:sldMk cId="1156362609" sldId="272"/>
            <ac:spMk id="5" creationId="{00000000-0000-0000-0000-000000000000}"/>
          </ac:spMkLst>
        </pc:spChg>
      </pc:sldChg>
      <pc:sldChg chg="modSp">
        <pc:chgData name="Maria Vasbotten" userId="S::maria.vasbotten@kvernelandgroup.com::de0aab51-6887-4a3a-b411-305db8c6321d" providerId="AD" clId="Web-{4AF00913-A9A1-43A6-AB3C-150D737BDE2F}" dt="2020-06-26T08:18:42.646" v="121" actId="20577"/>
        <pc:sldMkLst>
          <pc:docMk/>
          <pc:sldMk cId="3090790730" sldId="274"/>
        </pc:sldMkLst>
        <pc:spChg chg="mod">
          <ac:chgData name="Maria Vasbotten" userId="S::maria.vasbotten@kvernelandgroup.com::de0aab51-6887-4a3a-b411-305db8c6321d" providerId="AD" clId="Web-{4AF00913-A9A1-43A6-AB3C-150D737BDE2F}" dt="2020-06-26T08:18:42.646" v="121" actId="20577"/>
          <ac:spMkLst>
            <pc:docMk/>
            <pc:sldMk cId="3090790730" sldId="274"/>
            <ac:spMk id="5" creationId="{00000000-0000-0000-0000-000000000000}"/>
          </ac:spMkLst>
        </pc:spChg>
      </pc:sldChg>
      <pc:sldChg chg="modSp">
        <pc:chgData name="Maria Vasbotten" userId="S::maria.vasbotten@kvernelandgroup.com::de0aab51-6887-4a3a-b411-305db8c6321d" providerId="AD" clId="Web-{4AF00913-A9A1-43A6-AB3C-150D737BDE2F}" dt="2020-06-26T08:09:02.569" v="14" actId="20577"/>
        <pc:sldMkLst>
          <pc:docMk/>
          <pc:sldMk cId="3765452317" sldId="276"/>
        </pc:sldMkLst>
        <pc:spChg chg="mod">
          <ac:chgData name="Maria Vasbotten" userId="S::maria.vasbotten@kvernelandgroup.com::de0aab51-6887-4a3a-b411-305db8c6321d" providerId="AD" clId="Web-{4AF00913-A9A1-43A6-AB3C-150D737BDE2F}" dt="2020-06-26T08:09:02.569" v="14" actId="20577"/>
          <ac:spMkLst>
            <pc:docMk/>
            <pc:sldMk cId="3765452317" sldId="276"/>
            <ac:spMk id="3" creationId="{00000000-0000-0000-0000-000000000000}"/>
          </ac:spMkLst>
        </pc:spChg>
      </pc:sldChg>
      <pc:sldChg chg="modSp">
        <pc:chgData name="Maria Vasbotten" userId="S::maria.vasbotten@kvernelandgroup.com::de0aab51-6887-4a3a-b411-305db8c6321d" providerId="AD" clId="Web-{4AF00913-A9A1-43A6-AB3C-150D737BDE2F}" dt="2020-06-26T08:19:15.521" v="128" actId="20577"/>
        <pc:sldMkLst>
          <pc:docMk/>
          <pc:sldMk cId="2164054578" sldId="277"/>
        </pc:sldMkLst>
        <pc:spChg chg="mod">
          <ac:chgData name="Maria Vasbotten" userId="S::maria.vasbotten@kvernelandgroup.com::de0aab51-6887-4a3a-b411-305db8c6321d" providerId="AD" clId="Web-{4AF00913-A9A1-43A6-AB3C-150D737BDE2F}" dt="2020-06-26T08:19:15.521" v="128" actId="20577"/>
          <ac:spMkLst>
            <pc:docMk/>
            <pc:sldMk cId="2164054578" sldId="277"/>
            <ac:spMk id="4" creationId="{00000000-0000-0000-0000-000000000000}"/>
          </ac:spMkLst>
        </pc:spChg>
      </pc:sldChg>
      <pc:sldChg chg="addSp delSp modSp">
        <pc:chgData name="Maria Vasbotten" userId="S::maria.vasbotten@kvernelandgroup.com::de0aab51-6887-4a3a-b411-305db8c6321d" providerId="AD" clId="Web-{4AF00913-A9A1-43A6-AB3C-150D737BDE2F}" dt="2020-06-26T08:17:59.600" v="115" actId="14100"/>
        <pc:sldMkLst>
          <pc:docMk/>
          <pc:sldMk cId="4125058463" sldId="278"/>
        </pc:sldMkLst>
        <pc:spChg chg="add mod">
          <ac:chgData name="Maria Vasbotten" userId="S::maria.vasbotten@kvernelandgroup.com::de0aab51-6887-4a3a-b411-305db8c6321d" providerId="AD" clId="Web-{4AF00913-A9A1-43A6-AB3C-150D737BDE2F}" dt="2020-06-26T08:14:06.694" v="78" actId="14100"/>
          <ac:spMkLst>
            <pc:docMk/>
            <pc:sldMk cId="4125058463" sldId="278"/>
            <ac:spMk id="3" creationId="{347FDB79-5DC6-45CC-BAE9-915B19539EE6}"/>
          </ac:spMkLst>
        </pc:spChg>
        <pc:spChg chg="del">
          <ac:chgData name="Maria Vasbotten" userId="S::maria.vasbotten@kvernelandgroup.com::de0aab51-6887-4a3a-b411-305db8c6321d" providerId="AD" clId="Web-{4AF00913-A9A1-43A6-AB3C-150D737BDE2F}" dt="2020-06-26T08:13:54.819" v="75"/>
          <ac:spMkLst>
            <pc:docMk/>
            <pc:sldMk cId="4125058463" sldId="278"/>
            <ac:spMk id="4" creationId="{00000000-0000-0000-0000-000000000000}"/>
          </ac:spMkLst>
        </pc:spChg>
        <pc:spChg chg="mod">
          <ac:chgData name="Maria Vasbotten" userId="S::maria.vasbotten@kvernelandgroup.com::de0aab51-6887-4a3a-b411-305db8c6321d" providerId="AD" clId="Web-{4AF00913-A9A1-43A6-AB3C-150D737BDE2F}" dt="2020-06-26T08:17:59.600" v="115" actId="14100"/>
          <ac:spMkLst>
            <pc:docMk/>
            <pc:sldMk cId="4125058463" sldId="278"/>
            <ac:spMk id="7" creationId="{00000000-0000-0000-0000-000000000000}"/>
          </ac:spMkLst>
        </pc:spChg>
      </pc:sldChg>
      <pc:sldChg chg="modSp">
        <pc:chgData name="Maria Vasbotten" userId="S::maria.vasbotten@kvernelandgroup.com::de0aab51-6887-4a3a-b411-305db8c6321d" providerId="AD" clId="Web-{4AF00913-A9A1-43A6-AB3C-150D737BDE2F}" dt="2020-06-26T08:09:28.537" v="16" actId="1076"/>
        <pc:sldMkLst>
          <pc:docMk/>
          <pc:sldMk cId="245786690" sldId="279"/>
        </pc:sldMkLst>
        <pc:spChg chg="mod">
          <ac:chgData name="Maria Vasbotten" userId="S::maria.vasbotten@kvernelandgroup.com::de0aab51-6887-4a3a-b411-305db8c6321d" providerId="AD" clId="Web-{4AF00913-A9A1-43A6-AB3C-150D737BDE2F}" dt="2020-06-26T08:09:28.537" v="16" actId="1076"/>
          <ac:spMkLst>
            <pc:docMk/>
            <pc:sldMk cId="245786690" sldId="279"/>
            <ac:spMk id="5" creationId="{00000000-0000-0000-0000-000000000000}"/>
          </ac:spMkLst>
        </pc:spChg>
      </pc:sldChg>
    </pc:docChg>
  </pc:docChgLst>
  <pc:docChgLst>
    <pc:chgData name="Maria Vasbotten" userId="S::maria.vasbotten@kvernelandgroup.com::de0aab51-6887-4a3a-b411-305db8c6321d" providerId="AD" clId="Web-{A125B11A-29C9-47D5-93DB-DCDBED4F083A}"/>
    <pc:docChg chg="modSld">
      <pc:chgData name="Maria Vasbotten" userId="S::maria.vasbotten@kvernelandgroup.com::de0aab51-6887-4a3a-b411-305db8c6321d" providerId="AD" clId="Web-{A125B11A-29C9-47D5-93DB-DCDBED4F083A}" dt="2020-06-26T09:06:58.303" v="143" actId="1076"/>
      <pc:docMkLst>
        <pc:docMk/>
      </pc:docMkLst>
      <pc:sldChg chg="addSp delSp modSp">
        <pc:chgData name="Maria Vasbotten" userId="S::maria.vasbotten@kvernelandgroup.com::de0aab51-6887-4a3a-b411-305db8c6321d" providerId="AD" clId="Web-{A125B11A-29C9-47D5-93DB-DCDBED4F083A}" dt="2020-06-26T09:06:58.303" v="143" actId="1076"/>
        <pc:sldMkLst>
          <pc:docMk/>
          <pc:sldMk cId="245786690" sldId="279"/>
        </pc:sldMkLst>
        <pc:spChg chg="mod">
          <ac:chgData name="Maria Vasbotten" userId="S::maria.vasbotten@kvernelandgroup.com::de0aab51-6887-4a3a-b411-305db8c6321d" providerId="AD" clId="Web-{A125B11A-29C9-47D5-93DB-DCDBED4F083A}" dt="2020-06-26T09:05:10.568" v="81" actId="20577"/>
          <ac:spMkLst>
            <pc:docMk/>
            <pc:sldMk cId="245786690" sldId="279"/>
            <ac:spMk id="7" creationId="{8331BB30-8C1C-4A90-8D36-4E347CAF849B}"/>
          </ac:spMkLst>
        </pc:spChg>
        <pc:picChg chg="add mod">
          <ac:chgData name="Maria Vasbotten" userId="S::maria.vasbotten@kvernelandgroup.com::de0aab51-6887-4a3a-b411-305db8c6321d" providerId="AD" clId="Web-{A125B11A-29C9-47D5-93DB-DCDBED4F083A}" dt="2020-06-26T09:03:53.318" v="8" actId="1076"/>
          <ac:picMkLst>
            <pc:docMk/>
            <pc:sldMk cId="245786690" sldId="279"/>
            <ac:picMk id="17" creationId="{9022CD08-2DC7-4CA1-83D5-E87C18E63E8E}"/>
          </ac:picMkLst>
        </pc:picChg>
        <pc:picChg chg="add mod">
          <ac:chgData name="Maria Vasbotten" userId="S::maria.vasbotten@kvernelandgroup.com::de0aab51-6887-4a3a-b411-305db8c6321d" providerId="AD" clId="Web-{A125B11A-29C9-47D5-93DB-DCDBED4F083A}" dt="2020-06-26T09:03:53.333" v="9" actId="1076"/>
          <ac:picMkLst>
            <pc:docMk/>
            <pc:sldMk cId="245786690" sldId="279"/>
            <ac:picMk id="18" creationId="{724F036F-3BDF-47BD-916A-B145B4F38FCF}"/>
          </ac:picMkLst>
        </pc:picChg>
        <pc:picChg chg="add mod">
          <ac:chgData name="Maria Vasbotten" userId="S::maria.vasbotten@kvernelandgroup.com::de0aab51-6887-4a3a-b411-305db8c6321d" providerId="AD" clId="Web-{A125B11A-29C9-47D5-93DB-DCDBED4F083A}" dt="2020-06-26T09:03:53.349" v="10" actId="1076"/>
          <ac:picMkLst>
            <pc:docMk/>
            <pc:sldMk cId="245786690" sldId="279"/>
            <ac:picMk id="19" creationId="{1450B4B0-22DA-4D91-827A-D7BB50A42C79}"/>
          </ac:picMkLst>
        </pc:picChg>
        <pc:picChg chg="mod">
          <ac:chgData name="Maria Vasbotten" userId="S::maria.vasbotten@kvernelandgroup.com::de0aab51-6887-4a3a-b411-305db8c6321d" providerId="AD" clId="Web-{A125B11A-29C9-47D5-93DB-DCDBED4F083A}" dt="2020-06-26T09:03:48.833" v="0" actId="1076"/>
          <ac:picMkLst>
            <pc:docMk/>
            <pc:sldMk cId="245786690" sldId="279"/>
            <ac:picMk id="22" creationId="{0AF99E4D-2C28-4BF2-ABBD-262D986BA7C0}"/>
          </ac:picMkLst>
        </pc:picChg>
        <pc:picChg chg="mod">
          <ac:chgData name="Maria Vasbotten" userId="S::maria.vasbotten@kvernelandgroup.com::de0aab51-6887-4a3a-b411-305db8c6321d" providerId="AD" clId="Web-{A125B11A-29C9-47D5-93DB-DCDBED4F083A}" dt="2020-06-26T09:03:48.849" v="1" actId="1076"/>
          <ac:picMkLst>
            <pc:docMk/>
            <pc:sldMk cId="245786690" sldId="279"/>
            <ac:picMk id="23" creationId="{463914E7-38B5-4446-A0F9-E83252654FB4}"/>
          </ac:picMkLst>
        </pc:picChg>
        <pc:picChg chg="mod">
          <ac:chgData name="Maria Vasbotten" userId="S::maria.vasbotten@kvernelandgroup.com::de0aab51-6887-4a3a-b411-305db8c6321d" providerId="AD" clId="Web-{A125B11A-29C9-47D5-93DB-DCDBED4F083A}" dt="2020-06-26T09:03:48.864" v="2" actId="1076"/>
          <ac:picMkLst>
            <pc:docMk/>
            <pc:sldMk cId="245786690" sldId="279"/>
            <ac:picMk id="24" creationId="{80EE23C1-0788-48A4-BBFA-6F3808DCB8A4}"/>
          </ac:picMkLst>
        </pc:picChg>
        <pc:picChg chg="mod">
          <ac:chgData name="Maria Vasbotten" userId="S::maria.vasbotten@kvernelandgroup.com::de0aab51-6887-4a3a-b411-305db8c6321d" providerId="AD" clId="Web-{A125B11A-29C9-47D5-93DB-DCDBED4F083A}" dt="2020-06-26T09:03:48.880" v="3" actId="1076"/>
          <ac:picMkLst>
            <pc:docMk/>
            <pc:sldMk cId="245786690" sldId="279"/>
            <ac:picMk id="25" creationId="{F1C397EE-4502-440B-9B66-3B10678A2E57}"/>
          </ac:picMkLst>
        </pc:picChg>
        <pc:picChg chg="add mod">
          <ac:chgData name="Maria Vasbotten" userId="S::maria.vasbotten@kvernelandgroup.com::de0aab51-6887-4a3a-b411-305db8c6321d" providerId="AD" clId="Web-{A125B11A-29C9-47D5-93DB-DCDBED4F083A}" dt="2020-06-26T09:03:53.349" v="11" actId="1076"/>
          <ac:picMkLst>
            <pc:docMk/>
            <pc:sldMk cId="245786690" sldId="279"/>
            <ac:picMk id="26" creationId="{7D596151-C000-4B2C-BF22-1302A31355AB}"/>
          </ac:picMkLst>
        </pc:picChg>
        <pc:picChg chg="add mod">
          <ac:chgData name="Maria Vasbotten" userId="S::maria.vasbotten@kvernelandgroup.com::de0aab51-6887-4a3a-b411-305db8c6321d" providerId="AD" clId="Web-{A125B11A-29C9-47D5-93DB-DCDBED4F083A}" dt="2020-06-26T09:03:57.724" v="16" actId="1076"/>
          <ac:picMkLst>
            <pc:docMk/>
            <pc:sldMk cId="245786690" sldId="279"/>
            <ac:picMk id="27" creationId="{ED6936E4-D8B8-4072-8599-0EC55677E4EA}"/>
          </ac:picMkLst>
        </pc:picChg>
        <pc:picChg chg="add mod">
          <ac:chgData name="Maria Vasbotten" userId="S::maria.vasbotten@kvernelandgroup.com::de0aab51-6887-4a3a-b411-305db8c6321d" providerId="AD" clId="Web-{A125B11A-29C9-47D5-93DB-DCDBED4F083A}" dt="2020-06-26T09:03:57.724" v="17" actId="1076"/>
          <ac:picMkLst>
            <pc:docMk/>
            <pc:sldMk cId="245786690" sldId="279"/>
            <ac:picMk id="28" creationId="{89E6159D-04C6-4F64-A258-2B91AA66F64F}"/>
          </ac:picMkLst>
        </pc:picChg>
        <pc:picChg chg="add mod">
          <ac:chgData name="Maria Vasbotten" userId="S::maria.vasbotten@kvernelandgroup.com::de0aab51-6887-4a3a-b411-305db8c6321d" providerId="AD" clId="Web-{A125B11A-29C9-47D5-93DB-DCDBED4F083A}" dt="2020-06-26T09:03:57.739" v="18" actId="1076"/>
          <ac:picMkLst>
            <pc:docMk/>
            <pc:sldMk cId="245786690" sldId="279"/>
            <ac:picMk id="29" creationId="{4A884E65-4EB2-4F29-B481-162F356ECC29}"/>
          </ac:picMkLst>
        </pc:picChg>
        <pc:picChg chg="add mod">
          <ac:chgData name="Maria Vasbotten" userId="S::maria.vasbotten@kvernelandgroup.com::de0aab51-6887-4a3a-b411-305db8c6321d" providerId="AD" clId="Web-{A125B11A-29C9-47D5-93DB-DCDBED4F083A}" dt="2020-06-26T09:03:57.755" v="19" actId="1076"/>
          <ac:picMkLst>
            <pc:docMk/>
            <pc:sldMk cId="245786690" sldId="279"/>
            <ac:picMk id="30" creationId="{B5629F2C-3BF7-422B-AFCD-2D722E879CC6}"/>
          </ac:picMkLst>
        </pc:picChg>
        <pc:picChg chg="add mod">
          <ac:chgData name="Maria Vasbotten" userId="S::maria.vasbotten@kvernelandgroup.com::de0aab51-6887-4a3a-b411-305db8c6321d" providerId="AD" clId="Web-{A125B11A-29C9-47D5-93DB-DCDBED4F083A}" dt="2020-06-26T09:04:02.521" v="24" actId="1076"/>
          <ac:picMkLst>
            <pc:docMk/>
            <pc:sldMk cId="245786690" sldId="279"/>
            <ac:picMk id="31" creationId="{07D3961B-849E-4541-884A-AFA1B8B070FB}"/>
          </ac:picMkLst>
        </pc:picChg>
        <pc:picChg chg="add mod">
          <ac:chgData name="Maria Vasbotten" userId="S::maria.vasbotten@kvernelandgroup.com::de0aab51-6887-4a3a-b411-305db8c6321d" providerId="AD" clId="Web-{A125B11A-29C9-47D5-93DB-DCDBED4F083A}" dt="2020-06-26T09:04:02.536" v="25" actId="1076"/>
          <ac:picMkLst>
            <pc:docMk/>
            <pc:sldMk cId="245786690" sldId="279"/>
            <ac:picMk id="32" creationId="{2D8983D3-DFFA-4E98-BDB1-30707B16E6D5}"/>
          </ac:picMkLst>
        </pc:picChg>
        <pc:picChg chg="add mod">
          <ac:chgData name="Maria Vasbotten" userId="S::maria.vasbotten@kvernelandgroup.com::de0aab51-6887-4a3a-b411-305db8c6321d" providerId="AD" clId="Web-{A125B11A-29C9-47D5-93DB-DCDBED4F083A}" dt="2020-06-26T09:04:02.568" v="26" actId="1076"/>
          <ac:picMkLst>
            <pc:docMk/>
            <pc:sldMk cId="245786690" sldId="279"/>
            <ac:picMk id="33" creationId="{9444A522-F0C1-4B77-BA8C-324AE9299E4B}"/>
          </ac:picMkLst>
        </pc:picChg>
        <pc:picChg chg="add mod">
          <ac:chgData name="Maria Vasbotten" userId="S::maria.vasbotten@kvernelandgroup.com::de0aab51-6887-4a3a-b411-305db8c6321d" providerId="AD" clId="Web-{A125B11A-29C9-47D5-93DB-DCDBED4F083A}" dt="2020-06-26T09:04:02.568" v="27" actId="1076"/>
          <ac:picMkLst>
            <pc:docMk/>
            <pc:sldMk cId="245786690" sldId="279"/>
            <ac:picMk id="34" creationId="{00C0AF99-6074-44E4-ACBA-9DF082D76387}"/>
          </ac:picMkLst>
        </pc:picChg>
        <pc:picChg chg="add mod">
          <ac:chgData name="Maria Vasbotten" userId="S::maria.vasbotten@kvernelandgroup.com::de0aab51-6887-4a3a-b411-305db8c6321d" providerId="AD" clId="Web-{A125B11A-29C9-47D5-93DB-DCDBED4F083A}" dt="2020-06-26T09:04:13.693" v="40" actId="1076"/>
          <ac:picMkLst>
            <pc:docMk/>
            <pc:sldMk cId="245786690" sldId="279"/>
            <ac:picMk id="35" creationId="{25F5C306-E49A-44FA-8AB3-C9F30E8A0D67}"/>
          </ac:picMkLst>
        </pc:picChg>
        <pc:picChg chg="add mod">
          <ac:chgData name="Maria Vasbotten" userId="S::maria.vasbotten@kvernelandgroup.com::de0aab51-6887-4a3a-b411-305db8c6321d" providerId="AD" clId="Web-{A125B11A-29C9-47D5-93DB-DCDBED4F083A}" dt="2020-06-26T09:04:13.708" v="41" actId="1076"/>
          <ac:picMkLst>
            <pc:docMk/>
            <pc:sldMk cId="245786690" sldId="279"/>
            <ac:picMk id="36" creationId="{622DF87F-F07E-4109-847A-31A790AD47F7}"/>
          </ac:picMkLst>
        </pc:picChg>
        <pc:picChg chg="add mod">
          <ac:chgData name="Maria Vasbotten" userId="S::maria.vasbotten@kvernelandgroup.com::de0aab51-6887-4a3a-b411-305db8c6321d" providerId="AD" clId="Web-{A125B11A-29C9-47D5-93DB-DCDBED4F083A}" dt="2020-06-26T09:04:13.724" v="42" actId="1076"/>
          <ac:picMkLst>
            <pc:docMk/>
            <pc:sldMk cId="245786690" sldId="279"/>
            <ac:picMk id="37" creationId="{DEF7866B-3ACA-4C82-A311-0815A9F18D08}"/>
          </ac:picMkLst>
        </pc:picChg>
        <pc:picChg chg="add mod">
          <ac:chgData name="Maria Vasbotten" userId="S::maria.vasbotten@kvernelandgroup.com::de0aab51-6887-4a3a-b411-305db8c6321d" providerId="AD" clId="Web-{A125B11A-29C9-47D5-93DB-DCDBED4F083A}" dt="2020-06-26T09:04:13.724" v="43" actId="1076"/>
          <ac:picMkLst>
            <pc:docMk/>
            <pc:sldMk cId="245786690" sldId="279"/>
            <ac:picMk id="38" creationId="{9E3D6564-1149-41FD-BCF6-2D1FA1D25411}"/>
          </ac:picMkLst>
        </pc:picChg>
        <pc:picChg chg="add mod">
          <ac:chgData name="Maria Vasbotten" userId="S::maria.vasbotten@kvernelandgroup.com::de0aab51-6887-4a3a-b411-305db8c6321d" providerId="AD" clId="Web-{A125B11A-29C9-47D5-93DB-DCDBED4F083A}" dt="2020-06-26T09:04:22.599" v="48" actId="1076"/>
          <ac:picMkLst>
            <pc:docMk/>
            <pc:sldMk cId="245786690" sldId="279"/>
            <ac:picMk id="39" creationId="{4210F496-2628-43CB-9B74-618BFFD725FC}"/>
          </ac:picMkLst>
        </pc:picChg>
        <pc:picChg chg="add mod">
          <ac:chgData name="Maria Vasbotten" userId="S::maria.vasbotten@kvernelandgroup.com::de0aab51-6887-4a3a-b411-305db8c6321d" providerId="AD" clId="Web-{A125B11A-29C9-47D5-93DB-DCDBED4F083A}" dt="2020-06-26T09:04:22.615" v="49" actId="1076"/>
          <ac:picMkLst>
            <pc:docMk/>
            <pc:sldMk cId="245786690" sldId="279"/>
            <ac:picMk id="40" creationId="{9DBE0C12-0D41-4D6A-9FE7-9C6662D265C1}"/>
          </ac:picMkLst>
        </pc:picChg>
        <pc:picChg chg="add mod">
          <ac:chgData name="Maria Vasbotten" userId="S::maria.vasbotten@kvernelandgroup.com::de0aab51-6887-4a3a-b411-305db8c6321d" providerId="AD" clId="Web-{A125B11A-29C9-47D5-93DB-DCDBED4F083A}" dt="2020-06-26T09:04:22.630" v="50" actId="1076"/>
          <ac:picMkLst>
            <pc:docMk/>
            <pc:sldMk cId="245786690" sldId="279"/>
            <ac:picMk id="41" creationId="{E1C6FF6B-9081-47A6-B56B-65BB4C4D2A7D}"/>
          </ac:picMkLst>
        </pc:picChg>
        <pc:picChg chg="add mod">
          <ac:chgData name="Maria Vasbotten" userId="S::maria.vasbotten@kvernelandgroup.com::de0aab51-6887-4a3a-b411-305db8c6321d" providerId="AD" clId="Web-{A125B11A-29C9-47D5-93DB-DCDBED4F083A}" dt="2020-06-26T09:04:22.646" v="51" actId="1076"/>
          <ac:picMkLst>
            <pc:docMk/>
            <pc:sldMk cId="245786690" sldId="279"/>
            <ac:picMk id="42" creationId="{4621B1EF-DFF1-4D54-B71C-A1B147D77FE7}"/>
          </ac:picMkLst>
        </pc:picChg>
        <pc:picChg chg="add mod">
          <ac:chgData name="Maria Vasbotten" userId="S::maria.vasbotten@kvernelandgroup.com::de0aab51-6887-4a3a-b411-305db8c6321d" providerId="AD" clId="Web-{A125B11A-29C9-47D5-93DB-DCDBED4F083A}" dt="2020-06-26T09:04:28.052" v="56" actId="1076"/>
          <ac:picMkLst>
            <pc:docMk/>
            <pc:sldMk cId="245786690" sldId="279"/>
            <ac:picMk id="43" creationId="{24E01542-FE1C-4B84-BF3F-7F90275479D3}"/>
          </ac:picMkLst>
        </pc:picChg>
        <pc:picChg chg="add mod">
          <ac:chgData name="Maria Vasbotten" userId="S::maria.vasbotten@kvernelandgroup.com::de0aab51-6887-4a3a-b411-305db8c6321d" providerId="AD" clId="Web-{A125B11A-29C9-47D5-93DB-DCDBED4F083A}" dt="2020-06-26T09:04:28.068" v="57" actId="1076"/>
          <ac:picMkLst>
            <pc:docMk/>
            <pc:sldMk cId="245786690" sldId="279"/>
            <ac:picMk id="44" creationId="{F6D0790E-2119-4738-9CDA-3CE056CD4084}"/>
          </ac:picMkLst>
        </pc:picChg>
        <pc:picChg chg="add mod">
          <ac:chgData name="Maria Vasbotten" userId="S::maria.vasbotten@kvernelandgroup.com::de0aab51-6887-4a3a-b411-305db8c6321d" providerId="AD" clId="Web-{A125B11A-29C9-47D5-93DB-DCDBED4F083A}" dt="2020-06-26T09:04:28.083" v="58" actId="1076"/>
          <ac:picMkLst>
            <pc:docMk/>
            <pc:sldMk cId="245786690" sldId="279"/>
            <ac:picMk id="45" creationId="{8C0867DB-93F7-41E1-86F4-540919169BBE}"/>
          </ac:picMkLst>
        </pc:picChg>
        <pc:picChg chg="add del mod">
          <ac:chgData name="Maria Vasbotten" userId="S::maria.vasbotten@kvernelandgroup.com::de0aab51-6887-4a3a-b411-305db8c6321d" providerId="AD" clId="Web-{A125B11A-29C9-47D5-93DB-DCDBED4F083A}" dt="2020-06-26T09:06:15.037" v="131"/>
          <ac:picMkLst>
            <pc:docMk/>
            <pc:sldMk cId="245786690" sldId="279"/>
            <ac:picMk id="46" creationId="{F9B043C8-6B0D-45A3-9B69-DD1E5902D243}"/>
          </ac:picMkLst>
        </pc:picChg>
        <pc:picChg chg="add mod">
          <ac:chgData name="Maria Vasbotten" userId="S::maria.vasbotten@kvernelandgroup.com::de0aab51-6887-4a3a-b411-305db8c6321d" providerId="AD" clId="Web-{A125B11A-29C9-47D5-93DB-DCDBED4F083A}" dt="2020-06-26T09:04:33.240" v="64" actId="1076"/>
          <ac:picMkLst>
            <pc:docMk/>
            <pc:sldMk cId="245786690" sldId="279"/>
            <ac:picMk id="47" creationId="{E9605032-4635-4CD5-96DE-F327599E1B06}"/>
          </ac:picMkLst>
        </pc:picChg>
        <pc:picChg chg="add mod">
          <ac:chgData name="Maria Vasbotten" userId="S::maria.vasbotten@kvernelandgroup.com::de0aab51-6887-4a3a-b411-305db8c6321d" providerId="AD" clId="Web-{A125B11A-29C9-47D5-93DB-DCDBED4F083A}" dt="2020-06-26T09:04:33.240" v="65" actId="1076"/>
          <ac:picMkLst>
            <pc:docMk/>
            <pc:sldMk cId="245786690" sldId="279"/>
            <ac:picMk id="48" creationId="{4F2351C0-FB18-4946-883C-A63A652E4C7C}"/>
          </ac:picMkLst>
        </pc:picChg>
        <pc:picChg chg="add mod">
          <ac:chgData name="Maria Vasbotten" userId="S::maria.vasbotten@kvernelandgroup.com::de0aab51-6887-4a3a-b411-305db8c6321d" providerId="AD" clId="Web-{A125B11A-29C9-47D5-93DB-DCDBED4F083A}" dt="2020-06-26T09:04:33.255" v="66" actId="1076"/>
          <ac:picMkLst>
            <pc:docMk/>
            <pc:sldMk cId="245786690" sldId="279"/>
            <ac:picMk id="49" creationId="{32B1AC5C-7C25-4438-9D63-F0EF2DC93913}"/>
          </ac:picMkLst>
        </pc:picChg>
        <pc:picChg chg="add mod">
          <ac:chgData name="Maria Vasbotten" userId="S::maria.vasbotten@kvernelandgroup.com::de0aab51-6887-4a3a-b411-305db8c6321d" providerId="AD" clId="Web-{A125B11A-29C9-47D5-93DB-DCDBED4F083A}" dt="2020-06-26T09:04:33.271" v="67" actId="1076"/>
          <ac:picMkLst>
            <pc:docMk/>
            <pc:sldMk cId="245786690" sldId="279"/>
            <ac:picMk id="50" creationId="{5D4B0284-CD91-403B-9A49-3457491BCA2B}"/>
          </ac:picMkLst>
        </pc:picChg>
        <pc:picChg chg="add mod">
          <ac:chgData name="Maria Vasbotten" userId="S::maria.vasbotten@kvernelandgroup.com::de0aab51-6887-4a3a-b411-305db8c6321d" providerId="AD" clId="Web-{A125B11A-29C9-47D5-93DB-DCDBED4F083A}" dt="2020-06-26T09:05:18.771" v="82" actId="1076"/>
          <ac:picMkLst>
            <pc:docMk/>
            <pc:sldMk cId="245786690" sldId="279"/>
            <ac:picMk id="51" creationId="{911E4863-4205-4C1B-A678-442BB0BED248}"/>
          </ac:picMkLst>
        </pc:picChg>
        <pc:picChg chg="add del mod">
          <ac:chgData name="Maria Vasbotten" userId="S::maria.vasbotten@kvernelandgroup.com::de0aab51-6887-4a3a-b411-305db8c6321d" providerId="AD" clId="Web-{A125B11A-29C9-47D5-93DB-DCDBED4F083A}" dt="2020-06-26T09:05:56.740" v="128"/>
          <ac:picMkLst>
            <pc:docMk/>
            <pc:sldMk cId="245786690" sldId="279"/>
            <ac:picMk id="52" creationId="{EEE7B5D7-75F2-4DF2-8479-00A97C02DC7D}"/>
          </ac:picMkLst>
        </pc:picChg>
        <pc:picChg chg="add mod">
          <ac:chgData name="Maria Vasbotten" userId="S::maria.vasbotten@kvernelandgroup.com::de0aab51-6887-4a3a-b411-305db8c6321d" providerId="AD" clId="Web-{A125B11A-29C9-47D5-93DB-DCDBED4F083A}" dt="2020-06-26T09:05:18.802" v="84" actId="1076"/>
          <ac:picMkLst>
            <pc:docMk/>
            <pc:sldMk cId="245786690" sldId="279"/>
            <ac:picMk id="53" creationId="{D9E2B783-B611-48D2-988D-D7C495495CC9}"/>
          </ac:picMkLst>
        </pc:picChg>
        <pc:picChg chg="add mod">
          <ac:chgData name="Maria Vasbotten" userId="S::maria.vasbotten@kvernelandgroup.com::de0aab51-6887-4a3a-b411-305db8c6321d" providerId="AD" clId="Web-{A125B11A-29C9-47D5-93DB-DCDBED4F083A}" dt="2020-06-26T09:05:18.818" v="85" actId="1076"/>
          <ac:picMkLst>
            <pc:docMk/>
            <pc:sldMk cId="245786690" sldId="279"/>
            <ac:picMk id="54" creationId="{457B9967-AFBE-42D8-A086-68AEC15D85A3}"/>
          </ac:picMkLst>
        </pc:picChg>
        <pc:picChg chg="add mod">
          <ac:chgData name="Maria Vasbotten" userId="S::maria.vasbotten@kvernelandgroup.com::de0aab51-6887-4a3a-b411-305db8c6321d" providerId="AD" clId="Web-{A125B11A-29C9-47D5-93DB-DCDBED4F083A}" dt="2020-06-26T09:05:24.240" v="90" actId="1076"/>
          <ac:picMkLst>
            <pc:docMk/>
            <pc:sldMk cId="245786690" sldId="279"/>
            <ac:picMk id="55" creationId="{C662981A-CDF8-483B-969E-C264593395D7}"/>
          </ac:picMkLst>
        </pc:picChg>
        <pc:picChg chg="add mod">
          <ac:chgData name="Maria Vasbotten" userId="S::maria.vasbotten@kvernelandgroup.com::de0aab51-6887-4a3a-b411-305db8c6321d" providerId="AD" clId="Web-{A125B11A-29C9-47D5-93DB-DCDBED4F083A}" dt="2020-06-26T09:05:24.240" v="91" actId="1076"/>
          <ac:picMkLst>
            <pc:docMk/>
            <pc:sldMk cId="245786690" sldId="279"/>
            <ac:picMk id="56" creationId="{BCF33879-280B-4B91-ABD0-25AABE8F1093}"/>
          </ac:picMkLst>
        </pc:picChg>
        <pc:picChg chg="add mod">
          <ac:chgData name="Maria Vasbotten" userId="S::maria.vasbotten@kvernelandgroup.com::de0aab51-6887-4a3a-b411-305db8c6321d" providerId="AD" clId="Web-{A125B11A-29C9-47D5-93DB-DCDBED4F083A}" dt="2020-06-26T09:05:24.255" v="92" actId="1076"/>
          <ac:picMkLst>
            <pc:docMk/>
            <pc:sldMk cId="245786690" sldId="279"/>
            <ac:picMk id="57" creationId="{8DA77EA1-5F46-4D54-97F0-0C33B34846EB}"/>
          </ac:picMkLst>
        </pc:picChg>
        <pc:picChg chg="add mod">
          <ac:chgData name="Maria Vasbotten" userId="S::maria.vasbotten@kvernelandgroup.com::de0aab51-6887-4a3a-b411-305db8c6321d" providerId="AD" clId="Web-{A125B11A-29C9-47D5-93DB-DCDBED4F083A}" dt="2020-06-26T09:05:24.271" v="93" actId="1076"/>
          <ac:picMkLst>
            <pc:docMk/>
            <pc:sldMk cId="245786690" sldId="279"/>
            <ac:picMk id="58" creationId="{210F2DD5-1080-470A-A283-839BAC1F694F}"/>
          </ac:picMkLst>
        </pc:picChg>
        <pc:picChg chg="add mod">
          <ac:chgData name="Maria Vasbotten" userId="S::maria.vasbotten@kvernelandgroup.com::de0aab51-6887-4a3a-b411-305db8c6321d" providerId="AD" clId="Web-{A125B11A-29C9-47D5-93DB-DCDBED4F083A}" dt="2020-06-26T09:05:29.724" v="98" actId="1076"/>
          <ac:picMkLst>
            <pc:docMk/>
            <pc:sldMk cId="245786690" sldId="279"/>
            <ac:picMk id="59" creationId="{ECF49E9E-3B60-4DAC-BB5F-17C2BEC639DE}"/>
          </ac:picMkLst>
        </pc:picChg>
        <pc:picChg chg="add mod">
          <ac:chgData name="Maria Vasbotten" userId="S::maria.vasbotten@kvernelandgroup.com::de0aab51-6887-4a3a-b411-305db8c6321d" providerId="AD" clId="Web-{A125B11A-29C9-47D5-93DB-DCDBED4F083A}" dt="2020-06-26T09:05:29.740" v="99" actId="1076"/>
          <ac:picMkLst>
            <pc:docMk/>
            <pc:sldMk cId="245786690" sldId="279"/>
            <ac:picMk id="60" creationId="{C21C7BC9-58BC-481E-8304-A23FE83325CD}"/>
          </ac:picMkLst>
        </pc:picChg>
        <pc:picChg chg="add mod">
          <ac:chgData name="Maria Vasbotten" userId="S::maria.vasbotten@kvernelandgroup.com::de0aab51-6887-4a3a-b411-305db8c6321d" providerId="AD" clId="Web-{A125B11A-29C9-47D5-93DB-DCDBED4F083A}" dt="2020-06-26T09:05:29.755" v="100" actId="1076"/>
          <ac:picMkLst>
            <pc:docMk/>
            <pc:sldMk cId="245786690" sldId="279"/>
            <ac:picMk id="61" creationId="{9C6DADEE-8728-497D-943F-95904D7A0E75}"/>
          </ac:picMkLst>
        </pc:picChg>
        <pc:picChg chg="add mod">
          <ac:chgData name="Maria Vasbotten" userId="S::maria.vasbotten@kvernelandgroup.com::de0aab51-6887-4a3a-b411-305db8c6321d" providerId="AD" clId="Web-{A125B11A-29C9-47D5-93DB-DCDBED4F083A}" dt="2020-06-26T09:05:29.771" v="101" actId="1076"/>
          <ac:picMkLst>
            <pc:docMk/>
            <pc:sldMk cId="245786690" sldId="279"/>
            <ac:picMk id="62" creationId="{58134827-92AE-4850-9420-CFB18CB449E6}"/>
          </ac:picMkLst>
        </pc:picChg>
        <pc:picChg chg="add mod">
          <ac:chgData name="Maria Vasbotten" userId="S::maria.vasbotten@kvernelandgroup.com::de0aab51-6887-4a3a-b411-305db8c6321d" providerId="AD" clId="Web-{A125B11A-29C9-47D5-93DB-DCDBED4F083A}" dt="2020-06-26T09:05:33.958" v="106" actId="1076"/>
          <ac:picMkLst>
            <pc:docMk/>
            <pc:sldMk cId="245786690" sldId="279"/>
            <ac:picMk id="63" creationId="{70754607-C344-47B8-90B7-C12613E98644}"/>
          </ac:picMkLst>
        </pc:picChg>
        <pc:picChg chg="add del mod">
          <ac:chgData name="Maria Vasbotten" userId="S::maria.vasbotten@kvernelandgroup.com::de0aab51-6887-4a3a-b411-305db8c6321d" providerId="AD" clId="Web-{A125B11A-29C9-47D5-93DB-DCDBED4F083A}" dt="2020-06-26T09:06:04.084" v="129"/>
          <ac:picMkLst>
            <pc:docMk/>
            <pc:sldMk cId="245786690" sldId="279"/>
            <ac:picMk id="64" creationId="{2734E901-6DEC-40BF-8982-B68F2069C86A}"/>
          </ac:picMkLst>
        </pc:picChg>
        <pc:picChg chg="add mod">
          <ac:chgData name="Maria Vasbotten" userId="S::maria.vasbotten@kvernelandgroup.com::de0aab51-6887-4a3a-b411-305db8c6321d" providerId="AD" clId="Web-{A125B11A-29C9-47D5-93DB-DCDBED4F083A}" dt="2020-06-26T09:05:33.990" v="108" actId="1076"/>
          <ac:picMkLst>
            <pc:docMk/>
            <pc:sldMk cId="245786690" sldId="279"/>
            <ac:picMk id="65" creationId="{6CEE3E80-0FB8-4EDC-B78A-F8F5DED86663}"/>
          </ac:picMkLst>
        </pc:picChg>
        <pc:picChg chg="add del mod">
          <ac:chgData name="Maria Vasbotten" userId="S::maria.vasbotten@kvernelandgroup.com::de0aab51-6887-4a3a-b411-305db8c6321d" providerId="AD" clId="Web-{A125B11A-29C9-47D5-93DB-DCDBED4F083A}" dt="2020-06-26T09:06:05.334" v="130"/>
          <ac:picMkLst>
            <pc:docMk/>
            <pc:sldMk cId="245786690" sldId="279"/>
            <ac:picMk id="66" creationId="{822E6188-DEA4-400D-A51E-A00A59726CC4}"/>
          </ac:picMkLst>
        </pc:picChg>
        <pc:picChg chg="add mod">
          <ac:chgData name="Maria Vasbotten" userId="S::maria.vasbotten@kvernelandgroup.com::de0aab51-6887-4a3a-b411-305db8c6321d" providerId="AD" clId="Web-{A125B11A-29C9-47D5-93DB-DCDBED4F083A}" dt="2020-06-26T09:05:38.865" v="114" actId="1076"/>
          <ac:picMkLst>
            <pc:docMk/>
            <pc:sldMk cId="245786690" sldId="279"/>
            <ac:picMk id="67" creationId="{66FA7948-45F1-4CE8-92EE-FC95DC39611F}"/>
          </ac:picMkLst>
        </pc:picChg>
        <pc:picChg chg="add mod">
          <ac:chgData name="Maria Vasbotten" userId="S::maria.vasbotten@kvernelandgroup.com::de0aab51-6887-4a3a-b411-305db8c6321d" providerId="AD" clId="Web-{A125B11A-29C9-47D5-93DB-DCDBED4F083A}" dt="2020-06-26T09:05:38.880" v="115" actId="1076"/>
          <ac:picMkLst>
            <pc:docMk/>
            <pc:sldMk cId="245786690" sldId="279"/>
            <ac:picMk id="68" creationId="{44818D31-4C12-46F6-AD02-814F3C3CC347}"/>
          </ac:picMkLst>
        </pc:picChg>
        <pc:picChg chg="add mod">
          <ac:chgData name="Maria Vasbotten" userId="S::maria.vasbotten@kvernelandgroup.com::de0aab51-6887-4a3a-b411-305db8c6321d" providerId="AD" clId="Web-{A125B11A-29C9-47D5-93DB-DCDBED4F083A}" dt="2020-06-26T09:05:38.896" v="116" actId="1076"/>
          <ac:picMkLst>
            <pc:docMk/>
            <pc:sldMk cId="245786690" sldId="279"/>
            <ac:picMk id="69" creationId="{59813AEA-3A4E-42EA-BB82-E9B1A93ADBEF}"/>
          </ac:picMkLst>
        </pc:picChg>
        <pc:picChg chg="add mod">
          <ac:chgData name="Maria Vasbotten" userId="S::maria.vasbotten@kvernelandgroup.com::de0aab51-6887-4a3a-b411-305db8c6321d" providerId="AD" clId="Web-{A125B11A-29C9-47D5-93DB-DCDBED4F083A}" dt="2020-06-26T09:05:38.927" v="117" actId="1076"/>
          <ac:picMkLst>
            <pc:docMk/>
            <pc:sldMk cId="245786690" sldId="279"/>
            <ac:picMk id="70" creationId="{BD044D54-5AEF-4B29-9825-4E60C3FE9F78}"/>
          </ac:picMkLst>
        </pc:picChg>
        <pc:picChg chg="add mod">
          <ac:chgData name="Maria Vasbotten" userId="S::maria.vasbotten@kvernelandgroup.com::de0aab51-6887-4a3a-b411-305db8c6321d" providerId="AD" clId="Web-{A125B11A-29C9-47D5-93DB-DCDBED4F083A}" dt="2020-06-26T09:05:42.599" v="122" actId="1076"/>
          <ac:picMkLst>
            <pc:docMk/>
            <pc:sldMk cId="245786690" sldId="279"/>
            <ac:picMk id="71" creationId="{A277939E-C471-4E23-9627-0E6FCCE534CB}"/>
          </ac:picMkLst>
        </pc:picChg>
        <pc:picChg chg="add del mod">
          <ac:chgData name="Maria Vasbotten" userId="S::maria.vasbotten@kvernelandgroup.com::de0aab51-6887-4a3a-b411-305db8c6321d" providerId="AD" clId="Web-{A125B11A-29C9-47D5-93DB-DCDBED4F083A}" dt="2020-06-26T09:05:48.318" v="127"/>
          <ac:picMkLst>
            <pc:docMk/>
            <pc:sldMk cId="245786690" sldId="279"/>
            <ac:picMk id="72" creationId="{4CCF9177-C4D6-4E5E-944C-935D9BA65B83}"/>
          </ac:picMkLst>
        </pc:picChg>
        <pc:picChg chg="add mod">
          <ac:chgData name="Maria Vasbotten" userId="S::maria.vasbotten@kvernelandgroup.com::de0aab51-6887-4a3a-b411-305db8c6321d" providerId="AD" clId="Web-{A125B11A-29C9-47D5-93DB-DCDBED4F083A}" dt="2020-06-26T09:05:42.630" v="124" actId="1076"/>
          <ac:picMkLst>
            <pc:docMk/>
            <pc:sldMk cId="245786690" sldId="279"/>
            <ac:picMk id="73" creationId="{CD442DE1-6F0C-4A1E-9AE2-7B231D0DB629}"/>
          </ac:picMkLst>
        </pc:picChg>
        <pc:picChg chg="add del mod">
          <ac:chgData name="Maria Vasbotten" userId="S::maria.vasbotten@kvernelandgroup.com::de0aab51-6887-4a3a-b411-305db8c6321d" providerId="AD" clId="Web-{A125B11A-29C9-47D5-93DB-DCDBED4F083A}" dt="2020-06-26T09:05:47.318" v="126"/>
          <ac:picMkLst>
            <pc:docMk/>
            <pc:sldMk cId="245786690" sldId="279"/>
            <ac:picMk id="74" creationId="{0ADB4235-8B08-4446-85F0-AA2C26E8DAC3}"/>
          </ac:picMkLst>
        </pc:picChg>
        <pc:picChg chg="add mod">
          <ac:chgData name="Maria Vasbotten" userId="S::maria.vasbotten@kvernelandgroup.com::de0aab51-6887-4a3a-b411-305db8c6321d" providerId="AD" clId="Web-{A125B11A-29C9-47D5-93DB-DCDBED4F083A}" dt="2020-06-26T09:06:58.256" v="140" actId="1076"/>
          <ac:picMkLst>
            <pc:docMk/>
            <pc:sldMk cId="245786690" sldId="279"/>
            <ac:picMk id="75" creationId="{BDEF4923-F3D6-453B-9F9A-DDD300BE02E1}"/>
          </ac:picMkLst>
        </pc:picChg>
        <pc:picChg chg="add mod">
          <ac:chgData name="Maria Vasbotten" userId="S::maria.vasbotten@kvernelandgroup.com::de0aab51-6887-4a3a-b411-305db8c6321d" providerId="AD" clId="Web-{A125B11A-29C9-47D5-93DB-DCDBED4F083A}" dt="2020-06-26T09:06:58.271" v="141" actId="1076"/>
          <ac:picMkLst>
            <pc:docMk/>
            <pc:sldMk cId="245786690" sldId="279"/>
            <ac:picMk id="76" creationId="{325C0D76-04FF-4693-9D09-FBAC03CE9A2A}"/>
          </ac:picMkLst>
        </pc:picChg>
        <pc:picChg chg="add mod">
          <ac:chgData name="Maria Vasbotten" userId="S::maria.vasbotten@kvernelandgroup.com::de0aab51-6887-4a3a-b411-305db8c6321d" providerId="AD" clId="Web-{A125B11A-29C9-47D5-93DB-DCDBED4F083A}" dt="2020-06-26T09:06:58.287" v="142" actId="1076"/>
          <ac:picMkLst>
            <pc:docMk/>
            <pc:sldMk cId="245786690" sldId="279"/>
            <ac:picMk id="77" creationId="{A0EF6947-3ABF-4EBE-BC7C-8A5F6BE72E4C}"/>
          </ac:picMkLst>
        </pc:picChg>
        <pc:picChg chg="add mod">
          <ac:chgData name="Maria Vasbotten" userId="S::maria.vasbotten@kvernelandgroup.com::de0aab51-6887-4a3a-b411-305db8c6321d" providerId="AD" clId="Web-{A125B11A-29C9-47D5-93DB-DCDBED4F083A}" dt="2020-06-26T09:06:58.303" v="143" actId="1076"/>
          <ac:picMkLst>
            <pc:docMk/>
            <pc:sldMk cId="245786690" sldId="279"/>
            <ac:picMk id="78" creationId="{CFF9C727-4106-4F45-8BC4-55A47BC2AB50}"/>
          </ac:picMkLst>
        </pc:picChg>
      </pc:sldChg>
    </pc:docChg>
  </pc:docChgLst>
  <pc:docChgLst>
    <pc:chgData name="Maria Vasbotten" userId="S::maria.vasbotten@kvernelandgroup.com::de0aab51-6887-4a3a-b411-305db8c6321d" providerId="AD" clId="Web-{00A93E66-AB3D-4D0B-916F-FA55E965FF94}"/>
    <pc:docChg chg="addSld modSld sldOrd">
      <pc:chgData name="Maria Vasbotten" userId="S::maria.vasbotten@kvernelandgroup.com::de0aab51-6887-4a3a-b411-305db8c6321d" providerId="AD" clId="Web-{00A93E66-AB3D-4D0B-916F-FA55E965FF94}" dt="2020-06-26T11:50:50.212" v="6"/>
      <pc:docMkLst>
        <pc:docMk/>
      </pc:docMkLst>
      <pc:sldChg chg="addSp delSp modSp new mod ord modClrScheme chgLayout">
        <pc:chgData name="Maria Vasbotten" userId="S::maria.vasbotten@kvernelandgroup.com::de0aab51-6887-4a3a-b411-305db8c6321d" providerId="AD" clId="Web-{00A93E66-AB3D-4D0B-916F-FA55E965FF94}" dt="2020-06-26T11:50:50.212" v="6"/>
        <pc:sldMkLst>
          <pc:docMk/>
          <pc:sldMk cId="889840933" sldId="282"/>
        </pc:sldMkLst>
        <pc:spChg chg="del">
          <ac:chgData name="Maria Vasbotten" userId="S::maria.vasbotten@kvernelandgroup.com::de0aab51-6887-4a3a-b411-305db8c6321d" providerId="AD" clId="Web-{00A93E66-AB3D-4D0B-916F-FA55E965FF94}" dt="2020-06-26T11:50:17.118" v="2"/>
          <ac:spMkLst>
            <pc:docMk/>
            <pc:sldMk cId="889840933" sldId="282"/>
            <ac:spMk id="2" creationId="{BC6C3969-5C05-43B6-A68E-B2A9269A1285}"/>
          </ac:spMkLst>
        </pc:spChg>
        <pc:spChg chg="del">
          <ac:chgData name="Maria Vasbotten" userId="S::maria.vasbotten@kvernelandgroup.com::de0aab51-6887-4a3a-b411-305db8c6321d" providerId="AD" clId="Web-{00A93E66-AB3D-4D0B-916F-FA55E965FF94}" dt="2020-06-26T11:50:03.758" v="1"/>
          <ac:spMkLst>
            <pc:docMk/>
            <pc:sldMk cId="889840933" sldId="282"/>
            <ac:spMk id="3" creationId="{41A9F632-EF40-4F42-9599-00EF136426AF}"/>
          </ac:spMkLst>
        </pc:spChg>
        <pc:picChg chg="add mod ord">
          <ac:chgData name="Maria Vasbotten" userId="S::maria.vasbotten@kvernelandgroup.com::de0aab51-6887-4a3a-b411-305db8c6321d" providerId="AD" clId="Web-{00A93E66-AB3D-4D0B-916F-FA55E965FF94}" dt="2020-06-26T11:50:24.477" v="4" actId="1076"/>
          <ac:picMkLst>
            <pc:docMk/>
            <pc:sldMk cId="889840933" sldId="282"/>
            <ac:picMk id="4" creationId="{3FEA6307-04E3-4421-901F-ADA189E0EA98}"/>
          </ac:picMkLst>
        </pc:picChg>
      </pc:sldChg>
    </pc:docChg>
  </pc:docChgLst>
  <pc:docChgLst>
    <pc:chgData name="Maria Vasbotten" userId="S::maria.vasbotten@kvernelandgroup.com::de0aab51-6887-4a3a-b411-305db8c6321d" providerId="AD" clId="Web-{09F7A581-28D8-44D6-82DC-78A54421AF37}"/>
    <pc:docChg chg="modSld">
      <pc:chgData name="Maria Vasbotten" userId="S::maria.vasbotten@kvernelandgroup.com::de0aab51-6887-4a3a-b411-305db8c6321d" providerId="AD" clId="Web-{09F7A581-28D8-44D6-82DC-78A54421AF37}" dt="2020-06-26T13:07:03.980" v="67"/>
      <pc:docMkLst>
        <pc:docMk/>
      </pc:docMkLst>
      <pc:sldChg chg="modSp">
        <pc:chgData name="Maria Vasbotten" userId="S::maria.vasbotten@kvernelandgroup.com::de0aab51-6887-4a3a-b411-305db8c6321d" providerId="AD" clId="Web-{09F7A581-28D8-44D6-82DC-78A54421AF37}" dt="2020-06-26T13:01:14.366" v="4" actId="1076"/>
        <pc:sldMkLst>
          <pc:docMk/>
          <pc:sldMk cId="3765452317" sldId="276"/>
        </pc:sldMkLst>
        <pc:spChg chg="mod">
          <ac:chgData name="Maria Vasbotten" userId="S::maria.vasbotten@kvernelandgroup.com::de0aab51-6887-4a3a-b411-305db8c6321d" providerId="AD" clId="Web-{09F7A581-28D8-44D6-82DC-78A54421AF37}" dt="2020-06-26T13:01:12.116" v="2" actId="20577"/>
          <ac:spMkLst>
            <pc:docMk/>
            <pc:sldMk cId="3765452317" sldId="276"/>
            <ac:spMk id="3" creationId="{00000000-0000-0000-0000-000000000000}"/>
          </ac:spMkLst>
        </pc:spChg>
        <pc:picChg chg="mod">
          <ac:chgData name="Maria Vasbotten" userId="S::maria.vasbotten@kvernelandgroup.com::de0aab51-6887-4a3a-b411-305db8c6321d" providerId="AD" clId="Web-{09F7A581-28D8-44D6-82DC-78A54421AF37}" dt="2020-06-26T13:01:14.366" v="4" actId="1076"/>
          <ac:picMkLst>
            <pc:docMk/>
            <pc:sldMk cId="3765452317" sldId="276"/>
            <ac:picMk id="4" creationId="{94B039AE-A098-4BAC-AFA4-0003313FA27E}"/>
          </ac:picMkLst>
        </pc:picChg>
      </pc:sldChg>
      <pc:sldChg chg="delSp modSp">
        <pc:chgData name="Maria Vasbotten" userId="S::maria.vasbotten@kvernelandgroup.com::de0aab51-6887-4a3a-b411-305db8c6321d" providerId="AD" clId="Web-{09F7A581-28D8-44D6-82DC-78A54421AF37}" dt="2020-06-26T13:07:03.980" v="67"/>
        <pc:sldMkLst>
          <pc:docMk/>
          <pc:sldMk cId="245786690" sldId="279"/>
        </pc:sldMkLst>
        <pc:picChg chg="mod">
          <ac:chgData name="Maria Vasbotten" userId="S::maria.vasbotten@kvernelandgroup.com::de0aab51-6887-4a3a-b411-305db8c6321d" providerId="AD" clId="Web-{09F7A581-28D8-44D6-82DC-78A54421AF37}" dt="2020-06-26T13:05:30.823" v="43" actId="1076"/>
          <ac:picMkLst>
            <pc:docMk/>
            <pc:sldMk cId="245786690" sldId="279"/>
            <ac:picMk id="81" creationId="{9AE6DF51-C5DA-4082-BB37-631AECABB032}"/>
          </ac:picMkLst>
        </pc:picChg>
        <pc:picChg chg="mod">
          <ac:chgData name="Maria Vasbotten" userId="S::maria.vasbotten@kvernelandgroup.com::de0aab51-6887-4a3a-b411-305db8c6321d" providerId="AD" clId="Web-{09F7A581-28D8-44D6-82DC-78A54421AF37}" dt="2020-06-26T13:05:21.260" v="42" actId="1076"/>
          <ac:picMkLst>
            <pc:docMk/>
            <pc:sldMk cId="245786690" sldId="279"/>
            <ac:picMk id="83" creationId="{87EC068A-1E83-42C8-BCCD-C6F82DDACD8C}"/>
          </ac:picMkLst>
        </pc:picChg>
        <pc:picChg chg="mod">
          <ac:chgData name="Maria Vasbotten" userId="S::maria.vasbotten@kvernelandgroup.com::de0aab51-6887-4a3a-b411-305db8c6321d" providerId="AD" clId="Web-{09F7A581-28D8-44D6-82DC-78A54421AF37}" dt="2020-06-26T13:04:24.806" v="34" actId="1076"/>
          <ac:picMkLst>
            <pc:docMk/>
            <pc:sldMk cId="245786690" sldId="279"/>
            <ac:picMk id="85" creationId="{34056730-5012-4869-8732-92EFA52C20DA}"/>
          </ac:picMkLst>
        </pc:picChg>
        <pc:picChg chg="mod">
          <ac:chgData name="Maria Vasbotten" userId="S::maria.vasbotten@kvernelandgroup.com::de0aab51-6887-4a3a-b411-305db8c6321d" providerId="AD" clId="Web-{09F7A581-28D8-44D6-82DC-78A54421AF37}" dt="2020-06-26T13:03:28.633" v="22" actId="1076"/>
          <ac:picMkLst>
            <pc:docMk/>
            <pc:sldMk cId="245786690" sldId="279"/>
            <ac:picMk id="86" creationId="{E179F36E-B5F0-4AEA-95D6-3CF46C35D57C}"/>
          </ac:picMkLst>
        </pc:picChg>
        <pc:picChg chg="mod">
          <ac:chgData name="Maria Vasbotten" userId="S::maria.vasbotten@kvernelandgroup.com::de0aab51-6887-4a3a-b411-305db8c6321d" providerId="AD" clId="Web-{09F7A581-28D8-44D6-82DC-78A54421AF37}" dt="2020-06-26T13:05:12.291" v="36" actId="1076"/>
          <ac:picMkLst>
            <pc:docMk/>
            <pc:sldMk cId="245786690" sldId="279"/>
            <ac:picMk id="87" creationId="{FD95E720-BEC3-43CF-9BA0-07D83BD6114C}"/>
          </ac:picMkLst>
        </pc:picChg>
        <pc:picChg chg="mod">
          <ac:chgData name="Maria Vasbotten" userId="S::maria.vasbotten@kvernelandgroup.com::de0aab51-6887-4a3a-b411-305db8c6321d" providerId="AD" clId="Web-{09F7A581-28D8-44D6-82DC-78A54421AF37}" dt="2020-06-26T13:01:33.225" v="5" actId="1076"/>
          <ac:picMkLst>
            <pc:docMk/>
            <pc:sldMk cId="245786690" sldId="279"/>
            <ac:picMk id="88" creationId="{2FA77834-EB42-470C-BA01-B4201E2DE9D6}"/>
          </ac:picMkLst>
        </pc:picChg>
        <pc:picChg chg="mod">
          <ac:chgData name="Maria Vasbotten" userId="S::maria.vasbotten@kvernelandgroup.com::de0aab51-6887-4a3a-b411-305db8c6321d" providerId="AD" clId="Web-{09F7A581-28D8-44D6-82DC-78A54421AF37}" dt="2020-06-26T13:03:52.759" v="27" actId="1076"/>
          <ac:picMkLst>
            <pc:docMk/>
            <pc:sldMk cId="245786690" sldId="279"/>
            <ac:picMk id="90" creationId="{77807D56-8869-44BD-B5E0-D8E8A4BB9BE0}"/>
          </ac:picMkLst>
        </pc:picChg>
        <pc:picChg chg="mod">
          <ac:chgData name="Maria Vasbotten" userId="S::maria.vasbotten@kvernelandgroup.com::de0aab51-6887-4a3a-b411-305db8c6321d" providerId="AD" clId="Web-{09F7A581-28D8-44D6-82DC-78A54421AF37}" dt="2020-06-26T13:05:12.307" v="37" actId="1076"/>
          <ac:picMkLst>
            <pc:docMk/>
            <pc:sldMk cId="245786690" sldId="279"/>
            <ac:picMk id="91" creationId="{0CFEBA1B-01CC-4E17-82E7-395901B2C2A4}"/>
          </ac:picMkLst>
        </pc:picChg>
        <pc:picChg chg="mod">
          <ac:chgData name="Maria Vasbotten" userId="S::maria.vasbotten@kvernelandgroup.com::de0aab51-6887-4a3a-b411-305db8c6321d" providerId="AD" clId="Web-{09F7A581-28D8-44D6-82DC-78A54421AF37}" dt="2020-06-26T13:02:10.695" v="11" actId="1076"/>
          <ac:picMkLst>
            <pc:docMk/>
            <pc:sldMk cId="245786690" sldId="279"/>
            <ac:picMk id="92" creationId="{FED55C24-7628-42FC-BC52-0B4D57E59631}"/>
          </ac:picMkLst>
        </pc:picChg>
        <pc:picChg chg="mod">
          <ac:chgData name="Maria Vasbotten" userId="S::maria.vasbotten@kvernelandgroup.com::de0aab51-6887-4a3a-b411-305db8c6321d" providerId="AD" clId="Web-{09F7A581-28D8-44D6-82DC-78A54421AF37}" dt="2020-06-26T13:04:19.228" v="33" actId="1076"/>
          <ac:picMkLst>
            <pc:docMk/>
            <pc:sldMk cId="245786690" sldId="279"/>
            <ac:picMk id="93" creationId="{438429B3-2EBB-442F-A3D1-9D04C90139C6}"/>
          </ac:picMkLst>
        </pc:picChg>
        <pc:picChg chg="mod">
          <ac:chgData name="Maria Vasbotten" userId="S::maria.vasbotten@kvernelandgroup.com::de0aab51-6887-4a3a-b411-305db8c6321d" providerId="AD" clId="Web-{09F7A581-28D8-44D6-82DC-78A54421AF37}" dt="2020-06-26T13:03:57.603" v="28" actId="1076"/>
          <ac:picMkLst>
            <pc:docMk/>
            <pc:sldMk cId="245786690" sldId="279"/>
            <ac:picMk id="94" creationId="{9F2D675B-2B3B-43CF-8D58-B41003313336}"/>
          </ac:picMkLst>
        </pc:picChg>
        <pc:picChg chg="mod">
          <ac:chgData name="Maria Vasbotten" userId="S::maria.vasbotten@kvernelandgroup.com::de0aab51-6887-4a3a-b411-305db8c6321d" providerId="AD" clId="Web-{09F7A581-28D8-44D6-82DC-78A54421AF37}" dt="2020-06-26T13:05:12.338" v="39" actId="1076"/>
          <ac:picMkLst>
            <pc:docMk/>
            <pc:sldMk cId="245786690" sldId="279"/>
            <ac:picMk id="95" creationId="{3E9C8699-261E-402E-8EF9-AB2DE095B55C}"/>
          </ac:picMkLst>
        </pc:picChg>
        <pc:picChg chg="del">
          <ac:chgData name="Maria Vasbotten" userId="S::maria.vasbotten@kvernelandgroup.com::de0aab51-6887-4a3a-b411-305db8c6321d" providerId="AD" clId="Web-{09F7A581-28D8-44D6-82DC-78A54421AF37}" dt="2020-06-26T13:06:53.480" v="52"/>
          <ac:picMkLst>
            <pc:docMk/>
            <pc:sldMk cId="245786690" sldId="279"/>
            <ac:picMk id="96" creationId="{85E4DA1B-A9CA-41DF-AA4D-955032FB4E6E}"/>
          </ac:picMkLst>
        </pc:picChg>
        <pc:picChg chg="del">
          <ac:chgData name="Maria Vasbotten" userId="S::maria.vasbotten@kvernelandgroup.com::de0aab51-6887-4a3a-b411-305db8c6321d" providerId="AD" clId="Web-{09F7A581-28D8-44D6-82DC-78A54421AF37}" dt="2020-06-26T13:06:52.387" v="51"/>
          <ac:picMkLst>
            <pc:docMk/>
            <pc:sldMk cId="245786690" sldId="279"/>
            <ac:picMk id="97" creationId="{E8E15CE1-BC3D-48DD-B778-1EED9B9AA9D8}"/>
          </ac:picMkLst>
        </pc:picChg>
        <pc:picChg chg="del">
          <ac:chgData name="Maria Vasbotten" userId="S::maria.vasbotten@kvernelandgroup.com::de0aab51-6887-4a3a-b411-305db8c6321d" providerId="AD" clId="Web-{09F7A581-28D8-44D6-82DC-78A54421AF37}" dt="2020-06-26T13:06:51.902" v="50"/>
          <ac:picMkLst>
            <pc:docMk/>
            <pc:sldMk cId="245786690" sldId="279"/>
            <ac:picMk id="98" creationId="{06F67CE5-6103-4227-9973-CB529D3CECD7}"/>
          </ac:picMkLst>
        </pc:picChg>
        <pc:picChg chg="del">
          <ac:chgData name="Maria Vasbotten" userId="S::maria.vasbotten@kvernelandgroup.com::de0aab51-6887-4a3a-b411-305db8c6321d" providerId="AD" clId="Web-{09F7A581-28D8-44D6-82DC-78A54421AF37}" dt="2020-06-26T13:06:51.340" v="49"/>
          <ac:picMkLst>
            <pc:docMk/>
            <pc:sldMk cId="245786690" sldId="279"/>
            <ac:picMk id="99" creationId="{CE4671FB-F08A-42DA-875F-36F94B1AC063}"/>
          </ac:picMkLst>
        </pc:picChg>
        <pc:picChg chg="del">
          <ac:chgData name="Maria Vasbotten" userId="S::maria.vasbotten@kvernelandgroup.com::de0aab51-6887-4a3a-b411-305db8c6321d" providerId="AD" clId="Web-{09F7A581-28D8-44D6-82DC-78A54421AF37}" dt="2020-06-26T13:06:57.371" v="58"/>
          <ac:picMkLst>
            <pc:docMk/>
            <pc:sldMk cId="245786690" sldId="279"/>
            <ac:picMk id="100" creationId="{7332BF3E-EB56-457D-8EDB-D915B605212F}"/>
          </ac:picMkLst>
        </pc:picChg>
        <pc:picChg chg="del">
          <ac:chgData name="Maria Vasbotten" userId="S::maria.vasbotten@kvernelandgroup.com::de0aab51-6887-4a3a-b411-305db8c6321d" providerId="AD" clId="Web-{09F7A581-28D8-44D6-82DC-78A54421AF37}" dt="2020-06-26T13:06:56.777" v="57"/>
          <ac:picMkLst>
            <pc:docMk/>
            <pc:sldMk cId="245786690" sldId="279"/>
            <ac:picMk id="101" creationId="{2138F8EF-E80F-456B-8C75-5BD7B9640A1F}"/>
          </ac:picMkLst>
        </pc:picChg>
        <pc:picChg chg="del">
          <ac:chgData name="Maria Vasbotten" userId="S::maria.vasbotten@kvernelandgroup.com::de0aab51-6887-4a3a-b411-305db8c6321d" providerId="AD" clId="Web-{09F7A581-28D8-44D6-82DC-78A54421AF37}" dt="2020-06-26T13:06:56.152" v="56"/>
          <ac:picMkLst>
            <pc:docMk/>
            <pc:sldMk cId="245786690" sldId="279"/>
            <ac:picMk id="102" creationId="{82420F73-FB1F-4D3C-AF26-2A9C75AED165}"/>
          </ac:picMkLst>
        </pc:picChg>
        <pc:picChg chg="del">
          <ac:chgData name="Maria Vasbotten" userId="S::maria.vasbotten@kvernelandgroup.com::de0aab51-6887-4a3a-b411-305db8c6321d" providerId="AD" clId="Web-{09F7A581-28D8-44D6-82DC-78A54421AF37}" dt="2020-06-26T13:06:50.890" v="48"/>
          <ac:picMkLst>
            <pc:docMk/>
            <pc:sldMk cId="245786690" sldId="279"/>
            <ac:picMk id="103" creationId="{205A62A4-90D2-4E3D-A81F-F8952116137C}"/>
          </ac:picMkLst>
        </pc:picChg>
        <pc:picChg chg="del">
          <ac:chgData name="Maria Vasbotten" userId="S::maria.vasbotten@kvernelandgroup.com::de0aab51-6887-4a3a-b411-305db8c6321d" providerId="AD" clId="Web-{09F7A581-28D8-44D6-82DC-78A54421AF37}" dt="2020-06-26T13:06:54.480" v="53"/>
          <ac:picMkLst>
            <pc:docMk/>
            <pc:sldMk cId="245786690" sldId="279"/>
            <ac:picMk id="104" creationId="{99FF0EDE-64CD-46E8-A191-DFEE380F12B8}"/>
          </ac:picMkLst>
        </pc:picChg>
        <pc:picChg chg="del">
          <ac:chgData name="Maria Vasbotten" userId="S::maria.vasbotten@kvernelandgroup.com::de0aab51-6887-4a3a-b411-305db8c6321d" providerId="AD" clId="Web-{09F7A581-28D8-44D6-82DC-78A54421AF37}" dt="2020-06-26T13:06:54.871" v="54"/>
          <ac:picMkLst>
            <pc:docMk/>
            <pc:sldMk cId="245786690" sldId="279"/>
            <ac:picMk id="105" creationId="{14EB20A0-257D-4D74-8DD9-668FD874942B}"/>
          </ac:picMkLst>
        </pc:picChg>
        <pc:picChg chg="del">
          <ac:chgData name="Maria Vasbotten" userId="S::maria.vasbotten@kvernelandgroup.com::de0aab51-6887-4a3a-b411-305db8c6321d" providerId="AD" clId="Web-{09F7A581-28D8-44D6-82DC-78A54421AF37}" dt="2020-06-26T13:06:55.543" v="55"/>
          <ac:picMkLst>
            <pc:docMk/>
            <pc:sldMk cId="245786690" sldId="279"/>
            <ac:picMk id="106" creationId="{9A839066-E697-4FFF-B493-E350D648BCB1}"/>
          </ac:picMkLst>
        </pc:picChg>
        <pc:picChg chg="del">
          <ac:chgData name="Maria Vasbotten" userId="S::maria.vasbotten@kvernelandgroup.com::de0aab51-6887-4a3a-b411-305db8c6321d" providerId="AD" clId="Web-{09F7A581-28D8-44D6-82DC-78A54421AF37}" dt="2020-06-26T13:06:50.543" v="47"/>
          <ac:picMkLst>
            <pc:docMk/>
            <pc:sldMk cId="245786690" sldId="279"/>
            <ac:picMk id="107" creationId="{5F746CB9-691E-4038-A53D-71F67D64F826}"/>
          </ac:picMkLst>
        </pc:picChg>
        <pc:picChg chg="del">
          <ac:chgData name="Maria Vasbotten" userId="S::maria.vasbotten@kvernelandgroup.com::de0aab51-6887-4a3a-b411-305db8c6321d" providerId="AD" clId="Web-{09F7A581-28D8-44D6-82DC-78A54421AF37}" dt="2020-06-26T13:06:58.215" v="59"/>
          <ac:picMkLst>
            <pc:docMk/>
            <pc:sldMk cId="245786690" sldId="279"/>
            <ac:picMk id="108" creationId="{6A682ED3-0D38-49E3-8755-2C8C4803BF78}"/>
          </ac:picMkLst>
        </pc:picChg>
        <pc:picChg chg="del">
          <ac:chgData name="Maria Vasbotten" userId="S::maria.vasbotten@kvernelandgroup.com::de0aab51-6887-4a3a-b411-305db8c6321d" providerId="AD" clId="Web-{09F7A581-28D8-44D6-82DC-78A54421AF37}" dt="2020-06-26T13:07:03.980" v="67"/>
          <ac:picMkLst>
            <pc:docMk/>
            <pc:sldMk cId="245786690" sldId="279"/>
            <ac:picMk id="109" creationId="{5FAF40AD-495A-4BC7-B842-9089EE91DEF3}"/>
          </ac:picMkLst>
        </pc:picChg>
        <pc:picChg chg="del">
          <ac:chgData name="Maria Vasbotten" userId="S::maria.vasbotten@kvernelandgroup.com::de0aab51-6887-4a3a-b411-305db8c6321d" providerId="AD" clId="Web-{09F7A581-28D8-44D6-82DC-78A54421AF37}" dt="2020-06-26T13:06:58.777" v="60"/>
          <ac:picMkLst>
            <pc:docMk/>
            <pc:sldMk cId="245786690" sldId="279"/>
            <ac:picMk id="110" creationId="{1C14A1FA-3F7C-48E8-A427-CD0A637E68EF}"/>
          </ac:picMkLst>
        </pc:picChg>
        <pc:picChg chg="del">
          <ac:chgData name="Maria Vasbotten" userId="S::maria.vasbotten@kvernelandgroup.com::de0aab51-6887-4a3a-b411-305db8c6321d" providerId="AD" clId="Web-{09F7A581-28D8-44D6-82DC-78A54421AF37}" dt="2020-06-26T13:06:50.183" v="46"/>
          <ac:picMkLst>
            <pc:docMk/>
            <pc:sldMk cId="245786690" sldId="279"/>
            <ac:picMk id="111" creationId="{731C0E5E-1D4F-4674-9239-4443E7C82C83}"/>
          </ac:picMkLst>
        </pc:picChg>
        <pc:picChg chg="del">
          <ac:chgData name="Maria Vasbotten" userId="S::maria.vasbotten@kvernelandgroup.com::de0aab51-6887-4a3a-b411-305db8c6321d" providerId="AD" clId="Web-{09F7A581-28D8-44D6-82DC-78A54421AF37}" dt="2020-06-26T13:07:03.184" v="65"/>
          <ac:picMkLst>
            <pc:docMk/>
            <pc:sldMk cId="245786690" sldId="279"/>
            <ac:picMk id="112" creationId="{D54176F4-68CD-45B9-8342-BF2A7A66F201}"/>
          </ac:picMkLst>
        </pc:picChg>
        <pc:picChg chg="del">
          <ac:chgData name="Maria Vasbotten" userId="S::maria.vasbotten@kvernelandgroup.com::de0aab51-6887-4a3a-b411-305db8c6321d" providerId="AD" clId="Web-{09F7A581-28D8-44D6-82DC-78A54421AF37}" dt="2020-06-26T13:07:03.730" v="66"/>
          <ac:picMkLst>
            <pc:docMk/>
            <pc:sldMk cId="245786690" sldId="279"/>
            <ac:picMk id="113" creationId="{78AAD5BA-1223-4C98-9CFB-8ABBF6840CCD}"/>
          </ac:picMkLst>
        </pc:picChg>
        <pc:picChg chg="del">
          <ac:chgData name="Maria Vasbotten" userId="S::maria.vasbotten@kvernelandgroup.com::de0aab51-6887-4a3a-b411-305db8c6321d" providerId="AD" clId="Web-{09F7A581-28D8-44D6-82DC-78A54421AF37}" dt="2020-06-26T13:07:00.152" v="61"/>
          <ac:picMkLst>
            <pc:docMk/>
            <pc:sldMk cId="245786690" sldId="279"/>
            <ac:picMk id="114" creationId="{C47957B1-F9CE-4FE1-B7E9-0D925001A8EE}"/>
          </ac:picMkLst>
        </pc:picChg>
        <pc:picChg chg="del">
          <ac:chgData name="Maria Vasbotten" userId="S::maria.vasbotten@kvernelandgroup.com::de0aab51-6887-4a3a-b411-305db8c6321d" providerId="AD" clId="Web-{09F7A581-28D8-44D6-82DC-78A54421AF37}" dt="2020-06-26T13:06:49.683" v="45"/>
          <ac:picMkLst>
            <pc:docMk/>
            <pc:sldMk cId="245786690" sldId="279"/>
            <ac:picMk id="115" creationId="{DE4F7CA7-5E17-49BF-BA09-DEBAF8F82D6A}"/>
          </ac:picMkLst>
        </pc:picChg>
        <pc:picChg chg="del">
          <ac:chgData name="Maria Vasbotten" userId="S::maria.vasbotten@kvernelandgroup.com::de0aab51-6887-4a3a-b411-305db8c6321d" providerId="AD" clId="Web-{09F7A581-28D8-44D6-82DC-78A54421AF37}" dt="2020-06-26T13:07:02.668" v="64"/>
          <ac:picMkLst>
            <pc:docMk/>
            <pc:sldMk cId="245786690" sldId="279"/>
            <ac:picMk id="116" creationId="{F697B8C3-445F-4A0A-9DDC-CD0268AD4FAB}"/>
          </ac:picMkLst>
        </pc:picChg>
        <pc:picChg chg="del">
          <ac:chgData name="Maria Vasbotten" userId="S::maria.vasbotten@kvernelandgroup.com::de0aab51-6887-4a3a-b411-305db8c6321d" providerId="AD" clId="Web-{09F7A581-28D8-44D6-82DC-78A54421AF37}" dt="2020-06-26T13:07:02.277" v="63"/>
          <ac:picMkLst>
            <pc:docMk/>
            <pc:sldMk cId="245786690" sldId="279"/>
            <ac:picMk id="117" creationId="{77224A2E-BE4A-4DE3-99C6-579CDFE4875C}"/>
          </ac:picMkLst>
        </pc:picChg>
        <pc:picChg chg="del">
          <ac:chgData name="Maria Vasbotten" userId="S::maria.vasbotten@kvernelandgroup.com::de0aab51-6887-4a3a-b411-305db8c6321d" providerId="AD" clId="Web-{09F7A581-28D8-44D6-82DC-78A54421AF37}" dt="2020-06-26T13:07:01.793" v="62"/>
          <ac:picMkLst>
            <pc:docMk/>
            <pc:sldMk cId="245786690" sldId="279"/>
            <ac:picMk id="118" creationId="{9FC45C66-D962-42F1-9395-FBCB12A5DBBB}"/>
          </ac:picMkLst>
        </pc:picChg>
        <pc:picChg chg="del">
          <ac:chgData name="Maria Vasbotten" userId="S::maria.vasbotten@kvernelandgroup.com::de0aab51-6887-4a3a-b411-305db8c6321d" providerId="AD" clId="Web-{09F7A581-28D8-44D6-82DC-78A54421AF37}" dt="2020-06-26T13:06:49.059" v="44"/>
          <ac:picMkLst>
            <pc:docMk/>
            <pc:sldMk cId="245786690" sldId="279"/>
            <ac:picMk id="119" creationId="{83112B4D-CCB4-4AAC-8099-9F71E4B608A0}"/>
          </ac:picMkLst>
        </pc:picChg>
        <pc:picChg chg="mod">
          <ac:chgData name="Maria Vasbotten" userId="S::maria.vasbotten@kvernelandgroup.com::de0aab51-6887-4a3a-b411-305db8c6321d" providerId="AD" clId="Web-{09F7A581-28D8-44D6-82DC-78A54421AF37}" dt="2020-06-26T13:01:47.944" v="7" actId="1076"/>
          <ac:picMkLst>
            <pc:docMk/>
            <pc:sldMk cId="245786690" sldId="279"/>
            <ac:picMk id="120" creationId="{BDE55C0A-1C1B-4A16-AB01-654BDBFA06FB}"/>
          </ac:picMkLst>
        </pc:picChg>
        <pc:picChg chg="mod">
          <ac:chgData name="Maria Vasbotten" userId="S::maria.vasbotten@kvernelandgroup.com::de0aab51-6887-4a3a-b411-305db8c6321d" providerId="AD" clId="Web-{09F7A581-28D8-44D6-82DC-78A54421AF37}" dt="2020-06-26T13:04:30.009" v="35" actId="1076"/>
          <ac:picMkLst>
            <pc:docMk/>
            <pc:sldMk cId="245786690" sldId="279"/>
            <ac:picMk id="121" creationId="{CBDE907D-BB7B-45E4-BA81-CD49390E0C43}"/>
          </ac:picMkLst>
        </pc:picChg>
        <pc:picChg chg="mod">
          <ac:chgData name="Maria Vasbotten" userId="S::maria.vasbotten@kvernelandgroup.com::de0aab51-6887-4a3a-b411-305db8c6321d" providerId="AD" clId="Web-{09F7A581-28D8-44D6-82DC-78A54421AF37}" dt="2020-06-26T13:03:38.883" v="23" actId="1076"/>
          <ac:picMkLst>
            <pc:docMk/>
            <pc:sldMk cId="245786690" sldId="279"/>
            <ac:picMk id="122" creationId="{E9EBDFB7-8606-494D-8B85-68547DB899EA}"/>
          </ac:picMkLst>
        </pc:picChg>
        <pc:picChg chg="mod">
          <ac:chgData name="Maria Vasbotten" userId="S::maria.vasbotten@kvernelandgroup.com::de0aab51-6887-4a3a-b411-305db8c6321d" providerId="AD" clId="Web-{09F7A581-28D8-44D6-82DC-78A54421AF37}" dt="2020-06-26T13:05:12.322" v="38" actId="1076"/>
          <ac:picMkLst>
            <pc:docMk/>
            <pc:sldMk cId="245786690" sldId="279"/>
            <ac:picMk id="123" creationId="{92B42393-BFAB-4846-9C2C-67B1F96D3FCA}"/>
          </ac:picMkLst>
        </pc:picChg>
        <pc:picChg chg="mod">
          <ac:chgData name="Maria Vasbotten" userId="S::maria.vasbotten@kvernelandgroup.com::de0aab51-6887-4a3a-b411-305db8c6321d" providerId="AD" clId="Web-{09F7A581-28D8-44D6-82DC-78A54421AF37}" dt="2020-06-26T13:02:34.554" v="13" actId="1076"/>
          <ac:picMkLst>
            <pc:docMk/>
            <pc:sldMk cId="245786690" sldId="279"/>
            <ac:picMk id="124" creationId="{AAB0D96A-0861-422E-8DBF-0606113E13F4}"/>
          </ac:picMkLst>
        </pc:picChg>
        <pc:picChg chg="mod">
          <ac:chgData name="Maria Vasbotten" userId="S::maria.vasbotten@kvernelandgroup.com::de0aab51-6887-4a3a-b411-305db8c6321d" providerId="AD" clId="Web-{09F7A581-28D8-44D6-82DC-78A54421AF37}" dt="2020-06-26T13:04:16.947" v="32" actId="1076"/>
          <ac:picMkLst>
            <pc:docMk/>
            <pc:sldMk cId="245786690" sldId="279"/>
            <ac:picMk id="125" creationId="{82686A99-4CDE-454E-A459-EDC62077FD10}"/>
          </ac:picMkLst>
        </pc:picChg>
        <pc:picChg chg="mod">
          <ac:chgData name="Maria Vasbotten" userId="S::maria.vasbotten@kvernelandgroup.com::de0aab51-6887-4a3a-b411-305db8c6321d" providerId="AD" clId="Web-{09F7A581-28D8-44D6-82DC-78A54421AF37}" dt="2020-06-26T13:03:49.837" v="26" actId="1076"/>
          <ac:picMkLst>
            <pc:docMk/>
            <pc:sldMk cId="245786690" sldId="279"/>
            <ac:picMk id="126" creationId="{3040C8B7-C7F9-4452-9BF2-9CD9D6FD6E2F}"/>
          </ac:picMkLst>
        </pc:picChg>
        <pc:picChg chg="mod">
          <ac:chgData name="Maria Vasbotten" userId="S::maria.vasbotten@kvernelandgroup.com::de0aab51-6887-4a3a-b411-305db8c6321d" providerId="AD" clId="Web-{09F7A581-28D8-44D6-82DC-78A54421AF37}" dt="2020-06-26T13:05:12.338" v="40" actId="1076"/>
          <ac:picMkLst>
            <pc:docMk/>
            <pc:sldMk cId="245786690" sldId="279"/>
            <ac:picMk id="127" creationId="{31FEA741-64A4-4824-8887-4CD7DCEEFE3E}"/>
          </ac:picMkLst>
        </pc:picChg>
        <pc:picChg chg="mod">
          <ac:chgData name="Maria Vasbotten" userId="S::maria.vasbotten@kvernelandgroup.com::de0aab51-6887-4a3a-b411-305db8c6321d" providerId="AD" clId="Web-{09F7A581-28D8-44D6-82DC-78A54421AF37}" dt="2020-06-26T13:02:27.007" v="12" actId="1076"/>
          <ac:picMkLst>
            <pc:docMk/>
            <pc:sldMk cId="245786690" sldId="279"/>
            <ac:picMk id="128" creationId="{1C38E4FF-CDED-464B-AA9A-F3D4EC8B9DD6}"/>
          </ac:picMkLst>
        </pc:picChg>
        <pc:picChg chg="mod">
          <ac:chgData name="Maria Vasbotten" userId="S::maria.vasbotten@kvernelandgroup.com::de0aab51-6887-4a3a-b411-305db8c6321d" providerId="AD" clId="Web-{09F7A581-28D8-44D6-82DC-78A54421AF37}" dt="2020-06-26T13:04:12.368" v="31" actId="1076"/>
          <ac:picMkLst>
            <pc:docMk/>
            <pc:sldMk cId="245786690" sldId="279"/>
            <ac:picMk id="129" creationId="{11A556B7-A67F-4F49-BEC3-0F7EADAAA5FF}"/>
          </ac:picMkLst>
        </pc:picChg>
        <pc:picChg chg="mod">
          <ac:chgData name="Maria Vasbotten" userId="S::maria.vasbotten@kvernelandgroup.com::de0aab51-6887-4a3a-b411-305db8c6321d" providerId="AD" clId="Web-{09F7A581-28D8-44D6-82DC-78A54421AF37}" dt="2020-06-26T13:04:01.634" v="29" actId="1076"/>
          <ac:picMkLst>
            <pc:docMk/>
            <pc:sldMk cId="245786690" sldId="279"/>
            <ac:picMk id="130" creationId="{C0D3938D-623B-49C5-8835-D03C30DDBED8}"/>
          </ac:picMkLst>
        </pc:picChg>
        <pc:picChg chg="mod">
          <ac:chgData name="Maria Vasbotten" userId="S::maria.vasbotten@kvernelandgroup.com::de0aab51-6887-4a3a-b411-305db8c6321d" providerId="AD" clId="Web-{09F7A581-28D8-44D6-82DC-78A54421AF37}" dt="2020-06-26T13:05:12.354" v="41" actId="1076"/>
          <ac:picMkLst>
            <pc:docMk/>
            <pc:sldMk cId="245786690" sldId="279"/>
            <ac:picMk id="131" creationId="{557BABBF-F840-4E3F-8FD1-AFBC30A89499}"/>
          </ac:picMkLst>
        </pc:picChg>
      </pc:sldChg>
    </pc:docChg>
  </pc:docChgLst>
  <pc:docChgLst>
    <pc:chgData name="Maria Vasbotten" userId="S::maria.vasbotten@kvernelandgroup.com::de0aab51-6887-4a3a-b411-305db8c6321d" providerId="AD" clId="Web-{DE476C8D-39BB-475E-8775-A2959C6F7A44}"/>
    <pc:docChg chg="modSld">
      <pc:chgData name="Maria Vasbotten" userId="S::maria.vasbotten@kvernelandgroup.com::de0aab51-6887-4a3a-b411-305db8c6321d" providerId="AD" clId="Web-{DE476C8D-39BB-475E-8775-A2959C6F7A44}" dt="2020-06-17T09:53:55.050" v="194" actId="20577"/>
      <pc:docMkLst>
        <pc:docMk/>
      </pc:docMkLst>
      <pc:sldChg chg="modSp">
        <pc:chgData name="Maria Vasbotten" userId="S::maria.vasbotten@kvernelandgroup.com::de0aab51-6887-4a3a-b411-305db8c6321d" providerId="AD" clId="Web-{DE476C8D-39BB-475E-8775-A2959C6F7A44}" dt="2020-06-17T09:53:55.050" v="194" actId="20577"/>
        <pc:sldMkLst>
          <pc:docMk/>
          <pc:sldMk cId="2492482859" sldId="259"/>
        </pc:sldMkLst>
        <pc:spChg chg="mod">
          <ac:chgData name="Maria Vasbotten" userId="S::maria.vasbotten@kvernelandgroup.com::de0aab51-6887-4a3a-b411-305db8c6321d" providerId="AD" clId="Web-{DE476C8D-39BB-475E-8775-A2959C6F7A44}" dt="2020-06-17T09:53:55.050" v="194" actId="20577"/>
          <ac:spMkLst>
            <pc:docMk/>
            <pc:sldMk cId="2492482859" sldId="259"/>
            <ac:spMk id="5" creationId="{00000000-0000-0000-0000-000000000000}"/>
          </ac:spMkLst>
        </pc:spChg>
      </pc:sldChg>
      <pc:sldChg chg="modSp">
        <pc:chgData name="Maria Vasbotten" userId="S::maria.vasbotten@kvernelandgroup.com::de0aab51-6887-4a3a-b411-305db8c6321d" providerId="AD" clId="Web-{DE476C8D-39BB-475E-8775-A2959C6F7A44}" dt="2020-06-17T09:13:47.749" v="125" actId="20577"/>
        <pc:sldMkLst>
          <pc:docMk/>
          <pc:sldMk cId="1156362609" sldId="272"/>
        </pc:sldMkLst>
        <pc:spChg chg="mod">
          <ac:chgData name="Maria Vasbotten" userId="S::maria.vasbotten@kvernelandgroup.com::de0aab51-6887-4a3a-b411-305db8c6321d" providerId="AD" clId="Web-{DE476C8D-39BB-475E-8775-A2959C6F7A44}" dt="2020-06-17T09:13:47.749" v="125" actId="20577"/>
          <ac:spMkLst>
            <pc:docMk/>
            <pc:sldMk cId="1156362609" sldId="272"/>
            <ac:spMk id="5" creationId="{00000000-0000-0000-0000-000000000000}"/>
          </ac:spMkLst>
        </pc:spChg>
      </pc:sldChg>
      <pc:sldChg chg="modSp">
        <pc:chgData name="Maria Vasbotten" userId="S::maria.vasbotten@kvernelandgroup.com::de0aab51-6887-4a3a-b411-305db8c6321d" providerId="AD" clId="Web-{DE476C8D-39BB-475E-8775-A2959C6F7A44}" dt="2020-06-17T09:08:33.714" v="45" actId="20577"/>
        <pc:sldMkLst>
          <pc:docMk/>
          <pc:sldMk cId="3090790730" sldId="274"/>
        </pc:sldMkLst>
        <pc:spChg chg="mod">
          <ac:chgData name="Maria Vasbotten" userId="S::maria.vasbotten@kvernelandgroup.com::de0aab51-6887-4a3a-b411-305db8c6321d" providerId="AD" clId="Web-{DE476C8D-39BB-475E-8775-A2959C6F7A44}" dt="2020-06-17T09:08:33.714" v="45" actId="20577"/>
          <ac:spMkLst>
            <pc:docMk/>
            <pc:sldMk cId="3090790730" sldId="274"/>
            <ac:spMk id="5" creationId="{00000000-0000-0000-0000-000000000000}"/>
          </ac:spMkLst>
        </pc:spChg>
        <pc:picChg chg="mod">
          <ac:chgData name="Maria Vasbotten" userId="S::maria.vasbotten@kvernelandgroup.com::de0aab51-6887-4a3a-b411-305db8c6321d" providerId="AD" clId="Web-{DE476C8D-39BB-475E-8775-A2959C6F7A44}" dt="2020-06-17T09:08:22.791" v="42" actId="1076"/>
          <ac:picMkLst>
            <pc:docMk/>
            <pc:sldMk cId="3090790730" sldId="274"/>
            <ac:picMk id="6" creationId="{00000000-0000-0000-0000-000000000000}"/>
          </ac:picMkLst>
        </pc:picChg>
      </pc:sldChg>
    </pc:docChg>
  </pc:docChgLst>
  <pc:docChgLst>
    <pc:chgData name="Maria Vasbotten" userId="S::maria.vasbotten@kvernelandgroup.com::de0aab51-6887-4a3a-b411-305db8c6321d" providerId="AD" clId="Web-{0D9017D8-426F-46BC-BCF2-8104B6B41531}"/>
    <pc:docChg chg="modSld">
      <pc:chgData name="Maria Vasbotten" userId="S::maria.vasbotten@kvernelandgroup.com::de0aab51-6887-4a3a-b411-305db8c6321d" providerId="AD" clId="Web-{0D9017D8-426F-46BC-BCF2-8104B6B41531}" dt="2020-06-11T07:02:38.794" v="23" actId="20577"/>
      <pc:docMkLst>
        <pc:docMk/>
      </pc:docMkLst>
      <pc:sldChg chg="modSp">
        <pc:chgData name="Maria Vasbotten" userId="S::maria.vasbotten@kvernelandgroup.com::de0aab51-6887-4a3a-b411-305db8c6321d" providerId="AD" clId="Web-{0D9017D8-426F-46BC-BCF2-8104B6B41531}" dt="2020-06-11T06:58:51.012" v="1" actId="20577"/>
        <pc:sldMkLst>
          <pc:docMk/>
          <pc:sldMk cId="3496271827" sldId="262"/>
        </pc:sldMkLst>
        <pc:spChg chg="mod">
          <ac:chgData name="Maria Vasbotten" userId="S::maria.vasbotten@kvernelandgroup.com::de0aab51-6887-4a3a-b411-305db8c6321d" providerId="AD" clId="Web-{0D9017D8-426F-46BC-BCF2-8104B6B41531}" dt="2020-06-11T06:58:51.012" v="1" actId="20577"/>
          <ac:spMkLst>
            <pc:docMk/>
            <pc:sldMk cId="3496271827" sldId="262"/>
            <ac:spMk id="4" creationId="{00000000-0000-0000-0000-000000000000}"/>
          </ac:spMkLst>
        </pc:spChg>
      </pc:sldChg>
      <pc:sldChg chg="modSp">
        <pc:chgData name="Maria Vasbotten" userId="S::maria.vasbotten@kvernelandgroup.com::de0aab51-6887-4a3a-b411-305db8c6321d" providerId="AD" clId="Web-{0D9017D8-426F-46BC-BCF2-8104B6B41531}" dt="2020-06-11T07:01:02.747" v="15" actId="20577"/>
        <pc:sldMkLst>
          <pc:docMk/>
          <pc:sldMk cId="1310668282" sldId="263"/>
        </pc:sldMkLst>
        <pc:spChg chg="mod">
          <ac:chgData name="Maria Vasbotten" userId="S::maria.vasbotten@kvernelandgroup.com::de0aab51-6887-4a3a-b411-305db8c6321d" providerId="AD" clId="Web-{0D9017D8-426F-46BC-BCF2-8104B6B41531}" dt="2020-06-11T07:01:02.747" v="15" actId="20577"/>
          <ac:spMkLst>
            <pc:docMk/>
            <pc:sldMk cId="1310668282" sldId="263"/>
            <ac:spMk id="5" creationId="{00000000-0000-0000-0000-000000000000}"/>
          </ac:spMkLst>
        </pc:spChg>
      </pc:sldChg>
      <pc:sldChg chg="modSp">
        <pc:chgData name="Maria Vasbotten" userId="S::maria.vasbotten@kvernelandgroup.com::de0aab51-6887-4a3a-b411-305db8c6321d" providerId="AD" clId="Web-{0D9017D8-426F-46BC-BCF2-8104B6B41531}" dt="2020-06-11T07:02:16.825" v="20" actId="20577"/>
        <pc:sldMkLst>
          <pc:docMk/>
          <pc:sldMk cId="2661271577" sldId="275"/>
        </pc:sldMkLst>
        <pc:spChg chg="mod">
          <ac:chgData name="Maria Vasbotten" userId="S::maria.vasbotten@kvernelandgroup.com::de0aab51-6887-4a3a-b411-305db8c6321d" providerId="AD" clId="Web-{0D9017D8-426F-46BC-BCF2-8104B6B41531}" dt="2020-06-11T07:02:16.825" v="20" actId="20577"/>
          <ac:spMkLst>
            <pc:docMk/>
            <pc:sldMk cId="2661271577" sldId="275"/>
            <ac:spMk id="4" creationId="{00000000-0000-0000-0000-000000000000}"/>
          </ac:spMkLst>
        </pc:spChg>
      </pc:sldChg>
      <pc:sldChg chg="modSp">
        <pc:chgData name="Maria Vasbotten" userId="S::maria.vasbotten@kvernelandgroup.com::de0aab51-6887-4a3a-b411-305db8c6321d" providerId="AD" clId="Web-{0D9017D8-426F-46BC-BCF2-8104B6B41531}" dt="2020-06-11T07:02:38.794" v="23" actId="20577"/>
        <pc:sldMkLst>
          <pc:docMk/>
          <pc:sldMk cId="4125058463" sldId="278"/>
        </pc:sldMkLst>
        <pc:spChg chg="mod">
          <ac:chgData name="Maria Vasbotten" userId="S::maria.vasbotten@kvernelandgroup.com::de0aab51-6887-4a3a-b411-305db8c6321d" providerId="AD" clId="Web-{0D9017D8-426F-46BC-BCF2-8104B6B41531}" dt="2020-06-11T07:02:38.794" v="23" actId="20577"/>
          <ac:spMkLst>
            <pc:docMk/>
            <pc:sldMk cId="4125058463" sldId="278"/>
            <ac:spMk id="4" creationId="{00000000-0000-0000-0000-000000000000}"/>
          </ac:spMkLst>
        </pc:spChg>
      </pc:sldChg>
    </pc:docChg>
  </pc:docChgLst>
  <pc:docChgLst>
    <pc:chgData name="Maria Vasbotten" userId="S::maria.vasbotten@kvernelandgroup.com::de0aab51-6887-4a3a-b411-305db8c6321d" providerId="AD" clId="Web-{CEC335D8-A9EF-4ABE-BF9C-28A4A788DA54}"/>
    <pc:docChg chg="modSld">
      <pc:chgData name="Maria Vasbotten" userId="S::maria.vasbotten@kvernelandgroup.com::de0aab51-6887-4a3a-b411-305db8c6321d" providerId="AD" clId="Web-{CEC335D8-A9EF-4ABE-BF9C-28A4A788DA54}" dt="2020-06-11T07:13:17.970" v="44" actId="1076"/>
      <pc:docMkLst>
        <pc:docMk/>
      </pc:docMkLst>
      <pc:sldChg chg="modSp">
        <pc:chgData name="Maria Vasbotten" userId="S::maria.vasbotten@kvernelandgroup.com::de0aab51-6887-4a3a-b411-305db8c6321d" providerId="AD" clId="Web-{CEC335D8-A9EF-4ABE-BF9C-28A4A788DA54}" dt="2020-06-11T07:12:33.658" v="38" actId="14100"/>
        <pc:sldMkLst>
          <pc:docMk/>
          <pc:sldMk cId="3259622217" sldId="257"/>
        </pc:sldMkLst>
        <pc:spChg chg="mod">
          <ac:chgData name="Maria Vasbotten" userId="S::maria.vasbotten@kvernelandgroup.com::de0aab51-6887-4a3a-b411-305db8c6321d" providerId="AD" clId="Web-{CEC335D8-A9EF-4ABE-BF9C-28A4A788DA54}" dt="2020-06-11T07:12:33.658" v="38" actId="14100"/>
          <ac:spMkLst>
            <pc:docMk/>
            <pc:sldMk cId="3259622217" sldId="257"/>
            <ac:spMk id="3" creationId="{00000000-0000-0000-0000-000000000000}"/>
          </ac:spMkLst>
        </pc:spChg>
        <pc:spChg chg="mod">
          <ac:chgData name="Maria Vasbotten" userId="S::maria.vasbotten@kvernelandgroup.com::de0aab51-6887-4a3a-b411-305db8c6321d" providerId="AD" clId="Web-{CEC335D8-A9EF-4ABE-BF9C-28A4A788DA54}" dt="2020-06-11T07:12:17.267" v="28" actId="20577"/>
          <ac:spMkLst>
            <pc:docMk/>
            <pc:sldMk cId="3259622217" sldId="257"/>
            <ac:spMk id="4" creationId="{00000000-0000-0000-0000-000000000000}"/>
          </ac:spMkLst>
        </pc:spChg>
        <pc:spChg chg="mod">
          <ac:chgData name="Maria Vasbotten" userId="S::maria.vasbotten@kvernelandgroup.com::de0aab51-6887-4a3a-b411-305db8c6321d" providerId="AD" clId="Web-{CEC335D8-A9EF-4ABE-BF9C-28A4A788DA54}" dt="2020-06-11T07:12:26.064" v="36" actId="14100"/>
          <ac:spMkLst>
            <pc:docMk/>
            <pc:sldMk cId="3259622217" sldId="257"/>
            <ac:spMk id="5" creationId="{00000000-0000-0000-0000-000000000000}"/>
          </ac:spMkLst>
        </pc:spChg>
      </pc:sldChg>
      <pc:sldChg chg="modSp">
        <pc:chgData name="Maria Vasbotten" userId="S::maria.vasbotten@kvernelandgroup.com::de0aab51-6887-4a3a-b411-305db8c6321d" providerId="AD" clId="Web-{CEC335D8-A9EF-4ABE-BF9C-28A4A788DA54}" dt="2020-06-11T07:11:43.267" v="4" actId="20577"/>
        <pc:sldMkLst>
          <pc:docMk/>
          <pc:sldMk cId="1459562943" sldId="258"/>
        </pc:sldMkLst>
        <pc:spChg chg="mod">
          <ac:chgData name="Maria Vasbotten" userId="S::maria.vasbotten@kvernelandgroup.com::de0aab51-6887-4a3a-b411-305db8c6321d" providerId="AD" clId="Web-{CEC335D8-A9EF-4ABE-BF9C-28A4A788DA54}" dt="2020-06-11T07:11:43.267" v="4" actId="20577"/>
          <ac:spMkLst>
            <pc:docMk/>
            <pc:sldMk cId="1459562943" sldId="258"/>
            <ac:spMk id="2" creationId="{00000000-0000-0000-0000-000000000000}"/>
          </ac:spMkLst>
        </pc:spChg>
        <pc:spChg chg="mod">
          <ac:chgData name="Maria Vasbotten" userId="S::maria.vasbotten@kvernelandgroup.com::de0aab51-6887-4a3a-b411-305db8c6321d" providerId="AD" clId="Web-{CEC335D8-A9EF-4ABE-BF9C-28A4A788DA54}" dt="2020-06-11T07:11:40.783" v="2" actId="20577"/>
          <ac:spMkLst>
            <pc:docMk/>
            <pc:sldMk cId="1459562943" sldId="258"/>
            <ac:spMk id="6" creationId="{00000000-0000-0000-0000-000000000000}"/>
          </ac:spMkLst>
        </pc:spChg>
      </pc:sldChg>
      <pc:sldChg chg="modSp">
        <pc:chgData name="Maria Vasbotten" userId="S::maria.vasbotten@kvernelandgroup.com::de0aab51-6887-4a3a-b411-305db8c6321d" providerId="AD" clId="Web-{CEC335D8-A9EF-4ABE-BF9C-28A4A788DA54}" dt="2020-06-11T07:13:17.970" v="44" actId="1076"/>
        <pc:sldMkLst>
          <pc:docMk/>
          <pc:sldMk cId="1343152922" sldId="269"/>
        </pc:sldMkLst>
        <pc:spChg chg="mod">
          <ac:chgData name="Maria Vasbotten" userId="S::maria.vasbotten@kvernelandgroup.com::de0aab51-6887-4a3a-b411-305db8c6321d" providerId="AD" clId="Web-{CEC335D8-A9EF-4ABE-BF9C-28A4A788DA54}" dt="2020-06-11T07:13:17.970" v="44" actId="1076"/>
          <ac:spMkLst>
            <pc:docMk/>
            <pc:sldMk cId="1343152922" sldId="269"/>
            <ac:spMk id="2" creationId="{00000000-0000-0000-0000-000000000000}"/>
          </ac:spMkLst>
        </pc:spChg>
      </pc:sldChg>
    </pc:docChg>
  </pc:docChgLst>
  <pc:docChgLst>
    <pc:chgData name="Maria Vasbotten" userId="S::maria.vasbotten@kvernelandgroup.com::de0aab51-6887-4a3a-b411-305db8c6321d" providerId="AD" clId="Web-{FC46D7F7-EFF3-4F98-B540-54EC59356683}"/>
    <pc:docChg chg="modSld">
      <pc:chgData name="Maria Vasbotten" userId="S::maria.vasbotten@kvernelandgroup.com::de0aab51-6887-4a3a-b411-305db8c6321d" providerId="AD" clId="Web-{FC46D7F7-EFF3-4F98-B540-54EC59356683}" dt="2020-06-26T13:10:13.145" v="49" actId="20577"/>
      <pc:docMkLst>
        <pc:docMk/>
      </pc:docMkLst>
      <pc:sldChg chg="addSp modSp">
        <pc:chgData name="Maria Vasbotten" userId="S::maria.vasbotten@kvernelandgroup.com::de0aab51-6887-4a3a-b411-305db8c6321d" providerId="AD" clId="Web-{FC46D7F7-EFF3-4F98-B540-54EC59356683}" dt="2020-06-26T13:10:13.145" v="49" actId="20577"/>
        <pc:sldMkLst>
          <pc:docMk/>
          <pc:sldMk cId="245786690" sldId="279"/>
        </pc:sldMkLst>
        <pc:spChg chg="mod">
          <ac:chgData name="Maria Vasbotten" userId="S::maria.vasbotten@kvernelandgroup.com::de0aab51-6887-4a3a-b411-305db8c6321d" providerId="AD" clId="Web-{FC46D7F7-EFF3-4F98-B540-54EC59356683}" dt="2020-06-26T13:10:13.145" v="49" actId="20577"/>
          <ac:spMkLst>
            <pc:docMk/>
            <pc:sldMk cId="245786690" sldId="279"/>
            <ac:spMk id="7" creationId="{8331BB30-8C1C-4A90-8D36-4E347CAF849B}"/>
          </ac:spMkLst>
        </pc:spChg>
        <pc:spChg chg="mod">
          <ac:chgData name="Maria Vasbotten" userId="S::maria.vasbotten@kvernelandgroup.com::de0aab51-6887-4a3a-b411-305db8c6321d" providerId="AD" clId="Web-{FC46D7F7-EFF3-4F98-B540-54EC59356683}" dt="2020-06-26T13:08:13.737" v="48" actId="1076"/>
          <ac:spMkLst>
            <pc:docMk/>
            <pc:sldMk cId="245786690" sldId="279"/>
            <ac:spMk id="15" creationId="{F74C44A2-C76E-499B-B072-F10C77F02675}"/>
          </ac:spMkLst>
        </pc:spChg>
        <pc:picChg chg="add mod">
          <ac:chgData name="Maria Vasbotten" userId="S::maria.vasbotten@kvernelandgroup.com::de0aab51-6887-4a3a-b411-305db8c6321d" providerId="AD" clId="Web-{FC46D7F7-EFF3-4F98-B540-54EC59356683}" dt="2020-06-26T13:07:56.503" v="24" actId="1076"/>
          <ac:picMkLst>
            <pc:docMk/>
            <pc:sldMk cId="245786690" sldId="279"/>
            <ac:picMk id="49" creationId="{13C4937E-4C1E-44AE-952C-C9D498281A08}"/>
          </ac:picMkLst>
        </pc:picChg>
        <pc:picChg chg="add mod">
          <ac:chgData name="Maria Vasbotten" userId="S::maria.vasbotten@kvernelandgroup.com::de0aab51-6887-4a3a-b411-305db8c6321d" providerId="AD" clId="Web-{FC46D7F7-EFF3-4F98-B540-54EC59356683}" dt="2020-06-26T13:07:56.518" v="25" actId="1076"/>
          <ac:picMkLst>
            <pc:docMk/>
            <pc:sldMk cId="245786690" sldId="279"/>
            <ac:picMk id="50" creationId="{E1C577C4-6B84-47F9-B5B9-535E6C639E97}"/>
          </ac:picMkLst>
        </pc:picChg>
        <pc:picChg chg="add mod">
          <ac:chgData name="Maria Vasbotten" userId="S::maria.vasbotten@kvernelandgroup.com::de0aab51-6887-4a3a-b411-305db8c6321d" providerId="AD" clId="Web-{FC46D7F7-EFF3-4F98-B540-54EC59356683}" dt="2020-06-26T13:07:56.534" v="26" actId="1076"/>
          <ac:picMkLst>
            <pc:docMk/>
            <pc:sldMk cId="245786690" sldId="279"/>
            <ac:picMk id="51" creationId="{530B4F7E-BB27-4457-AA8F-EA51B41457F3}"/>
          </ac:picMkLst>
        </pc:picChg>
        <pc:picChg chg="add mod">
          <ac:chgData name="Maria Vasbotten" userId="S::maria.vasbotten@kvernelandgroup.com::de0aab51-6887-4a3a-b411-305db8c6321d" providerId="AD" clId="Web-{FC46D7F7-EFF3-4F98-B540-54EC59356683}" dt="2020-06-26T13:07:56.550" v="27" actId="1076"/>
          <ac:picMkLst>
            <pc:docMk/>
            <pc:sldMk cId="245786690" sldId="279"/>
            <ac:picMk id="52" creationId="{8824120F-B097-41B8-B579-9019464C16F9}"/>
          </ac:picMkLst>
        </pc:picChg>
        <pc:picChg chg="add mod">
          <ac:chgData name="Maria Vasbotten" userId="S::maria.vasbotten@kvernelandgroup.com::de0aab51-6887-4a3a-b411-305db8c6321d" providerId="AD" clId="Web-{FC46D7F7-EFF3-4F98-B540-54EC59356683}" dt="2020-06-26T13:07:56.565" v="28" actId="1076"/>
          <ac:picMkLst>
            <pc:docMk/>
            <pc:sldMk cId="245786690" sldId="279"/>
            <ac:picMk id="53" creationId="{62B1D522-27FB-4836-808F-06E00C7CE3B6}"/>
          </ac:picMkLst>
        </pc:picChg>
        <pc:picChg chg="add mod">
          <ac:chgData name="Maria Vasbotten" userId="S::maria.vasbotten@kvernelandgroup.com::de0aab51-6887-4a3a-b411-305db8c6321d" providerId="AD" clId="Web-{FC46D7F7-EFF3-4F98-B540-54EC59356683}" dt="2020-06-26T13:07:56.581" v="29" actId="1076"/>
          <ac:picMkLst>
            <pc:docMk/>
            <pc:sldMk cId="245786690" sldId="279"/>
            <ac:picMk id="54" creationId="{80590885-25B9-47B8-ACF7-DDDB3B915C64}"/>
          </ac:picMkLst>
        </pc:picChg>
        <pc:picChg chg="add mod">
          <ac:chgData name="Maria Vasbotten" userId="S::maria.vasbotten@kvernelandgroup.com::de0aab51-6887-4a3a-b411-305db8c6321d" providerId="AD" clId="Web-{FC46D7F7-EFF3-4F98-B540-54EC59356683}" dt="2020-06-26T13:07:56.597" v="30" actId="1076"/>
          <ac:picMkLst>
            <pc:docMk/>
            <pc:sldMk cId="245786690" sldId="279"/>
            <ac:picMk id="55" creationId="{868402CC-3A24-4FA3-B0C9-B9B5E1F19E47}"/>
          </ac:picMkLst>
        </pc:picChg>
        <pc:picChg chg="add mod">
          <ac:chgData name="Maria Vasbotten" userId="S::maria.vasbotten@kvernelandgroup.com::de0aab51-6887-4a3a-b411-305db8c6321d" providerId="AD" clId="Web-{FC46D7F7-EFF3-4F98-B540-54EC59356683}" dt="2020-06-26T13:07:56.612" v="31" actId="1076"/>
          <ac:picMkLst>
            <pc:docMk/>
            <pc:sldMk cId="245786690" sldId="279"/>
            <ac:picMk id="56" creationId="{614204DD-56BA-408C-84C9-9C94ADC1B7E5}"/>
          </ac:picMkLst>
        </pc:picChg>
        <pc:picChg chg="add mod">
          <ac:chgData name="Maria Vasbotten" userId="S::maria.vasbotten@kvernelandgroup.com::de0aab51-6887-4a3a-b411-305db8c6321d" providerId="AD" clId="Web-{FC46D7F7-EFF3-4F98-B540-54EC59356683}" dt="2020-06-26T13:07:56.628" v="32" actId="1076"/>
          <ac:picMkLst>
            <pc:docMk/>
            <pc:sldMk cId="245786690" sldId="279"/>
            <ac:picMk id="57" creationId="{F5491DBB-3110-4878-80EB-B1CA55EB242B}"/>
          </ac:picMkLst>
        </pc:picChg>
        <pc:picChg chg="add mod">
          <ac:chgData name="Maria Vasbotten" userId="S::maria.vasbotten@kvernelandgroup.com::de0aab51-6887-4a3a-b411-305db8c6321d" providerId="AD" clId="Web-{FC46D7F7-EFF3-4F98-B540-54EC59356683}" dt="2020-06-26T13:07:56.643" v="33" actId="1076"/>
          <ac:picMkLst>
            <pc:docMk/>
            <pc:sldMk cId="245786690" sldId="279"/>
            <ac:picMk id="58" creationId="{81A2AC60-2F21-44A6-8EAD-864C37434B98}"/>
          </ac:picMkLst>
        </pc:picChg>
        <pc:picChg chg="add mod">
          <ac:chgData name="Maria Vasbotten" userId="S::maria.vasbotten@kvernelandgroup.com::de0aab51-6887-4a3a-b411-305db8c6321d" providerId="AD" clId="Web-{FC46D7F7-EFF3-4F98-B540-54EC59356683}" dt="2020-06-26T13:07:56.643" v="34" actId="1076"/>
          <ac:picMkLst>
            <pc:docMk/>
            <pc:sldMk cId="245786690" sldId="279"/>
            <ac:picMk id="59" creationId="{CAB1060C-839A-4A65-91A8-B33820A57A56}"/>
          </ac:picMkLst>
        </pc:picChg>
        <pc:picChg chg="add mod">
          <ac:chgData name="Maria Vasbotten" userId="S::maria.vasbotten@kvernelandgroup.com::de0aab51-6887-4a3a-b411-305db8c6321d" providerId="AD" clId="Web-{FC46D7F7-EFF3-4F98-B540-54EC59356683}" dt="2020-06-26T13:07:56.659" v="35" actId="1076"/>
          <ac:picMkLst>
            <pc:docMk/>
            <pc:sldMk cId="245786690" sldId="279"/>
            <ac:picMk id="60" creationId="{57FC2A23-FAA1-4697-B060-81077AEBCB5D}"/>
          </ac:picMkLst>
        </pc:picChg>
        <pc:picChg chg="add mod">
          <ac:chgData name="Maria Vasbotten" userId="S::maria.vasbotten@kvernelandgroup.com::de0aab51-6887-4a3a-b411-305db8c6321d" providerId="AD" clId="Web-{FC46D7F7-EFF3-4F98-B540-54EC59356683}" dt="2020-06-26T13:07:56.675" v="36" actId="1076"/>
          <ac:picMkLst>
            <pc:docMk/>
            <pc:sldMk cId="245786690" sldId="279"/>
            <ac:picMk id="61" creationId="{6DB3F31B-3297-4573-9874-51061BCF6C4D}"/>
          </ac:picMkLst>
        </pc:picChg>
        <pc:picChg chg="add mod">
          <ac:chgData name="Maria Vasbotten" userId="S::maria.vasbotten@kvernelandgroup.com::de0aab51-6887-4a3a-b411-305db8c6321d" providerId="AD" clId="Web-{FC46D7F7-EFF3-4F98-B540-54EC59356683}" dt="2020-06-26T13:07:56.690" v="37" actId="1076"/>
          <ac:picMkLst>
            <pc:docMk/>
            <pc:sldMk cId="245786690" sldId="279"/>
            <ac:picMk id="62" creationId="{FF4B5D8D-7D64-400D-9131-C2297927A104}"/>
          </ac:picMkLst>
        </pc:picChg>
        <pc:picChg chg="add mod">
          <ac:chgData name="Maria Vasbotten" userId="S::maria.vasbotten@kvernelandgroup.com::de0aab51-6887-4a3a-b411-305db8c6321d" providerId="AD" clId="Web-{FC46D7F7-EFF3-4F98-B540-54EC59356683}" dt="2020-06-26T13:07:56.706" v="38" actId="1076"/>
          <ac:picMkLst>
            <pc:docMk/>
            <pc:sldMk cId="245786690" sldId="279"/>
            <ac:picMk id="63" creationId="{4825B661-C6EC-4CBE-9F8D-EFAA4A20FB39}"/>
          </ac:picMkLst>
        </pc:picChg>
        <pc:picChg chg="add mod">
          <ac:chgData name="Maria Vasbotten" userId="S::maria.vasbotten@kvernelandgroup.com::de0aab51-6887-4a3a-b411-305db8c6321d" providerId="AD" clId="Web-{FC46D7F7-EFF3-4F98-B540-54EC59356683}" dt="2020-06-26T13:07:56.722" v="39" actId="1076"/>
          <ac:picMkLst>
            <pc:docMk/>
            <pc:sldMk cId="245786690" sldId="279"/>
            <ac:picMk id="64" creationId="{7EEFBA3D-A595-4B67-AF65-9383AB9D77A4}"/>
          </ac:picMkLst>
        </pc:picChg>
        <pc:picChg chg="add mod">
          <ac:chgData name="Maria Vasbotten" userId="S::maria.vasbotten@kvernelandgroup.com::de0aab51-6887-4a3a-b411-305db8c6321d" providerId="AD" clId="Web-{FC46D7F7-EFF3-4F98-B540-54EC59356683}" dt="2020-06-26T13:07:56.737" v="40" actId="1076"/>
          <ac:picMkLst>
            <pc:docMk/>
            <pc:sldMk cId="245786690" sldId="279"/>
            <ac:picMk id="65" creationId="{61D42E2C-AFF6-4BC6-8524-98624ABFC770}"/>
          </ac:picMkLst>
        </pc:picChg>
        <pc:picChg chg="add mod">
          <ac:chgData name="Maria Vasbotten" userId="S::maria.vasbotten@kvernelandgroup.com::de0aab51-6887-4a3a-b411-305db8c6321d" providerId="AD" clId="Web-{FC46D7F7-EFF3-4F98-B540-54EC59356683}" dt="2020-06-26T13:07:56.768" v="41" actId="1076"/>
          <ac:picMkLst>
            <pc:docMk/>
            <pc:sldMk cId="245786690" sldId="279"/>
            <ac:picMk id="66" creationId="{4F34BAF7-923A-42EE-B0C5-60E4BC8EF5D0}"/>
          </ac:picMkLst>
        </pc:picChg>
        <pc:picChg chg="add mod">
          <ac:chgData name="Maria Vasbotten" userId="S::maria.vasbotten@kvernelandgroup.com::de0aab51-6887-4a3a-b411-305db8c6321d" providerId="AD" clId="Web-{FC46D7F7-EFF3-4F98-B540-54EC59356683}" dt="2020-06-26T13:07:56.784" v="42" actId="1076"/>
          <ac:picMkLst>
            <pc:docMk/>
            <pc:sldMk cId="245786690" sldId="279"/>
            <ac:picMk id="67" creationId="{AA693391-5F7C-45C1-B6B7-219F707AE93E}"/>
          </ac:picMkLst>
        </pc:picChg>
        <pc:picChg chg="add mod">
          <ac:chgData name="Maria Vasbotten" userId="S::maria.vasbotten@kvernelandgroup.com::de0aab51-6887-4a3a-b411-305db8c6321d" providerId="AD" clId="Web-{FC46D7F7-EFF3-4F98-B540-54EC59356683}" dt="2020-06-26T13:07:56.800" v="43" actId="1076"/>
          <ac:picMkLst>
            <pc:docMk/>
            <pc:sldMk cId="245786690" sldId="279"/>
            <ac:picMk id="68" creationId="{486B6DDB-B50B-42DC-A22F-F35D514CB18C}"/>
          </ac:picMkLst>
        </pc:picChg>
        <pc:picChg chg="add mod">
          <ac:chgData name="Maria Vasbotten" userId="S::maria.vasbotten@kvernelandgroup.com::de0aab51-6887-4a3a-b411-305db8c6321d" providerId="AD" clId="Web-{FC46D7F7-EFF3-4F98-B540-54EC59356683}" dt="2020-06-26T13:07:56.815" v="44" actId="1076"/>
          <ac:picMkLst>
            <pc:docMk/>
            <pc:sldMk cId="245786690" sldId="279"/>
            <ac:picMk id="69" creationId="{53358F47-59AA-4861-9102-1EB14A712B18}"/>
          </ac:picMkLst>
        </pc:picChg>
        <pc:picChg chg="add mod">
          <ac:chgData name="Maria Vasbotten" userId="S::maria.vasbotten@kvernelandgroup.com::de0aab51-6887-4a3a-b411-305db8c6321d" providerId="AD" clId="Web-{FC46D7F7-EFF3-4F98-B540-54EC59356683}" dt="2020-06-26T13:07:56.831" v="45" actId="1076"/>
          <ac:picMkLst>
            <pc:docMk/>
            <pc:sldMk cId="245786690" sldId="279"/>
            <ac:picMk id="70" creationId="{61A61FB5-6309-4350-A3EF-34D606D5B674}"/>
          </ac:picMkLst>
        </pc:picChg>
        <pc:picChg chg="add mod">
          <ac:chgData name="Maria Vasbotten" userId="S::maria.vasbotten@kvernelandgroup.com::de0aab51-6887-4a3a-b411-305db8c6321d" providerId="AD" clId="Web-{FC46D7F7-EFF3-4F98-B540-54EC59356683}" dt="2020-06-26T13:07:56.847" v="46" actId="1076"/>
          <ac:picMkLst>
            <pc:docMk/>
            <pc:sldMk cId="245786690" sldId="279"/>
            <ac:picMk id="71" creationId="{BA4342F2-9D04-4912-AF91-56788B64A626}"/>
          </ac:picMkLst>
        </pc:picChg>
        <pc:picChg chg="add mod">
          <ac:chgData name="Maria Vasbotten" userId="S::maria.vasbotten@kvernelandgroup.com::de0aab51-6887-4a3a-b411-305db8c6321d" providerId="AD" clId="Web-{FC46D7F7-EFF3-4F98-B540-54EC59356683}" dt="2020-06-26T13:07:56.862" v="47" actId="1076"/>
          <ac:picMkLst>
            <pc:docMk/>
            <pc:sldMk cId="245786690" sldId="279"/>
            <ac:picMk id="73" creationId="{61AFC9E7-B280-4EC2-88E7-7B9E33AE764E}"/>
          </ac:picMkLst>
        </pc:picChg>
      </pc:sldChg>
    </pc:docChg>
  </pc:docChgLst>
  <pc:docChgLst>
    <pc:chgData name="Maria Vasbotten" userId="S::maria.vasbotten@kvernelandgroup.com::de0aab51-6887-4a3a-b411-305db8c6321d" providerId="AD" clId="Web-{B2B6F0B1-324D-4155-8D3F-B7ABF029EB89}"/>
    <pc:docChg chg="addSld modSld">
      <pc:chgData name="Maria Vasbotten" userId="S::maria.vasbotten@kvernelandgroup.com::de0aab51-6887-4a3a-b411-305db8c6321d" providerId="AD" clId="Web-{B2B6F0B1-324D-4155-8D3F-B7ABF029EB89}" dt="2020-06-17T07:12:19.399" v="9"/>
      <pc:docMkLst>
        <pc:docMk/>
      </pc:docMkLst>
      <pc:sldChg chg="delSp modSp add replId">
        <pc:chgData name="Maria Vasbotten" userId="S::maria.vasbotten@kvernelandgroup.com::de0aab51-6887-4a3a-b411-305db8c6321d" providerId="AD" clId="Web-{B2B6F0B1-324D-4155-8D3F-B7ABF029EB89}" dt="2020-06-17T07:12:19.399" v="9"/>
        <pc:sldMkLst>
          <pc:docMk/>
          <pc:sldMk cId="2870788931" sldId="280"/>
        </pc:sldMkLst>
        <pc:spChg chg="mod">
          <ac:chgData name="Maria Vasbotten" userId="S::maria.vasbotten@kvernelandgroup.com::de0aab51-6887-4a3a-b411-305db8c6321d" providerId="AD" clId="Web-{B2B6F0B1-324D-4155-8D3F-B7ABF029EB89}" dt="2020-06-17T07:11:58.211" v="8" actId="20577"/>
          <ac:spMkLst>
            <pc:docMk/>
            <pc:sldMk cId="2870788931" sldId="280"/>
            <ac:spMk id="2" creationId="{00000000-0000-0000-0000-000000000000}"/>
          </ac:spMkLst>
        </pc:spChg>
        <pc:spChg chg="del">
          <ac:chgData name="Maria Vasbotten" userId="S::maria.vasbotten@kvernelandgroup.com::de0aab51-6887-4a3a-b411-305db8c6321d" providerId="AD" clId="Web-{B2B6F0B1-324D-4155-8D3F-B7ABF029EB89}" dt="2020-06-17T07:12:19.399" v="9"/>
          <ac:spMkLst>
            <pc:docMk/>
            <pc:sldMk cId="2870788931" sldId="280"/>
            <ac:spMk id="5" creationId="{00000000-0000-0000-0000-000000000000}"/>
          </ac:spMkLst>
        </pc:spChg>
      </pc:sldChg>
    </pc:docChg>
  </pc:docChgLst>
  <pc:docChgLst>
    <pc:chgData name="Xavier Tros de Ilarduya" userId="S::xavier.tros@kvernelandgroup.com::842ebdb8-1859-4462-a7dc-5b230d42dd6e" providerId="AD" clId="Web-{C6C8F791-E59F-46E2-B1C2-FE9DAA44E08D}"/>
    <pc:docChg chg="modSld">
      <pc:chgData name="Xavier Tros de Ilarduya" userId="S::xavier.tros@kvernelandgroup.com::842ebdb8-1859-4462-a7dc-5b230d42dd6e" providerId="AD" clId="Web-{C6C8F791-E59F-46E2-B1C2-FE9DAA44E08D}" dt="2020-06-08T08:09:22.657" v="190" actId="20577"/>
      <pc:docMkLst>
        <pc:docMk/>
      </pc:docMkLst>
      <pc:sldChg chg="modSp">
        <pc:chgData name="Xavier Tros de Ilarduya" userId="S::xavier.tros@kvernelandgroup.com::842ebdb8-1859-4462-a7dc-5b230d42dd6e" providerId="AD" clId="Web-{C6C8F791-E59F-46E2-B1C2-FE9DAA44E08D}" dt="2020-06-08T08:05:14.848" v="18" actId="20577"/>
        <pc:sldMkLst>
          <pc:docMk/>
          <pc:sldMk cId="1459562943" sldId="258"/>
        </pc:sldMkLst>
        <pc:spChg chg="mod">
          <ac:chgData name="Xavier Tros de Ilarduya" userId="S::xavier.tros@kvernelandgroup.com::842ebdb8-1859-4462-a7dc-5b230d42dd6e" providerId="AD" clId="Web-{C6C8F791-E59F-46E2-B1C2-FE9DAA44E08D}" dt="2020-06-08T08:05:14.848" v="18" actId="20577"/>
          <ac:spMkLst>
            <pc:docMk/>
            <pc:sldMk cId="1459562943" sldId="258"/>
            <ac:spMk id="2" creationId="{00000000-0000-0000-0000-000000000000}"/>
          </ac:spMkLst>
        </pc:spChg>
      </pc:sldChg>
      <pc:sldChg chg="modSp">
        <pc:chgData name="Xavier Tros de Ilarduya" userId="S::xavier.tros@kvernelandgroup.com::842ebdb8-1859-4462-a7dc-5b230d42dd6e" providerId="AD" clId="Web-{C6C8F791-E59F-46E2-B1C2-FE9DAA44E08D}" dt="2020-06-08T08:07:09.768" v="69" actId="20577"/>
        <pc:sldMkLst>
          <pc:docMk/>
          <pc:sldMk cId="3496271827" sldId="262"/>
        </pc:sldMkLst>
        <pc:spChg chg="mod">
          <ac:chgData name="Xavier Tros de Ilarduya" userId="S::xavier.tros@kvernelandgroup.com::842ebdb8-1859-4462-a7dc-5b230d42dd6e" providerId="AD" clId="Web-{C6C8F791-E59F-46E2-B1C2-FE9DAA44E08D}" dt="2020-06-08T08:07:09.768" v="69" actId="20577"/>
          <ac:spMkLst>
            <pc:docMk/>
            <pc:sldMk cId="3496271827" sldId="262"/>
            <ac:spMk id="4" creationId="{00000000-0000-0000-0000-000000000000}"/>
          </ac:spMkLst>
        </pc:spChg>
      </pc:sldChg>
      <pc:sldChg chg="modSp">
        <pc:chgData name="Xavier Tros de Ilarduya" userId="S::xavier.tros@kvernelandgroup.com::842ebdb8-1859-4462-a7dc-5b230d42dd6e" providerId="AD" clId="Web-{C6C8F791-E59F-46E2-B1C2-FE9DAA44E08D}" dt="2020-06-08T08:08:50.860" v="182" actId="20577"/>
        <pc:sldMkLst>
          <pc:docMk/>
          <pc:sldMk cId="1343152922" sldId="269"/>
        </pc:sldMkLst>
        <pc:spChg chg="mod">
          <ac:chgData name="Xavier Tros de Ilarduya" userId="S::xavier.tros@kvernelandgroup.com::842ebdb8-1859-4462-a7dc-5b230d42dd6e" providerId="AD" clId="Web-{C6C8F791-E59F-46E2-B1C2-FE9DAA44E08D}" dt="2020-06-08T08:08:50.860" v="182" actId="20577"/>
          <ac:spMkLst>
            <pc:docMk/>
            <pc:sldMk cId="1343152922" sldId="269"/>
            <ac:spMk id="9" creationId="{00000000-0000-0000-0000-000000000000}"/>
          </ac:spMkLst>
        </pc:spChg>
      </pc:sldChg>
      <pc:sldChg chg="modSp">
        <pc:chgData name="Xavier Tros de Ilarduya" userId="S::xavier.tros@kvernelandgroup.com::842ebdb8-1859-4462-a7dc-5b230d42dd6e" providerId="AD" clId="Web-{C6C8F791-E59F-46E2-B1C2-FE9DAA44E08D}" dt="2020-06-08T08:09:22.657" v="190" actId="20577"/>
        <pc:sldMkLst>
          <pc:docMk/>
          <pc:sldMk cId="2128171273" sldId="270"/>
        </pc:sldMkLst>
        <pc:spChg chg="mod">
          <ac:chgData name="Xavier Tros de Ilarduya" userId="S::xavier.tros@kvernelandgroup.com::842ebdb8-1859-4462-a7dc-5b230d42dd6e" providerId="AD" clId="Web-{C6C8F791-E59F-46E2-B1C2-FE9DAA44E08D}" dt="2020-06-08T08:09:22.657" v="190" actId="20577"/>
          <ac:spMkLst>
            <pc:docMk/>
            <pc:sldMk cId="2128171273" sldId="270"/>
            <ac:spMk id="5" creationId="{00000000-0000-0000-0000-000000000000}"/>
          </ac:spMkLst>
        </pc:spChg>
      </pc:sldChg>
    </pc:docChg>
  </pc:docChgLst>
  <pc:docChgLst>
    <pc:chgData name="Maria Vasbotten" userId="S::maria.vasbotten@kvernelandgroup.com::de0aab51-6887-4a3a-b411-305db8c6321d" providerId="AD" clId="Web-{48CA8E0D-AC04-4200-97A6-172172E269FD}"/>
    <pc:docChg chg="modSld">
      <pc:chgData name="Maria Vasbotten" userId="S::maria.vasbotten@kvernelandgroup.com::de0aab51-6887-4a3a-b411-305db8c6321d" providerId="AD" clId="Web-{48CA8E0D-AC04-4200-97A6-172172E269FD}" dt="2020-06-12T09:08:41.055" v="0" actId="20577"/>
      <pc:docMkLst>
        <pc:docMk/>
      </pc:docMkLst>
      <pc:sldChg chg="modSp">
        <pc:chgData name="Maria Vasbotten" userId="S::maria.vasbotten@kvernelandgroup.com::de0aab51-6887-4a3a-b411-305db8c6321d" providerId="AD" clId="Web-{48CA8E0D-AC04-4200-97A6-172172E269FD}" dt="2020-06-12T09:08:41.055" v="0" actId="20577"/>
        <pc:sldMkLst>
          <pc:docMk/>
          <pc:sldMk cId="2661271577" sldId="275"/>
        </pc:sldMkLst>
        <pc:spChg chg="mod">
          <ac:chgData name="Maria Vasbotten" userId="S::maria.vasbotten@kvernelandgroup.com::de0aab51-6887-4a3a-b411-305db8c6321d" providerId="AD" clId="Web-{48CA8E0D-AC04-4200-97A6-172172E269FD}" dt="2020-06-12T09:08:41.055" v="0" actId="20577"/>
          <ac:spMkLst>
            <pc:docMk/>
            <pc:sldMk cId="2661271577"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ocked">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68313" y="4653136"/>
            <a:ext cx="8191500" cy="434380"/>
          </a:xfrm>
          <a:prstGeom prst="rect">
            <a:avLst/>
          </a:prstGeom>
        </p:spPr>
        <p:txBody>
          <a:bodyPr lIns="0" tIns="0" rIns="0" bIns="0" anchor="ctr" anchorCtr="0"/>
          <a:lstStyle>
            <a:lvl1pPr algn="l">
              <a:defRPr sz="3600" baseline="0">
                <a:solidFill>
                  <a:schemeClr val="bg1"/>
                </a:solidFill>
              </a:defRPr>
            </a:lvl1pPr>
          </a:lstStyle>
          <a:p>
            <a:r>
              <a:rPr lang="en-GB" noProof="0"/>
              <a:t>Click to edit Master title style</a:t>
            </a:r>
          </a:p>
        </p:txBody>
      </p:sp>
      <p:sp>
        <p:nvSpPr>
          <p:cNvPr id="14" name="Subtitle 2"/>
          <p:cNvSpPr>
            <a:spLocks noGrp="1"/>
          </p:cNvSpPr>
          <p:nvPr>
            <p:ph type="subTitle" idx="1" hasCustomPrompt="1"/>
          </p:nvPr>
        </p:nvSpPr>
        <p:spPr>
          <a:xfrm>
            <a:off x="468313" y="5229200"/>
            <a:ext cx="8191500" cy="288032"/>
          </a:xfrm>
          <a:prstGeom prst="rect">
            <a:avLst/>
          </a:prstGeom>
        </p:spPr>
        <p:txBody>
          <a:bodyPr lIns="0" tIns="0" rIns="0" bIns="0" anchor="ctr" anchorCtr="0"/>
          <a:lstStyle>
            <a:lvl1pPr marL="0" indent="0" algn="l">
              <a:buNone/>
              <a:defRPr sz="18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Click to edit Master subtitle style</a:t>
            </a:r>
          </a:p>
        </p:txBody>
      </p:sp>
      <p:sp>
        <p:nvSpPr>
          <p:cNvPr id="15" name="Textplatzhalter 7"/>
          <p:cNvSpPr>
            <a:spLocks noGrp="1"/>
          </p:cNvSpPr>
          <p:nvPr>
            <p:ph type="body" sz="quarter" idx="12" hasCustomPrompt="1"/>
          </p:nvPr>
        </p:nvSpPr>
        <p:spPr>
          <a:xfrm>
            <a:off x="468313" y="5661025"/>
            <a:ext cx="8191500" cy="215900"/>
          </a:xfrm>
          <a:prstGeom prst="rect">
            <a:avLst/>
          </a:prstGeom>
        </p:spPr>
        <p:txBody>
          <a:bodyPr lIns="0" tIns="0" rIns="0" bIns="0"/>
          <a:lstStyle>
            <a:lvl1pPr>
              <a:defRPr sz="1800" baseline="0">
                <a:solidFill>
                  <a:schemeClr val="bg1"/>
                </a:solidFill>
              </a:defRPr>
            </a:lvl1pPr>
          </a:lstStyle>
          <a:p>
            <a:pPr lvl="0"/>
            <a:r>
              <a:rPr lang="en-GB" noProof="0"/>
              <a:t>Click to edit Place and Date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6"/>
            <a:ext cx="9144000" cy="4212336"/>
          </a:xfrm>
          <a:prstGeom prst="rect">
            <a:avLst/>
          </a:prstGeom>
        </p:spPr>
      </p:pic>
      <p:cxnSp>
        <p:nvCxnSpPr>
          <p:cNvPr id="7" name="Rechte verbindingslijn 5">
            <a:extLst>
              <a:ext uri="{FF2B5EF4-FFF2-40B4-BE49-F238E27FC236}">
                <a16:creationId xmlns:a16="http://schemas.microsoft.com/office/drawing/2014/main" id="{506B3762-80A6-FC4B-B77B-64E1724F9B33}"/>
              </a:ext>
            </a:extLst>
          </p:cNvPr>
          <p:cNvCxnSpPr>
            <a:cxnSpLocks/>
          </p:cNvCxnSpPr>
          <p:nvPr/>
        </p:nvCxnSpPr>
        <p:spPr bwMode="auto">
          <a:xfrm>
            <a:off x="0" y="4212000"/>
            <a:ext cx="9144000" cy="0"/>
          </a:xfrm>
          <a:prstGeom prst="line">
            <a:avLst/>
          </a:prstGeom>
          <a:solidFill>
            <a:schemeClr val="accent1"/>
          </a:solidFill>
          <a:ln w="25400" cap="flat" cmpd="sng" algn="ctr">
            <a:solidFill>
              <a:srgbClr val="BFB503"/>
            </a:solidFill>
            <a:prstDash val="solid"/>
            <a:round/>
            <a:headEnd type="none" w="med" len="med"/>
            <a:tailEnd type="none" w="med" len="med"/>
          </a:ln>
          <a:effectLst/>
        </p:spPr>
      </p:cxnSp>
    </p:spTree>
    <p:extLst>
      <p:ext uri="{BB962C8B-B14F-4D97-AF65-F5344CB8AC3E}">
        <p14:creationId xmlns:p14="http://schemas.microsoft.com/office/powerpoint/2010/main" val="87385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 1T 2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4" name="Content Placeholder 3"/>
          <p:cNvSpPr>
            <a:spLocks noGrp="1"/>
          </p:cNvSpPr>
          <p:nvPr>
            <p:ph sz="quarter" idx="11"/>
          </p:nvPr>
        </p:nvSpPr>
        <p:spPr>
          <a:xfrm>
            <a:off x="4716462" y="3644901"/>
            <a:ext cx="3959225" cy="223202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Content Placeholder 9"/>
          <p:cNvSpPr>
            <a:spLocks noGrp="1"/>
          </p:cNvSpPr>
          <p:nvPr>
            <p:ph sz="quarter" idx="12"/>
          </p:nvPr>
        </p:nvSpPr>
        <p:spPr>
          <a:xfrm>
            <a:off x="468313" y="1160464"/>
            <a:ext cx="8207375"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Content Placeholder 2"/>
          <p:cNvSpPr>
            <a:spLocks noGrp="1"/>
          </p:cNvSpPr>
          <p:nvPr>
            <p:ph sz="quarter" idx="13"/>
          </p:nvPr>
        </p:nvSpPr>
        <p:spPr>
          <a:xfrm>
            <a:off x="468313" y="3644901"/>
            <a:ext cx="3959225" cy="2232024"/>
          </a:xfrm>
          <a:prstGeom prst="rect">
            <a:avLst/>
          </a:prstGeom>
        </p:spPr>
        <p:txBody>
          <a:bodyPr/>
          <a:lstStyle>
            <a:lvl1pPr marL="285750" indent="-285750">
              <a:buFont typeface="Wingdings" panose="05000000000000000000" pitchFamily="2" charset="2"/>
              <a:buChar char="§"/>
              <a:defRPr sz="1800">
                <a:solidFill>
                  <a:schemeClr val="bg2"/>
                </a:solidFill>
              </a:defRPr>
            </a:lvl1pPr>
            <a:lvl2pPr marL="819150" indent="-285750">
              <a:buFont typeface="Wingdings" panose="05000000000000000000" pitchFamily="2" charset="2"/>
              <a:buChar char="§"/>
              <a:defRPr sz="1600">
                <a:solidFill>
                  <a:schemeClr val="bg2"/>
                </a:solidFill>
              </a:defRPr>
            </a:lvl2pPr>
            <a:lvl3pPr marL="1219200" indent="-285750">
              <a:buFont typeface="Wingdings" panose="05000000000000000000" pitchFamily="2" charset="2"/>
              <a:buChar char="§"/>
              <a:defRPr sz="1400">
                <a:solidFill>
                  <a:schemeClr val="bg2"/>
                </a:solidFill>
              </a:defRPr>
            </a:lvl3pPr>
            <a:lvl4pPr marL="1600200" indent="-228600">
              <a:buFont typeface="Wingdings" panose="05000000000000000000" pitchFamily="2" charset="2"/>
              <a:buChar char="§"/>
              <a:defRPr sz="1400">
                <a:solidFill>
                  <a:schemeClr val="bg2"/>
                </a:solidFill>
              </a:defRPr>
            </a:lvl4pPr>
            <a:lvl5pPr marL="2057400" indent="-228600">
              <a:buFont typeface="Wingdings" panose="05000000000000000000" pitchFamily="2" charset="2"/>
              <a:buChar cha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753097311"/>
      </p:ext>
    </p:extLst>
  </p:cSld>
  <p:clrMapOvr>
    <a:masterClrMapping/>
  </p:clrMapOvr>
  <p:hf sldNum="0" hdr="0" dt="0"/>
  <p:extLst>
    <p:ext uri="{DCECCB84-F9BA-43D5-87BE-67443E8EF086}">
      <p15:sldGuideLst xmlns:p15="http://schemas.microsoft.com/office/powerpoint/2012/main">
        <p15:guide id="4" orient="horz" pos="731">
          <p15:clr>
            <a:srgbClr val="FBAE40"/>
          </p15:clr>
        </p15:guide>
        <p15:guide id="5" orient="horz" pos="2115">
          <p15:clr>
            <a:srgbClr val="FBAE40"/>
          </p15:clr>
        </p15:guide>
        <p15:guide id="6" orient="horz" pos="22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 Short 1L 1RB">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716462" y="-1"/>
            <a:ext cx="4427538" cy="58769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extplatzhalter 41"/>
          <p:cNvSpPr>
            <a:spLocks noGrp="1"/>
          </p:cNvSpPr>
          <p:nvPr>
            <p:ph type="body" sz="quarter" idx="10" hasCustomPrompt="1"/>
          </p:nvPr>
        </p:nvSpPr>
        <p:spPr>
          <a:xfrm>
            <a:off x="468313" y="368301"/>
            <a:ext cx="3959225"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10" name="Content Placeholder 9"/>
          <p:cNvSpPr>
            <a:spLocks noGrp="1"/>
          </p:cNvSpPr>
          <p:nvPr>
            <p:ph sz="quarter" idx="12"/>
          </p:nvPr>
        </p:nvSpPr>
        <p:spPr>
          <a:xfrm>
            <a:off x="468313" y="1160463"/>
            <a:ext cx="3959225" cy="4716462"/>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683152621"/>
      </p:ext>
    </p:extLst>
  </p:cSld>
  <p:clrMapOvr>
    <a:masterClrMapping/>
  </p:clrMapOvr>
  <p:hf sldNum="0" hdr="0" dt="0"/>
  <p:extLst>
    <p:ext uri="{DCECCB84-F9BA-43D5-87BE-67443E8EF086}">
      <p15:sldGuideLst xmlns:p15="http://schemas.microsoft.com/office/powerpoint/2012/main">
        <p15:guide id="1" orient="horz" pos="7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207375"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3"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523368294"/>
      </p:ext>
    </p:extLst>
  </p:cSld>
  <p:clrMapOvr>
    <a:masterClrMapping/>
  </p:clrMapOvr>
  <p:hf sldNum="0" hdr="0" dt="0"/>
  <p:extLst>
    <p:ext uri="{DCECCB84-F9BA-43D5-87BE-67443E8EF086}">
      <p15:sldGuideLst xmlns:p15="http://schemas.microsoft.com/office/powerpoint/2012/main">
        <p15:guide id="1" orient="horz" pos="7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 Sub 1C">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10" name="Content Placeholder 9"/>
          <p:cNvSpPr>
            <a:spLocks noGrp="1"/>
          </p:cNvSpPr>
          <p:nvPr>
            <p:ph sz="quarter" idx="12"/>
          </p:nvPr>
        </p:nvSpPr>
        <p:spPr>
          <a:xfrm>
            <a:off x="468313" y="1665288"/>
            <a:ext cx="8207375" cy="4211637"/>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3275929868"/>
      </p:ext>
    </p:extLst>
  </p:cSld>
  <p:clrMapOvr>
    <a:masterClrMapping/>
  </p:clrMapOvr>
  <p:hf sldNum="0" hdr="0" dt="0"/>
  <p:extLst>
    <p:ext uri="{DCECCB84-F9BA-43D5-87BE-67443E8EF086}">
      <p15:sldGuideLst xmlns:p15="http://schemas.microsoft.com/office/powerpoint/2012/main">
        <p15:guide id="11" pos="2789">
          <p15:clr>
            <a:srgbClr val="FBAE40"/>
          </p15:clr>
        </p15:guide>
        <p15:guide id="15" orient="horz" pos="1049">
          <p15:clr>
            <a:srgbClr val="FBAE40"/>
          </p15:clr>
        </p15:guide>
        <p15:guide id="16" orient="horz" pos="618">
          <p15:clr>
            <a:srgbClr val="FBAE40"/>
          </p15:clr>
        </p15:guide>
        <p15:guide id="17" orient="horz" pos="8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Sub 1L 1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10" name="Content Placeholder 9"/>
          <p:cNvSpPr>
            <a:spLocks noGrp="1"/>
          </p:cNvSpPr>
          <p:nvPr>
            <p:ph sz="quarter" idx="12"/>
          </p:nvPr>
        </p:nvSpPr>
        <p:spPr>
          <a:xfrm>
            <a:off x="468313" y="1665289"/>
            <a:ext cx="3959225" cy="4211636"/>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1" name="Content Placeholder 9"/>
          <p:cNvSpPr>
            <a:spLocks noGrp="1"/>
          </p:cNvSpPr>
          <p:nvPr>
            <p:ph sz="quarter" idx="14"/>
          </p:nvPr>
        </p:nvSpPr>
        <p:spPr>
          <a:xfrm>
            <a:off x="4716463" y="1665287"/>
            <a:ext cx="3959225" cy="4211637"/>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2073876541"/>
      </p:ext>
    </p:extLst>
  </p:cSld>
  <p:clrMapOvr>
    <a:masterClrMapping/>
  </p:clrMapOvr>
  <p:hf sldNum="0" hdr="0" dt="0"/>
  <p:extLst>
    <p:ext uri="{DCECCB84-F9BA-43D5-87BE-67443E8EF086}">
      <p15:sldGuideLst xmlns:p15="http://schemas.microsoft.com/office/powerpoint/2012/main">
        <p15:guide id="4" orient="horz" pos="1049">
          <p15:clr>
            <a:srgbClr val="FBAE40"/>
          </p15:clr>
        </p15:guide>
        <p15:guide id="5" orient="horz" pos="822">
          <p15:clr>
            <a:srgbClr val="FBAE40"/>
          </p15:clr>
        </p15:guide>
        <p15:guide id="6" orient="horz" pos="61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Sub 1L 2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10" name="Content Placeholder 9"/>
          <p:cNvSpPr>
            <a:spLocks noGrp="1"/>
          </p:cNvSpPr>
          <p:nvPr>
            <p:ph sz="quarter" idx="12"/>
          </p:nvPr>
        </p:nvSpPr>
        <p:spPr>
          <a:xfrm>
            <a:off x="468313" y="1665289"/>
            <a:ext cx="3959225" cy="4211636"/>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2" name="Content Placeholder 9"/>
          <p:cNvSpPr>
            <a:spLocks noGrp="1"/>
          </p:cNvSpPr>
          <p:nvPr>
            <p:ph sz="quarter" idx="14"/>
          </p:nvPr>
        </p:nvSpPr>
        <p:spPr>
          <a:xfrm>
            <a:off x="4716755" y="1665289"/>
            <a:ext cx="3959225" cy="190817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Content Placeholder 9"/>
          <p:cNvSpPr>
            <a:spLocks noGrp="1"/>
          </p:cNvSpPr>
          <p:nvPr>
            <p:ph sz="quarter" idx="15"/>
          </p:nvPr>
        </p:nvSpPr>
        <p:spPr>
          <a:xfrm>
            <a:off x="4716464" y="3860799"/>
            <a:ext cx="3959224" cy="20161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179353651"/>
      </p:ext>
    </p:extLst>
  </p:cSld>
  <p:clrMapOvr>
    <a:masterClrMapping/>
  </p:clrMapOvr>
  <p:hf sldNum="0" hdr="0" dt="0"/>
  <p:extLst>
    <p:ext uri="{DCECCB84-F9BA-43D5-87BE-67443E8EF086}">
      <p15:sldGuideLst xmlns:p15="http://schemas.microsoft.com/office/powerpoint/2012/main">
        <p15:guide id="6" orient="horz" pos="1049">
          <p15:clr>
            <a:srgbClr val="FBAE40"/>
          </p15:clr>
        </p15:guide>
        <p15:guide id="7" orient="horz" pos="2251">
          <p15:clr>
            <a:srgbClr val="FBAE40"/>
          </p15:clr>
        </p15:guide>
        <p15:guide id="8" orient="horz" pos="2432">
          <p15:clr>
            <a:srgbClr val="FBAE40"/>
          </p15:clr>
        </p15:guide>
        <p15:guide id="9" orient="horz" pos="618">
          <p15:clr>
            <a:srgbClr val="FBAE40"/>
          </p15:clr>
        </p15:guide>
        <p15:guide id="10" orient="horz" pos="82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Sub 2L 1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2" name="Content Placeholder 9"/>
          <p:cNvSpPr>
            <a:spLocks noGrp="1"/>
          </p:cNvSpPr>
          <p:nvPr>
            <p:ph sz="quarter" idx="12"/>
          </p:nvPr>
        </p:nvSpPr>
        <p:spPr>
          <a:xfrm>
            <a:off x="4716463" y="1665288"/>
            <a:ext cx="3959223" cy="421163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9"/>
          <p:cNvSpPr>
            <a:spLocks noGrp="1"/>
          </p:cNvSpPr>
          <p:nvPr>
            <p:ph sz="quarter" idx="14"/>
          </p:nvPr>
        </p:nvSpPr>
        <p:spPr>
          <a:xfrm>
            <a:off x="476861" y="1665288"/>
            <a:ext cx="3950677" cy="1908176"/>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Content Placeholder 9"/>
          <p:cNvSpPr>
            <a:spLocks noGrp="1"/>
          </p:cNvSpPr>
          <p:nvPr>
            <p:ph sz="quarter" idx="15"/>
          </p:nvPr>
        </p:nvSpPr>
        <p:spPr>
          <a:xfrm>
            <a:off x="468313" y="3860799"/>
            <a:ext cx="3959225" cy="20161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544812976"/>
      </p:ext>
    </p:extLst>
  </p:cSld>
  <p:clrMapOvr>
    <a:masterClrMapping/>
  </p:clrMapOvr>
  <p:hf sldNum="0" hdr="0" dt="0"/>
  <p:extLst>
    <p:ext uri="{DCECCB84-F9BA-43D5-87BE-67443E8EF086}">
      <p15:sldGuideLst xmlns:p15="http://schemas.microsoft.com/office/powerpoint/2012/main">
        <p15:guide id="6" orient="horz" pos="2432">
          <p15:clr>
            <a:srgbClr val="FBAE40"/>
          </p15:clr>
        </p15:guide>
        <p15:guide id="7" orient="horz" pos="2251">
          <p15:clr>
            <a:srgbClr val="FBAE40"/>
          </p15:clr>
        </p15:guide>
        <p15:guide id="8" orient="horz" pos="1049">
          <p15:clr>
            <a:srgbClr val="FBAE40"/>
          </p15:clr>
        </p15:guide>
        <p15:guide id="9" orient="horz" pos="822">
          <p15:clr>
            <a:srgbClr val="FBAE40"/>
          </p15:clr>
        </p15:guide>
        <p15:guide id="10" orient="horz" pos="61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Sub 2L 2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299"/>
            <a:ext cx="8191500" cy="431801"/>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2" name="Content Placeholder 9"/>
          <p:cNvSpPr>
            <a:spLocks noGrp="1"/>
          </p:cNvSpPr>
          <p:nvPr>
            <p:ph sz="quarter" idx="12"/>
          </p:nvPr>
        </p:nvSpPr>
        <p:spPr>
          <a:xfrm>
            <a:off x="4716464" y="1665288"/>
            <a:ext cx="3943350" cy="1908176"/>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9"/>
          <p:cNvSpPr>
            <a:spLocks noGrp="1"/>
          </p:cNvSpPr>
          <p:nvPr>
            <p:ph sz="quarter" idx="14"/>
          </p:nvPr>
        </p:nvSpPr>
        <p:spPr>
          <a:xfrm>
            <a:off x="474334" y="1665289"/>
            <a:ext cx="3959225" cy="190817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9"/>
          <p:cNvSpPr>
            <a:spLocks noGrp="1"/>
          </p:cNvSpPr>
          <p:nvPr>
            <p:ph sz="quarter" idx="15"/>
          </p:nvPr>
        </p:nvSpPr>
        <p:spPr>
          <a:xfrm>
            <a:off x="474335" y="3861047"/>
            <a:ext cx="3953204" cy="2015877"/>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Content Placeholder 9"/>
          <p:cNvSpPr>
            <a:spLocks noGrp="1"/>
          </p:cNvSpPr>
          <p:nvPr>
            <p:ph sz="quarter" idx="16"/>
          </p:nvPr>
        </p:nvSpPr>
        <p:spPr>
          <a:xfrm>
            <a:off x="4716463" y="3861047"/>
            <a:ext cx="3959225" cy="2015877"/>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2706059360"/>
      </p:ext>
    </p:extLst>
  </p:cSld>
  <p:clrMapOvr>
    <a:masterClrMapping/>
  </p:clrMapOvr>
  <p:hf sldNum="0" hdr="0" dt="0"/>
  <p:extLst>
    <p:ext uri="{DCECCB84-F9BA-43D5-87BE-67443E8EF086}">
      <p15:sldGuideLst xmlns:p15="http://schemas.microsoft.com/office/powerpoint/2012/main">
        <p15:guide id="6" orient="horz" pos="618">
          <p15:clr>
            <a:srgbClr val="FBAE40"/>
          </p15:clr>
        </p15:guide>
        <p15:guide id="7" orient="horz" pos="822">
          <p15:clr>
            <a:srgbClr val="FBAE40"/>
          </p15:clr>
        </p15:guide>
        <p15:guide id="8" orient="horz" pos="1049">
          <p15:clr>
            <a:srgbClr val="FBAE40"/>
          </p15:clr>
        </p15:guide>
        <p15:guide id="9" orient="horz" pos="2251">
          <p15:clr>
            <a:srgbClr val="FBAE40"/>
          </p15:clr>
        </p15:guide>
        <p15:guide id="10" orient="horz" pos="24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 Sub 1T 1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1" name="Content Placeholder 9"/>
          <p:cNvSpPr>
            <a:spLocks noGrp="1"/>
          </p:cNvSpPr>
          <p:nvPr>
            <p:ph sz="quarter" idx="14"/>
          </p:nvPr>
        </p:nvSpPr>
        <p:spPr>
          <a:xfrm>
            <a:off x="474334" y="1665289"/>
            <a:ext cx="8201354" cy="190817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9"/>
          <p:cNvSpPr>
            <a:spLocks noGrp="1"/>
          </p:cNvSpPr>
          <p:nvPr>
            <p:ph sz="quarter" idx="15"/>
          </p:nvPr>
        </p:nvSpPr>
        <p:spPr>
          <a:xfrm>
            <a:off x="474334" y="3860799"/>
            <a:ext cx="8201353" cy="20161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3762792534"/>
      </p:ext>
    </p:extLst>
  </p:cSld>
  <p:clrMapOvr>
    <a:masterClrMapping/>
  </p:clrMapOvr>
  <p:hf sldNum="0" hdr="0" dt="0"/>
  <p:extLst>
    <p:ext uri="{DCECCB84-F9BA-43D5-87BE-67443E8EF086}">
      <p15:sldGuideLst xmlns:p15="http://schemas.microsoft.com/office/powerpoint/2012/main">
        <p15:guide id="6" orient="horz" pos="618">
          <p15:clr>
            <a:srgbClr val="FBAE40"/>
          </p15:clr>
        </p15:guide>
        <p15:guide id="7" orient="horz" pos="822">
          <p15:clr>
            <a:srgbClr val="FBAE40"/>
          </p15:clr>
        </p15:guide>
        <p15:guide id="8" orient="horz" pos="1049">
          <p15:clr>
            <a:srgbClr val="FBAE40"/>
          </p15:clr>
        </p15:guide>
        <p15:guide id="9" orient="horz" pos="2432">
          <p15:clr>
            <a:srgbClr val="FBAE40"/>
          </p15:clr>
        </p15:guide>
        <p15:guide id="10" orient="horz" pos="225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 Sub 2T 1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1" name="Content Placeholder 9"/>
          <p:cNvSpPr>
            <a:spLocks noGrp="1"/>
          </p:cNvSpPr>
          <p:nvPr>
            <p:ph sz="quarter" idx="15"/>
          </p:nvPr>
        </p:nvSpPr>
        <p:spPr>
          <a:xfrm>
            <a:off x="474334" y="3860799"/>
            <a:ext cx="8201353" cy="20161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5" name="Content Placeholder 9"/>
          <p:cNvSpPr>
            <a:spLocks noGrp="1"/>
          </p:cNvSpPr>
          <p:nvPr>
            <p:ph sz="quarter" idx="12"/>
          </p:nvPr>
        </p:nvSpPr>
        <p:spPr>
          <a:xfrm>
            <a:off x="4716464" y="1665289"/>
            <a:ext cx="3943350" cy="190817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6" name="Content Placeholder 9"/>
          <p:cNvSpPr>
            <a:spLocks noGrp="1"/>
          </p:cNvSpPr>
          <p:nvPr>
            <p:ph sz="quarter" idx="14"/>
          </p:nvPr>
        </p:nvSpPr>
        <p:spPr>
          <a:xfrm>
            <a:off x="474334" y="1665289"/>
            <a:ext cx="3959225" cy="190817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297859964"/>
      </p:ext>
    </p:extLst>
  </p:cSld>
  <p:clrMapOvr>
    <a:masterClrMapping/>
  </p:clrMapOvr>
  <p:hf sldNum="0" hdr="0" dt="0"/>
  <p:extLst>
    <p:ext uri="{DCECCB84-F9BA-43D5-87BE-67443E8EF086}">
      <p15:sldGuideLst xmlns:p15="http://schemas.microsoft.com/office/powerpoint/2012/main">
        <p15:guide id="6" orient="horz" pos="618">
          <p15:clr>
            <a:srgbClr val="FBAE40"/>
          </p15:clr>
        </p15:guide>
        <p15:guide id="7" orient="horz" pos="845">
          <p15:clr>
            <a:srgbClr val="FBAE40"/>
          </p15:clr>
        </p15:guide>
        <p15:guide id="8" orient="horz" pos="1049">
          <p15:clr>
            <a:srgbClr val="FBAE40"/>
          </p15:clr>
        </p15:guide>
        <p15:guide id="9" orient="horz" pos="2251">
          <p15:clr>
            <a:srgbClr val="FBAE40"/>
          </p15:clr>
        </p15:guide>
        <p15:guide id="10" orient="horz" pos="2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op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68313" y="4653136"/>
            <a:ext cx="8191500" cy="434380"/>
          </a:xfrm>
          <a:prstGeom prst="rect">
            <a:avLst/>
          </a:prstGeom>
        </p:spPr>
        <p:txBody>
          <a:bodyPr lIns="0" tIns="0" rIns="0" bIns="0" anchor="ctr" anchorCtr="0"/>
          <a:lstStyle>
            <a:lvl1pPr algn="l">
              <a:defRPr sz="3600" baseline="0">
                <a:solidFill>
                  <a:schemeClr val="bg1"/>
                </a:solidFill>
              </a:defRPr>
            </a:lvl1pPr>
          </a:lstStyle>
          <a:p>
            <a:r>
              <a:rPr lang="en-GB" noProof="0"/>
              <a:t>Click to edit Master title style</a:t>
            </a:r>
          </a:p>
        </p:txBody>
      </p:sp>
      <p:sp>
        <p:nvSpPr>
          <p:cNvPr id="15" name="Subtitle 2"/>
          <p:cNvSpPr>
            <a:spLocks noGrp="1"/>
          </p:cNvSpPr>
          <p:nvPr>
            <p:ph type="subTitle" idx="1" hasCustomPrompt="1"/>
          </p:nvPr>
        </p:nvSpPr>
        <p:spPr>
          <a:xfrm>
            <a:off x="468313" y="5229200"/>
            <a:ext cx="8191500" cy="288032"/>
          </a:xfrm>
          <a:prstGeom prst="rect">
            <a:avLst/>
          </a:prstGeom>
        </p:spPr>
        <p:txBody>
          <a:bodyPr lIns="0" tIns="0" rIns="0" bIns="0" anchor="ctr" anchorCtr="0"/>
          <a:lstStyle>
            <a:lvl1pPr marL="0" indent="0" algn="l">
              <a:buNone/>
              <a:defRPr sz="1800" baseline="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Click to edit Master subtitle style</a:t>
            </a:r>
          </a:p>
        </p:txBody>
      </p:sp>
      <p:sp>
        <p:nvSpPr>
          <p:cNvPr id="8" name="Textplatzhalter 7"/>
          <p:cNvSpPr>
            <a:spLocks noGrp="1"/>
          </p:cNvSpPr>
          <p:nvPr>
            <p:ph type="body" sz="quarter" idx="12" hasCustomPrompt="1"/>
          </p:nvPr>
        </p:nvSpPr>
        <p:spPr>
          <a:xfrm>
            <a:off x="468313" y="5661025"/>
            <a:ext cx="8191500" cy="215900"/>
          </a:xfrm>
          <a:prstGeom prst="rect">
            <a:avLst/>
          </a:prstGeom>
        </p:spPr>
        <p:txBody>
          <a:bodyPr lIns="0" tIns="0" rIns="0" bIns="0"/>
          <a:lstStyle>
            <a:lvl1pPr>
              <a:defRPr sz="1800" baseline="0">
                <a:solidFill>
                  <a:schemeClr val="bg2"/>
                </a:solidFill>
              </a:defRPr>
            </a:lvl1pPr>
          </a:lstStyle>
          <a:p>
            <a:pPr lvl="0"/>
            <a:r>
              <a:rPr lang="en-GB" noProof="0"/>
              <a:t>Click to edit Place and Date</a:t>
            </a:r>
          </a:p>
        </p:txBody>
      </p:sp>
      <p:sp>
        <p:nvSpPr>
          <p:cNvPr id="5" name="Picture Placeholder 4"/>
          <p:cNvSpPr>
            <a:spLocks noGrp="1"/>
          </p:cNvSpPr>
          <p:nvPr>
            <p:ph type="pic" sz="quarter" idx="13" hasCustomPrompt="1"/>
          </p:nvPr>
        </p:nvSpPr>
        <p:spPr>
          <a:xfrm>
            <a:off x="-10800" y="0"/>
            <a:ext cx="9154800" cy="4212000"/>
          </a:xfrm>
          <a:prstGeom prst="rect">
            <a:avLst/>
          </a:prstGeom>
        </p:spPr>
        <p:txBody>
          <a:bodyPr/>
          <a:lstStyle>
            <a:lvl1pPr>
              <a:defRPr/>
            </a:lvl1pPr>
          </a:lstStyle>
          <a:p>
            <a:r>
              <a:rPr lang="en-GB" noProof="0"/>
              <a:t>Click on symbol to add picture</a:t>
            </a:r>
          </a:p>
        </p:txBody>
      </p:sp>
    </p:spTree>
    <p:extLst>
      <p:ext uri="{BB962C8B-B14F-4D97-AF65-F5344CB8AC3E}">
        <p14:creationId xmlns:p14="http://schemas.microsoft.com/office/powerpoint/2010/main" val="195145730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 Sub 1T 2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6" name="Textplatzhalter 3"/>
          <p:cNvSpPr>
            <a:spLocks noGrp="1"/>
          </p:cNvSpPr>
          <p:nvPr>
            <p:ph type="body" sz="quarter" idx="13" hasCustomPrompt="1"/>
          </p:nvPr>
        </p:nvSpPr>
        <p:spPr>
          <a:xfrm>
            <a:off x="468312" y="981075"/>
            <a:ext cx="8207375"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6" name="Content Placeholder 9"/>
          <p:cNvSpPr>
            <a:spLocks noGrp="1"/>
          </p:cNvSpPr>
          <p:nvPr>
            <p:ph sz="quarter" idx="14"/>
          </p:nvPr>
        </p:nvSpPr>
        <p:spPr>
          <a:xfrm>
            <a:off x="474334" y="1665289"/>
            <a:ext cx="8185479" cy="190817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7" name="Content Placeholder 9"/>
          <p:cNvSpPr>
            <a:spLocks noGrp="1"/>
          </p:cNvSpPr>
          <p:nvPr>
            <p:ph sz="quarter" idx="15"/>
          </p:nvPr>
        </p:nvSpPr>
        <p:spPr>
          <a:xfrm>
            <a:off x="474335" y="3860799"/>
            <a:ext cx="3953204" cy="20161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Content Placeholder 9"/>
          <p:cNvSpPr>
            <a:spLocks noGrp="1"/>
          </p:cNvSpPr>
          <p:nvPr>
            <p:ph sz="quarter" idx="16"/>
          </p:nvPr>
        </p:nvSpPr>
        <p:spPr>
          <a:xfrm>
            <a:off x="4716463" y="3860799"/>
            <a:ext cx="3959225" cy="20161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643250027"/>
      </p:ext>
    </p:extLst>
  </p:cSld>
  <p:clrMapOvr>
    <a:masterClrMapping/>
  </p:clrMapOvr>
  <p:hf sldNum="0" hdr="0" dt="0"/>
  <p:extLst>
    <p:ext uri="{DCECCB84-F9BA-43D5-87BE-67443E8EF086}">
      <p15:sldGuideLst xmlns:p15="http://schemas.microsoft.com/office/powerpoint/2012/main">
        <p15:guide id="6" orient="horz" pos="618">
          <p15:clr>
            <a:srgbClr val="FBAE40"/>
          </p15:clr>
        </p15:guide>
        <p15:guide id="7" orient="horz" pos="822">
          <p15:clr>
            <a:srgbClr val="FBAE40"/>
          </p15:clr>
        </p15:guide>
        <p15:guide id="8" orient="horz" pos="1049">
          <p15:clr>
            <a:srgbClr val="FBAE40"/>
          </p15:clr>
        </p15:guide>
        <p15:guide id="9" orient="horz" pos="2251">
          <p15:clr>
            <a:srgbClr val="FBAE40"/>
          </p15:clr>
        </p15:guide>
        <p15:guide id="10" orient="horz" pos="2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 Short Sub 1L 1R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3959226"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6" name="Textplatzhalter 3"/>
          <p:cNvSpPr>
            <a:spLocks noGrp="1"/>
          </p:cNvSpPr>
          <p:nvPr>
            <p:ph type="body" sz="quarter" idx="13" hasCustomPrompt="1"/>
          </p:nvPr>
        </p:nvSpPr>
        <p:spPr>
          <a:xfrm>
            <a:off x="468313" y="981075"/>
            <a:ext cx="3959226" cy="323850"/>
          </a:xfrm>
          <a:prstGeom prst="rect">
            <a:avLst/>
          </a:prstGeom>
        </p:spPr>
        <p:txBody>
          <a:bodyPr lIns="0" tIns="0" rIns="0" bIns="0" anchor="b"/>
          <a:lstStyle>
            <a:lvl1pPr>
              <a:defRPr sz="1800" b="1" i="0" baseline="0">
                <a:solidFill>
                  <a:schemeClr val="tx1"/>
                </a:solidFill>
              </a:defRPr>
            </a:lvl1pPr>
          </a:lstStyle>
          <a:p>
            <a:pPr lvl="0"/>
            <a:r>
              <a:rPr lang="en-GB" noProof="0"/>
              <a:t>Click to edit subline</a:t>
            </a:r>
          </a:p>
        </p:txBody>
      </p:sp>
      <p:sp>
        <p:nvSpPr>
          <p:cNvPr id="16" name="Content Placeholder 9"/>
          <p:cNvSpPr>
            <a:spLocks noGrp="1"/>
          </p:cNvSpPr>
          <p:nvPr>
            <p:ph sz="quarter" idx="14"/>
          </p:nvPr>
        </p:nvSpPr>
        <p:spPr>
          <a:xfrm>
            <a:off x="474334" y="1665289"/>
            <a:ext cx="3953205" cy="4211636"/>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8" name="Content Placeholder 9"/>
          <p:cNvSpPr>
            <a:spLocks noGrp="1"/>
          </p:cNvSpPr>
          <p:nvPr>
            <p:ph sz="quarter" idx="16"/>
          </p:nvPr>
        </p:nvSpPr>
        <p:spPr>
          <a:xfrm>
            <a:off x="4716463" y="1"/>
            <a:ext cx="4427537" cy="587692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508728184"/>
      </p:ext>
    </p:extLst>
  </p:cSld>
  <p:clrMapOvr>
    <a:masterClrMapping/>
  </p:clrMapOvr>
  <p:hf sldNum="0" hdr="0" dt="0"/>
  <p:extLst>
    <p:ext uri="{DCECCB84-F9BA-43D5-87BE-67443E8EF086}">
      <p15:sldGuideLst xmlns:p15="http://schemas.microsoft.com/office/powerpoint/2012/main">
        <p15:guide id="4" orient="horz" pos="618">
          <p15:clr>
            <a:srgbClr val="FBAE40"/>
          </p15:clr>
        </p15:guide>
        <p15:guide id="5" orient="horz" pos="822">
          <p15:clr>
            <a:srgbClr val="FBAE40"/>
          </p15:clr>
        </p15:guide>
        <p15:guide id="6" orient="horz" pos="104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o Head 1C">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468313" y="368301"/>
            <a:ext cx="8207375" cy="550862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3001885278"/>
      </p:ext>
    </p:extLst>
  </p:cSld>
  <p:clrMapOvr>
    <a:masterClrMapping/>
  </p:clrMapOvr>
  <p:hf sldNum="0"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
        <p:nvSpPr>
          <p:cNvPr id="3"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Tree>
    <p:extLst>
      <p:ext uri="{BB962C8B-B14F-4D97-AF65-F5344CB8AC3E}">
        <p14:creationId xmlns:p14="http://schemas.microsoft.com/office/powerpoint/2010/main" val="4209071461"/>
      </p:ext>
    </p:extLst>
  </p:cSld>
  <p:clrMapOvr>
    <a:masterClrMapping/>
  </p:clrMapOvr>
  <p:hf sldNum="0"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eeg">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648885"/>
      </p:ext>
    </p:extLst>
  </p:cSld>
  <p:clrMapOvr>
    <a:masterClrMapping/>
  </p:clrMapOvr>
  <p:hf sldNum="0"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4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1C">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76250" y="380249"/>
            <a:ext cx="8191500" cy="419851"/>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10" name="Content Placeholder 9"/>
          <p:cNvSpPr>
            <a:spLocks noGrp="1"/>
          </p:cNvSpPr>
          <p:nvPr>
            <p:ph sz="quarter" idx="12"/>
          </p:nvPr>
        </p:nvSpPr>
        <p:spPr>
          <a:xfrm>
            <a:off x="468313" y="1160463"/>
            <a:ext cx="8207375" cy="4716462"/>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377362423"/>
      </p:ext>
    </p:extLst>
  </p:cSld>
  <p:clrMapOvr>
    <a:masterClrMapping/>
  </p:clrMapOvr>
  <p:hf sldNum="0" hdr="0" dt="0"/>
  <p:extLst>
    <p:ext uri="{DCECCB84-F9BA-43D5-87BE-67443E8EF086}">
      <p15:sldGuideLst xmlns:p15="http://schemas.microsoft.com/office/powerpoint/2012/main">
        <p15:guide id="1" orient="horz" pos="73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1L 1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4" name="Content Placeholder 3"/>
          <p:cNvSpPr>
            <a:spLocks noGrp="1"/>
          </p:cNvSpPr>
          <p:nvPr>
            <p:ph sz="quarter" idx="11"/>
          </p:nvPr>
        </p:nvSpPr>
        <p:spPr>
          <a:xfrm>
            <a:off x="4716463" y="1195388"/>
            <a:ext cx="3959225" cy="4681537"/>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Content Placeholder 9"/>
          <p:cNvSpPr>
            <a:spLocks noGrp="1"/>
          </p:cNvSpPr>
          <p:nvPr>
            <p:ph sz="quarter" idx="12"/>
          </p:nvPr>
        </p:nvSpPr>
        <p:spPr>
          <a:xfrm>
            <a:off x="468313" y="1160463"/>
            <a:ext cx="3959225" cy="4716462"/>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841806114"/>
      </p:ext>
    </p:extLst>
  </p:cSld>
  <p:clrMapOvr>
    <a:masterClrMapping/>
  </p:clrMapOvr>
  <p:hf sldNum="0" hdr="0" dt="0"/>
  <p:extLst>
    <p:ext uri="{DCECCB84-F9BA-43D5-87BE-67443E8EF086}">
      <p15:sldGuideLst xmlns:p15="http://schemas.microsoft.com/office/powerpoint/2012/main">
        <p15:guide id="1" orient="horz" pos="7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 1L 2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4" name="Content Placeholder 3"/>
          <p:cNvSpPr>
            <a:spLocks noGrp="1"/>
          </p:cNvSpPr>
          <p:nvPr>
            <p:ph sz="quarter" idx="11"/>
          </p:nvPr>
        </p:nvSpPr>
        <p:spPr>
          <a:xfrm>
            <a:off x="4716462" y="1160464"/>
            <a:ext cx="3959226"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Content Placeholder 9"/>
          <p:cNvSpPr>
            <a:spLocks noGrp="1"/>
          </p:cNvSpPr>
          <p:nvPr>
            <p:ph sz="quarter" idx="12"/>
          </p:nvPr>
        </p:nvSpPr>
        <p:spPr>
          <a:xfrm>
            <a:off x="468313" y="1160463"/>
            <a:ext cx="3959225" cy="4716461"/>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Content Placeholder 2"/>
          <p:cNvSpPr>
            <a:spLocks noGrp="1"/>
          </p:cNvSpPr>
          <p:nvPr>
            <p:ph sz="quarter" idx="13"/>
          </p:nvPr>
        </p:nvSpPr>
        <p:spPr>
          <a:xfrm>
            <a:off x="4716463" y="3644901"/>
            <a:ext cx="3943350" cy="223202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683738274"/>
      </p:ext>
    </p:extLst>
  </p:cSld>
  <p:clrMapOvr>
    <a:masterClrMapping/>
  </p:clrMapOvr>
  <p:hf sldNum="0" hdr="0" dt="0"/>
  <p:extLst>
    <p:ext uri="{DCECCB84-F9BA-43D5-87BE-67443E8EF086}">
      <p15:sldGuideLst xmlns:p15="http://schemas.microsoft.com/office/powerpoint/2012/main">
        <p15:guide id="4" orient="horz" pos="2115">
          <p15:clr>
            <a:srgbClr val="FBAE40"/>
          </p15:clr>
        </p15:guide>
        <p15:guide id="5" orient="horz" pos="2296">
          <p15:clr>
            <a:srgbClr val="FBAE40"/>
          </p15:clr>
        </p15:guide>
        <p15:guide id="6" orient="horz" pos="7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 2L 1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4" name="Content Placeholder 3"/>
          <p:cNvSpPr>
            <a:spLocks noGrp="1"/>
          </p:cNvSpPr>
          <p:nvPr>
            <p:ph sz="quarter" idx="11"/>
          </p:nvPr>
        </p:nvSpPr>
        <p:spPr>
          <a:xfrm>
            <a:off x="4716462" y="1160463"/>
            <a:ext cx="3959225" cy="4716461"/>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Content Placeholder 9"/>
          <p:cNvSpPr>
            <a:spLocks noGrp="1"/>
          </p:cNvSpPr>
          <p:nvPr>
            <p:ph sz="quarter" idx="12"/>
          </p:nvPr>
        </p:nvSpPr>
        <p:spPr>
          <a:xfrm>
            <a:off x="468313" y="1160464"/>
            <a:ext cx="3959225"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Content Placeholder 2"/>
          <p:cNvSpPr>
            <a:spLocks noGrp="1"/>
          </p:cNvSpPr>
          <p:nvPr>
            <p:ph sz="quarter" idx="13"/>
          </p:nvPr>
        </p:nvSpPr>
        <p:spPr>
          <a:xfrm>
            <a:off x="468313" y="3644899"/>
            <a:ext cx="3959225" cy="22320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427356920"/>
      </p:ext>
    </p:extLst>
  </p:cSld>
  <p:clrMapOvr>
    <a:masterClrMapping/>
  </p:clrMapOvr>
  <p:hf sldNum="0" hdr="0" dt="0"/>
  <p:extLst>
    <p:ext uri="{DCECCB84-F9BA-43D5-87BE-67443E8EF086}">
      <p15:sldGuideLst xmlns:p15="http://schemas.microsoft.com/office/powerpoint/2012/main">
        <p15:guide id="4" orient="horz" pos="2115">
          <p15:clr>
            <a:srgbClr val="FBAE40"/>
          </p15:clr>
        </p15:guide>
        <p15:guide id="5" orient="horz" pos="2296">
          <p15:clr>
            <a:srgbClr val="FBAE40"/>
          </p15:clr>
        </p15:guide>
        <p15:guide id="6" orient="horz" pos="7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 2L 2R">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4" name="Content Placeholder 3"/>
          <p:cNvSpPr>
            <a:spLocks noGrp="1"/>
          </p:cNvSpPr>
          <p:nvPr>
            <p:ph sz="quarter" idx="11"/>
          </p:nvPr>
        </p:nvSpPr>
        <p:spPr>
          <a:xfrm>
            <a:off x="4716462" y="1160464"/>
            <a:ext cx="3959225" cy="2197099"/>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Content Placeholder 9"/>
          <p:cNvSpPr>
            <a:spLocks noGrp="1"/>
          </p:cNvSpPr>
          <p:nvPr>
            <p:ph sz="quarter" idx="12"/>
          </p:nvPr>
        </p:nvSpPr>
        <p:spPr>
          <a:xfrm>
            <a:off x="468313" y="1160464"/>
            <a:ext cx="3959225"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Content Placeholder 2"/>
          <p:cNvSpPr>
            <a:spLocks noGrp="1"/>
          </p:cNvSpPr>
          <p:nvPr>
            <p:ph sz="quarter" idx="13"/>
          </p:nvPr>
        </p:nvSpPr>
        <p:spPr>
          <a:xfrm>
            <a:off x="468313" y="3644901"/>
            <a:ext cx="3959225" cy="2232024"/>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Content Placeholder 5"/>
          <p:cNvSpPr>
            <a:spLocks noGrp="1"/>
          </p:cNvSpPr>
          <p:nvPr>
            <p:ph sz="quarter" idx="14"/>
          </p:nvPr>
        </p:nvSpPr>
        <p:spPr>
          <a:xfrm>
            <a:off x="4716463" y="3644899"/>
            <a:ext cx="3943350" cy="22320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3100139084"/>
      </p:ext>
    </p:extLst>
  </p:cSld>
  <p:clrMapOvr>
    <a:masterClrMapping/>
  </p:clrMapOvr>
  <p:extLst>
    <p:ext uri="{DCECCB84-F9BA-43D5-87BE-67443E8EF086}">
      <p15:sldGuideLst xmlns:p15="http://schemas.microsoft.com/office/powerpoint/2012/main">
        <p15:guide id="4" orient="horz" pos="2115">
          <p15:clr>
            <a:srgbClr val="FBAE40"/>
          </p15:clr>
        </p15:guide>
        <p15:guide id="5" orient="horz" pos="2296">
          <p15:clr>
            <a:srgbClr val="FBAE40"/>
          </p15:clr>
        </p15:guide>
        <p15:guide id="6" orient="horz" pos="7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 1T 1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3" y="368301"/>
            <a:ext cx="8191500"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10" name="Content Placeholder 9"/>
          <p:cNvSpPr>
            <a:spLocks noGrp="1"/>
          </p:cNvSpPr>
          <p:nvPr>
            <p:ph sz="quarter" idx="12"/>
          </p:nvPr>
        </p:nvSpPr>
        <p:spPr>
          <a:xfrm>
            <a:off x="468314" y="1160464"/>
            <a:ext cx="8191500"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Content Placeholder 2"/>
          <p:cNvSpPr>
            <a:spLocks noGrp="1"/>
          </p:cNvSpPr>
          <p:nvPr>
            <p:ph sz="quarter" idx="13"/>
          </p:nvPr>
        </p:nvSpPr>
        <p:spPr>
          <a:xfrm>
            <a:off x="468313" y="3644900"/>
            <a:ext cx="8191500" cy="22320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773310117"/>
      </p:ext>
    </p:extLst>
  </p:cSld>
  <p:clrMapOvr>
    <a:masterClrMapping/>
  </p:clrMapOvr>
  <p:hf sldNum="0" hdr="0" dt="0"/>
  <p:extLst>
    <p:ext uri="{DCECCB84-F9BA-43D5-87BE-67443E8EF086}">
      <p15:sldGuideLst xmlns:p15="http://schemas.microsoft.com/office/powerpoint/2012/main">
        <p15:guide id="4" orient="horz" pos="2115">
          <p15:clr>
            <a:srgbClr val="FBAE40"/>
          </p15:clr>
        </p15:guide>
        <p15:guide id="5" orient="horz" pos="2296">
          <p15:clr>
            <a:srgbClr val="FBAE40"/>
          </p15:clr>
        </p15:guide>
        <p15:guide id="6" orient="horz" pos="73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 2T 1B">
    <p:spTree>
      <p:nvGrpSpPr>
        <p:cNvPr id="1" name=""/>
        <p:cNvGrpSpPr/>
        <p:nvPr/>
      </p:nvGrpSpPr>
      <p:grpSpPr>
        <a:xfrm>
          <a:off x="0" y="0"/>
          <a:ext cx="0" cy="0"/>
          <a:chOff x="0" y="0"/>
          <a:chExt cx="0" cy="0"/>
        </a:xfrm>
      </p:grpSpPr>
      <p:sp>
        <p:nvSpPr>
          <p:cNvPr id="7" name="Textplatzhalter 41"/>
          <p:cNvSpPr>
            <a:spLocks noGrp="1"/>
          </p:cNvSpPr>
          <p:nvPr>
            <p:ph type="body" sz="quarter" idx="10" hasCustomPrompt="1"/>
          </p:nvPr>
        </p:nvSpPr>
        <p:spPr>
          <a:xfrm>
            <a:off x="468312" y="368301"/>
            <a:ext cx="8207375" cy="431800"/>
          </a:xfrm>
          <a:prstGeom prst="rect">
            <a:avLst/>
          </a:prstGeom>
        </p:spPr>
        <p:txBody>
          <a:bodyPr lIns="0" tIns="0" rIns="0" bIns="0" anchor="b"/>
          <a:lstStyle>
            <a:lvl1pPr>
              <a:defRPr sz="3000" b="1" i="0" baseline="0">
                <a:solidFill>
                  <a:schemeClr val="bg1"/>
                </a:solidFill>
                <a:latin typeface="+mj-lt"/>
              </a:defRPr>
            </a:lvl1pPr>
          </a:lstStyle>
          <a:p>
            <a:r>
              <a:rPr lang="en-GB" kern="0" noProof="0"/>
              <a:t>Click to edit heading</a:t>
            </a:r>
          </a:p>
        </p:txBody>
      </p:sp>
      <p:sp>
        <p:nvSpPr>
          <p:cNvPr id="9" name="Textfeld 8"/>
          <p:cNvSpPr txBox="1"/>
          <p:nvPr/>
        </p:nvSpPr>
        <p:spPr>
          <a:xfrm>
            <a:off x="8172400" y="250753"/>
            <a:ext cx="576064" cy="246221"/>
          </a:xfrm>
          <a:prstGeom prst="rect">
            <a:avLst/>
          </a:prstGeom>
          <a:noFill/>
        </p:spPr>
        <p:txBody>
          <a:bodyPr wrap="square" rtlCol="0">
            <a:spAutoFit/>
          </a:bodyPr>
          <a:lstStyle/>
          <a:p>
            <a:pPr algn="r"/>
            <a:fld id="{D6C97BB9-D26B-4F3F-916C-41434CAAC734}" type="slidenum">
              <a:rPr lang="de-DE" sz="1000" b="0" smtClean="0">
                <a:solidFill>
                  <a:schemeClr val="bg2"/>
                </a:solidFill>
              </a:rPr>
              <a:pPr algn="r"/>
              <a:t>‹nr.›</a:t>
            </a:fld>
            <a:endParaRPr lang="de-DE" sz="1000" b="0">
              <a:solidFill>
                <a:schemeClr val="bg2"/>
              </a:solidFill>
            </a:endParaRPr>
          </a:p>
        </p:txBody>
      </p:sp>
      <p:sp>
        <p:nvSpPr>
          <p:cNvPr id="10" name="Content Placeholder 9"/>
          <p:cNvSpPr>
            <a:spLocks noGrp="1"/>
          </p:cNvSpPr>
          <p:nvPr>
            <p:ph sz="quarter" idx="12"/>
          </p:nvPr>
        </p:nvSpPr>
        <p:spPr>
          <a:xfrm>
            <a:off x="468314" y="1160464"/>
            <a:ext cx="3959224"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Content Placeholder 2"/>
          <p:cNvSpPr>
            <a:spLocks noGrp="1"/>
          </p:cNvSpPr>
          <p:nvPr>
            <p:ph sz="quarter" idx="13"/>
          </p:nvPr>
        </p:nvSpPr>
        <p:spPr>
          <a:xfrm>
            <a:off x="468312" y="3644900"/>
            <a:ext cx="8207375" cy="2232025"/>
          </a:xfrm>
          <a:prstGeom prst="rect">
            <a:avLst/>
          </a:prstGeom>
        </p:spPr>
        <p:txBody>
          <a:bodyPr/>
          <a:lstStyle>
            <a:lvl1pPr marL="285750" indent="-285750">
              <a:buFont typeface="Wingdings" panose="05000000000000000000" pitchFamily="2" charset="2"/>
              <a:buChar char="§"/>
              <a:defRPr sz="18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quarter" idx="14"/>
          </p:nvPr>
        </p:nvSpPr>
        <p:spPr>
          <a:xfrm>
            <a:off x="4716463" y="1160464"/>
            <a:ext cx="3959225" cy="2197100"/>
          </a:xfrm>
          <a:prstGeom prst="rect">
            <a:avLst/>
          </a:prstGeom>
        </p:spPr>
        <p:txBody>
          <a:bodyPr/>
          <a:lstStyle>
            <a:lvl1pPr marL="285750" indent="-285750">
              <a:buFont typeface="Wingdings" panose="05000000000000000000" pitchFamily="2" charset="2"/>
              <a:buChar char="§"/>
              <a:defRPr sz="1800">
                <a:solidFill>
                  <a:schemeClr val="bg2"/>
                </a:solidFill>
              </a:defRPr>
            </a:lvl1pPr>
            <a:lvl2pPr marL="819150" indent="-285750">
              <a:buFont typeface="Wingdings" panose="05000000000000000000" pitchFamily="2" charset="2"/>
              <a:buChar char="§"/>
              <a:defRPr sz="1600">
                <a:solidFill>
                  <a:schemeClr val="bg2"/>
                </a:solidFill>
              </a:defRPr>
            </a:lvl2pPr>
            <a:lvl3pPr marL="1219200" indent="-285750">
              <a:buFont typeface="Wingdings" panose="05000000000000000000" pitchFamily="2" charset="2"/>
              <a:buChar char="§"/>
              <a:defRPr sz="1400">
                <a:solidFill>
                  <a:schemeClr val="bg2"/>
                </a:solidFill>
              </a:defRPr>
            </a:lvl3pPr>
            <a:lvl4pPr marL="1600200" indent="-228600">
              <a:buFont typeface="Wingdings" panose="05000000000000000000" pitchFamily="2" charset="2"/>
              <a:buChar char="§"/>
              <a:defRPr sz="1400">
                <a:solidFill>
                  <a:schemeClr val="bg2"/>
                </a:solidFill>
              </a:defRPr>
            </a:lvl4pPr>
            <a:lvl5pPr marL="2057400" indent="-228600">
              <a:buFont typeface="Wingdings" panose="05000000000000000000" pitchFamily="2" charset="2"/>
              <a:buChar char="§"/>
              <a:defRPr sz="1400">
                <a:solidFill>
                  <a:schemeClr val="bg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5836" y="201737"/>
            <a:ext cx="333128" cy="333128"/>
          </a:xfrm>
          <a:prstGeom prst="rect">
            <a:avLst/>
          </a:prstGeom>
        </p:spPr>
      </p:pic>
    </p:spTree>
    <p:extLst>
      <p:ext uri="{BB962C8B-B14F-4D97-AF65-F5344CB8AC3E}">
        <p14:creationId xmlns:p14="http://schemas.microsoft.com/office/powerpoint/2010/main" val="123512265"/>
      </p:ext>
    </p:extLst>
  </p:cSld>
  <p:clrMapOvr>
    <a:masterClrMapping/>
  </p:clrMapOvr>
  <p:hf sldNum="0" hdr="0" dt="0"/>
  <p:extLst>
    <p:ext uri="{DCECCB84-F9BA-43D5-87BE-67443E8EF086}">
      <p15:sldGuideLst xmlns:p15="http://schemas.microsoft.com/office/powerpoint/2012/main">
        <p15:guide id="4" orient="horz" pos="731">
          <p15:clr>
            <a:srgbClr val="FBAE40"/>
          </p15:clr>
        </p15:guide>
        <p15:guide id="5" orient="horz" pos="2115">
          <p15:clr>
            <a:srgbClr val="FBAE40"/>
          </p15:clr>
        </p15:guide>
        <p15:guide id="6" orient="horz" pos="22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B3F03B5-E6A5-714A-A280-E59FA1DC5FE9}"/>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1188415"/>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59"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Lst>
  <p:hf sldNum="0" hdr="0" dt="0"/>
  <p:txStyles>
    <p:titleStyle>
      <a:lvl1pPr algn="l" rtl="0" eaLnBrk="1" fontAlgn="base" hangingPunct="1">
        <a:spcBef>
          <a:spcPct val="0"/>
        </a:spcBef>
        <a:spcAft>
          <a:spcPct val="0"/>
        </a:spcAft>
        <a:defRPr sz="3200" b="1">
          <a:solidFill>
            <a:srgbClr val="094831"/>
          </a:solidFill>
          <a:latin typeface="+mj-lt"/>
          <a:ea typeface="Geneva" charset="-128"/>
          <a:cs typeface="+mj-cs"/>
        </a:defRPr>
      </a:lvl1pPr>
      <a:lvl2pPr algn="l" rtl="0" eaLnBrk="1" fontAlgn="base" hangingPunct="1">
        <a:spcBef>
          <a:spcPct val="0"/>
        </a:spcBef>
        <a:spcAft>
          <a:spcPct val="0"/>
        </a:spcAft>
        <a:defRPr sz="2800" b="1">
          <a:solidFill>
            <a:schemeClr val="tx1"/>
          </a:solidFill>
          <a:latin typeface="Arial" charset="0"/>
          <a:ea typeface="Geneva" charset="-128"/>
        </a:defRPr>
      </a:lvl2pPr>
      <a:lvl3pPr algn="l" rtl="0" eaLnBrk="1" fontAlgn="base" hangingPunct="1">
        <a:spcBef>
          <a:spcPct val="0"/>
        </a:spcBef>
        <a:spcAft>
          <a:spcPct val="0"/>
        </a:spcAft>
        <a:defRPr sz="2800" b="1">
          <a:solidFill>
            <a:schemeClr val="tx1"/>
          </a:solidFill>
          <a:latin typeface="Arial" charset="0"/>
          <a:ea typeface="Geneva" charset="-128"/>
        </a:defRPr>
      </a:lvl3pPr>
      <a:lvl4pPr algn="l" rtl="0" eaLnBrk="1" fontAlgn="base" hangingPunct="1">
        <a:spcBef>
          <a:spcPct val="0"/>
        </a:spcBef>
        <a:spcAft>
          <a:spcPct val="0"/>
        </a:spcAft>
        <a:defRPr sz="2800" b="1">
          <a:solidFill>
            <a:schemeClr val="tx1"/>
          </a:solidFill>
          <a:latin typeface="Arial" charset="0"/>
          <a:ea typeface="Geneva" charset="-128"/>
        </a:defRPr>
      </a:lvl4pPr>
      <a:lvl5pPr algn="l" rtl="0" eaLnBrk="1" fontAlgn="base" hangingPunct="1">
        <a:spcBef>
          <a:spcPct val="0"/>
        </a:spcBef>
        <a:spcAft>
          <a:spcPct val="0"/>
        </a:spcAft>
        <a:defRPr sz="2800" b="1">
          <a:solidFill>
            <a:schemeClr val="tx1"/>
          </a:solidFill>
          <a:latin typeface="Arial" charset="0"/>
          <a:ea typeface="Geneva" charset="-128"/>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0" indent="0" algn="l" rtl="0" eaLnBrk="1" fontAlgn="base" hangingPunct="1">
        <a:spcBef>
          <a:spcPct val="20000"/>
        </a:spcBef>
        <a:spcAft>
          <a:spcPct val="0"/>
        </a:spcAft>
        <a:buFontTx/>
        <a:buNone/>
        <a:defRPr sz="2000">
          <a:solidFill>
            <a:schemeClr val="tx1"/>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a:solidFill>
            <a:schemeClr val="tx1"/>
          </a:solidFill>
          <a:latin typeface="+mn-lt"/>
          <a:ea typeface="Geneva" charset="-128"/>
        </a:defRPr>
      </a:lvl2pPr>
      <a:lvl3pPr marL="1162050" indent="-228600" algn="l" rtl="0" eaLnBrk="1" fontAlgn="base" hangingPunct="1">
        <a:spcBef>
          <a:spcPct val="20000"/>
        </a:spcBef>
        <a:spcAft>
          <a:spcPct val="0"/>
        </a:spcAft>
        <a:defRPr sz="1600">
          <a:solidFill>
            <a:schemeClr val="tx1"/>
          </a:solidFill>
          <a:latin typeface="+mn-lt"/>
          <a:ea typeface="Geneva" charset="-128"/>
        </a:defRPr>
      </a:lvl3pPr>
      <a:lvl4pPr marL="1600200" indent="-228600" algn="l" rtl="0" eaLnBrk="1" fontAlgn="base" hangingPunct="1">
        <a:spcBef>
          <a:spcPct val="20000"/>
        </a:spcBef>
        <a:spcAft>
          <a:spcPct val="0"/>
        </a:spcAft>
        <a:buFont typeface="Arial" charset="0"/>
        <a:buChar char="»"/>
        <a:defRPr sz="1600">
          <a:solidFill>
            <a:schemeClr val="tx1"/>
          </a:solidFill>
          <a:latin typeface="+mn-lt"/>
          <a:ea typeface="Geneva" charset="-128"/>
        </a:defRPr>
      </a:lvl4pPr>
      <a:lvl5pPr marL="2057400" indent="-228600" algn="l" rtl="0" eaLnBrk="1" fontAlgn="base" hangingPunct="1">
        <a:spcBef>
          <a:spcPct val="20000"/>
        </a:spcBef>
        <a:spcAft>
          <a:spcPct val="0"/>
        </a:spcAft>
        <a:buChar char="–"/>
        <a:defRPr sz="1600">
          <a:solidFill>
            <a:schemeClr val="tx1"/>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95">
          <p15:clr>
            <a:srgbClr val="F26B43"/>
          </p15:clr>
        </p15:guide>
        <p15:guide id="12" pos="5465">
          <p15:clr>
            <a:srgbClr val="F26B43"/>
          </p15:clr>
        </p15:guide>
        <p15:guide id="13" orient="horz" pos="504">
          <p15:clr>
            <a:srgbClr val="F26B43"/>
          </p15:clr>
        </p15:guide>
        <p15:guide id="14" orient="horz" pos="232">
          <p15:clr>
            <a:srgbClr val="F26B43"/>
          </p15:clr>
        </p15:guide>
        <p15:guide id="15" orient="horz" pos="3702">
          <p15:clr>
            <a:srgbClr val="F26B43"/>
          </p15:clr>
        </p15:guide>
        <p15:guide id="16" pos="2971">
          <p15:clr>
            <a:srgbClr val="F26B43"/>
          </p15:clr>
        </p15:guide>
        <p15:guide id="17" pos="278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5.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download.kvernelandgroup.com/Media/Files-pdf-pp-zip/Brand-Manual-iM-FARMING-Kverneland-2020" TargetMode="External"/><Relationship Id="rId7" Type="http://schemas.openxmlformats.org/officeDocument/2006/relationships/image" Target="../media/image11.png"/><Relationship Id="rId2" Type="http://schemas.openxmlformats.org/officeDocument/2006/relationships/hyperlink" Target="https://download.kvernelandgroup.com/Media/Files-pdf-pp-zip/Corporate-Identity-Guidelines-iM-FARMING"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download.kvernelandgroup.com/Media/Files-pdf-pp-zip/Brand-Manual-iM-FARMING-Vicon-202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xavier.tros@kvernelandgroup.com" TargetMode="External"/><Relationship Id="rId7" Type="http://schemas.openxmlformats.org/officeDocument/2006/relationships/hyperlink" Target="mailto:ruud.zwirs@kvernelandgroup.com" TargetMode="External"/><Relationship Id="rId2" Type="http://schemas.openxmlformats.org/officeDocument/2006/relationships/hyperlink" Target="https://download.kvernelandgroup.com/" TargetMode="External"/><Relationship Id="rId1" Type="http://schemas.openxmlformats.org/officeDocument/2006/relationships/slideLayout" Target="../slideLayouts/slideLayout3.xml"/><Relationship Id="rId6" Type="http://schemas.openxmlformats.org/officeDocument/2006/relationships/hyperlink" Target="mailto:Ariadna.Tost@kvernelandgroup.com" TargetMode="External"/><Relationship Id="rId5" Type="http://schemas.openxmlformats.org/officeDocument/2006/relationships/hyperlink" Target="mailto:gijsbert.heemink@kvernelandgroup.com" TargetMode="External"/><Relationship Id="rId4" Type="http://schemas.openxmlformats.org/officeDocument/2006/relationships/hyperlink" Target="mailto:maria.vasbotten@kvernelandgrou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download.kvernelandgroup.com/Media/Files-pdf-pp-zip/Vicon-iM-FARMING-icons" TargetMode="External"/><Relationship Id="rId3" Type="http://schemas.openxmlformats.org/officeDocument/2006/relationships/hyperlink" Target="https://download.kvernelandgroup.com/Media/Files-pdf-pp-zip/Kverneland-Group-iM-FARMING-logo" TargetMode="External"/><Relationship Id="rId7" Type="http://schemas.openxmlformats.org/officeDocument/2006/relationships/hyperlink" Target="https://download.kvernelandgroup.com/Media/Files-pdf-pp-zip/Vicon-iM-FARMING-logo" TargetMode="External"/><Relationship Id="rId12" Type="http://schemas.openxmlformats.org/officeDocument/2006/relationships/image" Target="../media/image17.png"/><Relationship Id="rId2" Type="http://schemas.openxmlformats.org/officeDocument/2006/relationships/hyperlink" Target="https://download.kvernelandgroup.com/" TargetMode="Externa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hyperlink" Target="https://download.kvernelandgroup.com/Media/Files-pdf-pp-zip/Kverneland-Group-iM-FARMING-icons" TargetMode="External"/><Relationship Id="rId5" Type="http://schemas.openxmlformats.org/officeDocument/2006/relationships/hyperlink" Target="https://download.kvernelandgroup.com/Media/Files-pdf-pp-zip/Kverneland-iM-FARMING-logo"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download.kvernelandgroup.com/Media/Files-pdf-pp-zip/Kverneland-iM-FARMING-icons" TargetMode="External"/><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IsoMatch</a:t>
            </a:r>
            <a:r>
              <a:rPr lang="en-US" dirty="0"/>
              <a:t> Product Range </a:t>
            </a:r>
            <a:endParaRPr lang="nl-NL" dirty="0"/>
          </a:p>
        </p:txBody>
      </p:sp>
      <p:sp>
        <p:nvSpPr>
          <p:cNvPr id="3" name="Ondertitel 2"/>
          <p:cNvSpPr>
            <a:spLocks noGrp="1"/>
          </p:cNvSpPr>
          <p:nvPr>
            <p:ph type="subTitle" idx="1"/>
          </p:nvPr>
        </p:nvSpPr>
        <p:spPr/>
        <p:txBody>
          <a:bodyPr/>
          <a:lstStyle/>
          <a:p>
            <a:r>
              <a:rPr lang="en-US" dirty="0"/>
              <a:t>Kverneland Group Mechatronics </a:t>
            </a:r>
            <a:r>
              <a:rPr lang="en-US" dirty="0" smtClean="0"/>
              <a:t>B.V</a:t>
            </a:r>
            <a:endParaRPr lang="nl-NL" dirty="0"/>
          </a:p>
        </p:txBody>
      </p:sp>
      <p:sp>
        <p:nvSpPr>
          <p:cNvPr id="4" name="Tijdelijke aanduiding voor tekst 3"/>
          <p:cNvSpPr>
            <a:spLocks noGrp="1"/>
          </p:cNvSpPr>
          <p:nvPr>
            <p:ph type="body" sz="quarter" idx="12"/>
          </p:nvPr>
        </p:nvSpPr>
        <p:spPr/>
        <p:txBody>
          <a:bodyPr/>
          <a:lstStyle/>
          <a:p>
            <a:r>
              <a:rPr lang="en-US" dirty="0" smtClean="0">
                <a:ea typeface="Geneva"/>
              </a:rPr>
              <a:t>2021</a:t>
            </a:r>
            <a:endParaRPr lang="nl-NL" dirty="0">
              <a:ea typeface="Geneva"/>
            </a:endParaRPr>
          </a:p>
          <a:p>
            <a:endParaRPr lang="nl-NL" dirty="0"/>
          </a:p>
        </p:txBody>
      </p:sp>
      <p:pic>
        <p:nvPicPr>
          <p:cNvPr id="8" name="Tijdelijke aanduiding voor afbeelding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2291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Tellus GO+</a:t>
            </a:r>
          </a:p>
        </p:txBody>
      </p:sp>
      <p:pic>
        <p:nvPicPr>
          <p:cNvPr id="4" name="Tijdelijke aanduiding voor inhoud 3"/>
          <p:cNvPicPr>
            <a:picLocks noGrp="1" noChangeAspect="1"/>
          </p:cNvPicPr>
          <p:nvPr>
            <p:ph sz="quarter" idx="11"/>
          </p:nvPr>
        </p:nvPicPr>
        <p:blipFill>
          <a:blip r:embed="rId2" cstate="screen">
            <a:extLst>
              <a:ext uri="{28A0092B-C50C-407E-A947-70E740481C1C}">
                <a14:useLocalDpi xmlns:a14="http://schemas.microsoft.com/office/drawing/2010/main"/>
              </a:ext>
            </a:extLst>
          </a:blip>
          <a:stretch>
            <a:fillRect/>
          </a:stretch>
        </p:blipFill>
        <p:spPr>
          <a:xfrm>
            <a:off x="5050309" y="1160464"/>
            <a:ext cx="3291532" cy="2197100"/>
          </a:xfrm>
          <a:noFill/>
          <a:effectLst>
            <a:outerShdw blurRad="63500" sx="102000" sy="102000" algn="ctr" rotWithShape="0">
              <a:prstClr val="black">
                <a:alpha val="40000"/>
              </a:prstClr>
            </a:outerShdw>
          </a:effectLst>
        </p:spPr>
      </p:pic>
      <p:sp>
        <p:nvSpPr>
          <p:cNvPr id="5" name="Tijdelijke aanduiding voor inhoud 2"/>
          <p:cNvSpPr txBox="1">
            <a:spLocks/>
          </p:cNvSpPr>
          <p:nvPr/>
        </p:nvSpPr>
        <p:spPr>
          <a:xfrm>
            <a:off x="468313" y="1160463"/>
            <a:ext cx="3959225" cy="4716461"/>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100" b="0" dirty="0"/>
          </a:p>
          <a:p>
            <a:pPr marL="0" indent="0">
              <a:buNone/>
            </a:pPr>
            <a:r>
              <a:rPr lang="en-US" sz="1000" b="0" dirty="0"/>
              <a:t>When deciding what equipment to purchase, it is not always easy to find the optimal solution in the broad market offering of today. Technology is developing fast with tractors and implements increasingly being equipped with high-tech electronics. We understand this complexity and are committed to providing you with easy yet advanced farming solutions. Therefore the ISOBUS Universal Terminal, the </a:t>
            </a:r>
            <a:r>
              <a:rPr lang="en-US" sz="1000" b="0" dirty="0" err="1"/>
              <a:t>IsoMatch</a:t>
            </a:r>
            <a:r>
              <a:rPr lang="en-US" sz="1000" b="0" dirty="0"/>
              <a:t> </a:t>
            </a:r>
            <a:r>
              <a:rPr lang="en-US" sz="1000" b="0" dirty="0" err="1"/>
              <a:t>Tellus</a:t>
            </a:r>
            <a:r>
              <a:rPr lang="en-US" sz="1000" b="0" dirty="0"/>
              <a:t> GO+, is made for easy machine control and efficient farming.</a:t>
            </a:r>
          </a:p>
          <a:p>
            <a:endParaRPr lang="en-US" sz="1000" b="0" dirty="0"/>
          </a:p>
          <a:p>
            <a:pPr marL="0" indent="0">
              <a:buNone/>
            </a:pPr>
            <a:r>
              <a:rPr lang="en-US" sz="1000" b="0" dirty="0"/>
              <a:t>The new </a:t>
            </a:r>
            <a:r>
              <a:rPr lang="en-US" sz="1000" b="0" dirty="0" err="1"/>
              <a:t>IsoMatch</a:t>
            </a:r>
            <a:r>
              <a:rPr lang="en-US" sz="1000" b="0" dirty="0"/>
              <a:t> </a:t>
            </a:r>
            <a:r>
              <a:rPr lang="en-US" sz="1000" b="0" dirty="0" err="1"/>
              <a:t>Tellus</a:t>
            </a:r>
            <a:r>
              <a:rPr lang="en-US" sz="1000" b="0" dirty="0"/>
              <a:t> GO+ offers a more powerful processor, allowing for significantly faster responsiveness and increasing the ease of navigation. The </a:t>
            </a:r>
            <a:r>
              <a:rPr lang="en-US" sz="1000" b="0" dirty="0" err="1"/>
              <a:t>IsoMatch</a:t>
            </a:r>
            <a:r>
              <a:rPr lang="en-US" sz="1000" b="0" dirty="0"/>
              <a:t> </a:t>
            </a:r>
            <a:r>
              <a:rPr lang="en-US" sz="1000" b="0" dirty="0" err="1"/>
              <a:t>Tellus</a:t>
            </a:r>
            <a:r>
              <a:rPr lang="en-US" sz="1000" b="0" dirty="0"/>
              <a:t> GO+ can now handle demanding applications like </a:t>
            </a:r>
            <a:r>
              <a:rPr lang="en-US" sz="1000" b="0" dirty="0" err="1"/>
              <a:t>IsoMatch</a:t>
            </a:r>
            <a:r>
              <a:rPr lang="en-US" sz="1000" b="0" dirty="0"/>
              <a:t> </a:t>
            </a:r>
            <a:r>
              <a:rPr lang="en-US" sz="1000" b="0" dirty="0" err="1"/>
              <a:t>FarmCentre</a:t>
            </a:r>
            <a:r>
              <a:rPr lang="en-US" sz="1000" b="0" dirty="0"/>
              <a:t>, allowing advanced features and remote connection to your implement for a higher yield at less cost.</a:t>
            </a:r>
          </a:p>
          <a:p>
            <a:endParaRPr lang="en-US" sz="1000" b="0" dirty="0"/>
          </a:p>
          <a:p>
            <a:pPr marL="0" indent="0">
              <a:buNone/>
            </a:pPr>
            <a:r>
              <a:rPr lang="en-US" sz="1000" b="0" dirty="0"/>
              <a:t>Ease of setting up the machine with the soft keys and simple use of the hard keys and rotary switch for optimal control while driving remains the trademark of the </a:t>
            </a:r>
            <a:r>
              <a:rPr lang="en-US" sz="1000" b="0" dirty="0" err="1"/>
              <a:t>IsoMatch</a:t>
            </a:r>
            <a:r>
              <a:rPr lang="en-US" sz="1000" b="0" dirty="0"/>
              <a:t> </a:t>
            </a:r>
            <a:r>
              <a:rPr lang="en-US" sz="1000" b="0" dirty="0" err="1"/>
              <a:t>Tellus</a:t>
            </a:r>
            <a:r>
              <a:rPr lang="en-US" sz="1000" b="0" dirty="0"/>
              <a:t> GO+ terminal, and is testimony to </a:t>
            </a:r>
            <a:r>
              <a:rPr lang="en-US" sz="1000" b="0" dirty="0">
                <a:solidFill>
                  <a:schemeClr val="bg1"/>
                </a:solidFill>
              </a:rPr>
              <a:t>our commitment to bring farmers the most advanced technologies to improve productivity and efficiency. Separate licenses for specific functionality are available, allowing you to tailor your investment to your personal needs. </a:t>
            </a:r>
            <a:endParaRPr lang="nl-NL" sz="1000" kern="0" dirty="0">
              <a:solidFill>
                <a:schemeClr val="bg1"/>
              </a:solidFill>
            </a:endParaRPr>
          </a:p>
        </p:txBody>
      </p:sp>
      <p:sp>
        <p:nvSpPr>
          <p:cNvPr id="6" name="Tijdelijke aanduiding voor inhoud 2"/>
          <p:cNvSpPr txBox="1">
            <a:spLocks/>
          </p:cNvSpPr>
          <p:nvPr/>
        </p:nvSpPr>
        <p:spPr>
          <a:xfrm>
            <a:off x="5336636" y="3608195"/>
            <a:ext cx="2866587"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100" kern="0" dirty="0"/>
          </a:p>
          <a:p>
            <a:pPr>
              <a:lnSpc>
                <a:spcPct val="90000"/>
              </a:lnSpc>
              <a:buNone/>
            </a:pPr>
            <a:r>
              <a:rPr lang="en-US" sz="1100" b="0" kern="0" dirty="0">
                <a:solidFill>
                  <a:schemeClr val="bg1"/>
                </a:solidFill>
              </a:rPr>
              <a:t>• Powerful processor and glossy screen</a:t>
            </a:r>
          </a:p>
          <a:p>
            <a:pPr>
              <a:lnSpc>
                <a:spcPct val="90000"/>
              </a:lnSpc>
              <a:buNone/>
            </a:pPr>
            <a:r>
              <a:rPr lang="en-US" sz="1100" b="0" kern="0" dirty="0">
                <a:solidFill>
                  <a:schemeClr val="bg1"/>
                </a:solidFill>
              </a:rPr>
              <a:t>• 7 inch screen size</a:t>
            </a:r>
          </a:p>
          <a:p>
            <a:pPr>
              <a:lnSpc>
                <a:spcPct val="90000"/>
              </a:lnSpc>
              <a:buNone/>
            </a:pPr>
            <a:r>
              <a:rPr lang="en-US" sz="1100" b="0" kern="0" dirty="0">
                <a:solidFill>
                  <a:schemeClr val="bg1"/>
                </a:solidFill>
              </a:rPr>
              <a:t>• User friendly</a:t>
            </a:r>
          </a:p>
          <a:p>
            <a:pPr>
              <a:lnSpc>
                <a:spcPct val="90000"/>
              </a:lnSpc>
              <a:buNone/>
            </a:pPr>
            <a:r>
              <a:rPr lang="en-US" sz="1100" b="0" kern="0" dirty="0">
                <a:solidFill>
                  <a:schemeClr val="bg1"/>
                </a:solidFill>
              </a:rPr>
              <a:t>• Rotary control and physical buttons</a:t>
            </a:r>
            <a:endParaRPr lang="en-US" sz="1100" dirty="0">
              <a:solidFill>
                <a:schemeClr val="bg1"/>
              </a:solidFill>
            </a:endParaRPr>
          </a:p>
          <a:p>
            <a:pPr>
              <a:lnSpc>
                <a:spcPct val="90000"/>
              </a:lnSpc>
              <a:buNone/>
            </a:pPr>
            <a:r>
              <a:rPr lang="en-US" sz="1100" b="0" kern="0" dirty="0">
                <a:solidFill>
                  <a:schemeClr val="bg1"/>
                </a:solidFill>
              </a:rPr>
              <a:t>• Ready for Telematics applications</a:t>
            </a:r>
            <a:endParaRPr lang="en-US" sz="1100" dirty="0">
              <a:solidFill>
                <a:schemeClr val="bg1"/>
              </a:solidFill>
            </a:endParaRPr>
          </a:p>
          <a:p>
            <a:pPr marL="0" indent="0">
              <a:lnSpc>
                <a:spcPct val="90000"/>
              </a:lnSpc>
              <a:buNone/>
            </a:pPr>
            <a:r>
              <a:rPr lang="en-US" sz="1100" b="0" kern="0" dirty="0">
                <a:solidFill>
                  <a:schemeClr val="bg1"/>
                </a:solidFill>
              </a:rPr>
              <a:t>• </a:t>
            </a:r>
            <a:r>
              <a:rPr lang="en-US" sz="1100" b="0" kern="0" dirty="0" err="1">
                <a:solidFill>
                  <a:schemeClr val="bg1"/>
                </a:solidFill>
              </a:rPr>
              <a:t>IsoMatch</a:t>
            </a:r>
            <a:r>
              <a:rPr lang="en-US" sz="1100" b="0" kern="0" dirty="0">
                <a:solidFill>
                  <a:schemeClr val="bg1"/>
                </a:solidFill>
              </a:rPr>
              <a:t> GEO-SC and GEO-VR licenses available</a:t>
            </a:r>
            <a:endParaRPr lang="en-US" sz="1100" dirty="0">
              <a:solidFill>
                <a:schemeClr val="bg1"/>
              </a:solidFill>
            </a:endParaRPr>
          </a:p>
        </p:txBody>
      </p:sp>
    </p:spTree>
    <p:extLst>
      <p:ext uri="{BB962C8B-B14F-4D97-AF65-F5344CB8AC3E}">
        <p14:creationId xmlns:p14="http://schemas.microsoft.com/office/powerpoint/2010/main" val="926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person, grass, car, person&#10;&#10;Description automatically generated">
            <a:extLst>
              <a:ext uri="{FF2B5EF4-FFF2-40B4-BE49-F238E27FC236}">
                <a16:creationId xmlns:a16="http://schemas.microsoft.com/office/drawing/2014/main" id="{9BA21A79-D015-4C47-89AB-C5A84FCCB982}"/>
              </a:ext>
            </a:extLst>
          </p:cNvPr>
          <p:cNvPicPr>
            <a:picLocks noGrp="1" noChangeAspect="1"/>
          </p:cNvPicPr>
          <p:nvPr>
            <p:ph sz="quarter" idx="12"/>
          </p:nvPr>
        </p:nvPicPr>
        <p:blipFill>
          <a:blip r:embed="rId2"/>
          <a:stretch>
            <a:fillRect/>
          </a:stretch>
        </p:blipFill>
        <p:spPr>
          <a:xfrm>
            <a:off x="471604" y="595688"/>
            <a:ext cx="8187345" cy="5469496"/>
          </a:xfrm>
        </p:spPr>
      </p:pic>
    </p:spTree>
    <p:extLst>
      <p:ext uri="{BB962C8B-B14F-4D97-AF65-F5344CB8AC3E}">
        <p14:creationId xmlns:p14="http://schemas.microsoft.com/office/powerpoint/2010/main" val="332960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GEOCONTROL</a:t>
            </a:r>
          </a:p>
        </p:txBody>
      </p:sp>
      <p:sp>
        <p:nvSpPr>
          <p:cNvPr id="3" name="Tijdelijke aanduiding voor inhoud 2">
            <a:extLst>
              <a:ext uri="{FF2B5EF4-FFF2-40B4-BE49-F238E27FC236}">
                <a16:creationId xmlns:a16="http://schemas.microsoft.com/office/drawing/2014/main" id="{347FDB79-5DC6-45CC-BAE9-915B19539EE6}"/>
              </a:ext>
            </a:extLst>
          </p:cNvPr>
          <p:cNvSpPr txBox="1">
            <a:spLocks/>
          </p:cNvSpPr>
          <p:nvPr/>
        </p:nvSpPr>
        <p:spPr>
          <a:xfrm>
            <a:off x="468313" y="1260843"/>
            <a:ext cx="3959225" cy="4211636"/>
          </a:xfrm>
          <a:prstGeom prst="rect">
            <a:avLst/>
          </a:prstGeom>
        </p:spPr>
        <p:txBody>
          <a:bodyPr>
            <a:normAutofit lnSpcReduction="10000"/>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900" kern="0" dirty="0"/>
          </a:p>
          <a:p>
            <a:pPr marL="0" indent="0">
              <a:lnSpc>
                <a:spcPct val="90000"/>
              </a:lnSpc>
              <a:buNone/>
            </a:pPr>
            <a:r>
              <a:rPr lang="en-US" sz="1000" b="0" kern="0" dirty="0" err="1">
                <a:solidFill>
                  <a:schemeClr val="bg1"/>
                </a:solidFill>
              </a:rPr>
              <a:t>Realising</a:t>
            </a:r>
            <a:r>
              <a:rPr lang="en-US" sz="1000" b="0" kern="0" dirty="0">
                <a:solidFill>
                  <a:schemeClr val="bg1"/>
                </a:solidFill>
              </a:rPr>
              <a:t> the full potential of farming is about growing and developing your business. When there is work to be done, you need the optimal setup and solutions to work as efficiently as possible. </a:t>
            </a:r>
            <a:r>
              <a:rPr lang="en-US" sz="1000" b="0" kern="0" dirty="0" err="1">
                <a:solidFill>
                  <a:schemeClr val="bg1"/>
                </a:solidFill>
              </a:rPr>
              <a:t>IsoMatch</a:t>
            </a:r>
            <a:r>
              <a:rPr lang="en-US" sz="1000" b="0" kern="0" dirty="0">
                <a:solidFill>
                  <a:schemeClr val="bg1"/>
                </a:solidFill>
              </a:rPr>
              <a:t> GEOCONTROL, an advanced precision farming application within the </a:t>
            </a:r>
            <a:r>
              <a:rPr lang="en-US" sz="1000" b="0" kern="0" dirty="0" err="1">
                <a:solidFill>
                  <a:schemeClr val="bg1"/>
                </a:solidFill>
              </a:rPr>
              <a:t>IsoMatch</a:t>
            </a:r>
            <a:r>
              <a:rPr lang="en-US" sz="1000" b="0" kern="0" dirty="0">
                <a:solidFill>
                  <a:schemeClr val="bg1"/>
                </a:solidFill>
              </a:rPr>
              <a:t> </a:t>
            </a:r>
            <a:r>
              <a:rPr lang="en-US" sz="1000" b="0" kern="0" dirty="0" err="1">
                <a:solidFill>
                  <a:schemeClr val="bg1"/>
                </a:solidFill>
              </a:rPr>
              <a:t>Tellus</a:t>
            </a:r>
            <a:r>
              <a:rPr lang="en-US" sz="1000" b="0" kern="0" dirty="0">
                <a:solidFill>
                  <a:schemeClr val="bg1"/>
                </a:solidFill>
              </a:rPr>
              <a:t> PRO and </a:t>
            </a:r>
            <a:r>
              <a:rPr lang="en-US" sz="1000" b="0" kern="0" dirty="0" err="1">
                <a:solidFill>
                  <a:schemeClr val="bg1"/>
                </a:solidFill>
              </a:rPr>
              <a:t>IsoMatch</a:t>
            </a:r>
            <a:r>
              <a:rPr lang="en-US" sz="1000" b="0" kern="0" dirty="0">
                <a:solidFill>
                  <a:schemeClr val="bg1"/>
                </a:solidFill>
              </a:rPr>
              <a:t> </a:t>
            </a:r>
            <a:r>
              <a:rPr lang="en-US" sz="1000" b="0" kern="0" dirty="0" err="1">
                <a:solidFill>
                  <a:schemeClr val="bg1"/>
                </a:solidFill>
              </a:rPr>
              <a:t>Tellus</a:t>
            </a:r>
            <a:r>
              <a:rPr lang="en-US" sz="1000" b="0" kern="0" dirty="0">
                <a:solidFill>
                  <a:schemeClr val="bg1"/>
                </a:solidFill>
              </a:rPr>
              <a:t> GO</a:t>
            </a:r>
            <a:r>
              <a:rPr lang="en-US" sz="1000" b="0" kern="0" dirty="0" smtClean="0">
                <a:solidFill>
                  <a:schemeClr val="bg1"/>
                </a:solidFill>
              </a:rPr>
              <a:t>+, </a:t>
            </a:r>
            <a:r>
              <a:rPr lang="en-US" sz="1000" b="0" kern="0" dirty="0">
                <a:solidFill>
                  <a:schemeClr val="bg1"/>
                </a:solidFill>
              </a:rPr>
              <a:t>helps you to control all ISOBUS compatible machines. Combined with a GPS receiver it fulfils the future needs towards an easy and profitable way of working.</a:t>
            </a:r>
          </a:p>
          <a:p>
            <a:pPr marL="0" indent="0">
              <a:lnSpc>
                <a:spcPct val="90000"/>
              </a:lnSpc>
              <a:buNone/>
            </a:pPr>
            <a:endParaRPr lang="en-US" sz="1000" b="0" kern="0" dirty="0">
              <a:solidFill>
                <a:schemeClr val="bg1"/>
              </a:solidFill>
            </a:endParaRPr>
          </a:p>
          <a:p>
            <a:pPr marL="0" indent="0">
              <a:lnSpc>
                <a:spcPct val="90000"/>
              </a:lnSpc>
              <a:buNone/>
            </a:pPr>
            <a:r>
              <a:rPr lang="en-US" sz="1000" dirty="0">
                <a:solidFill>
                  <a:schemeClr val="bg1"/>
                </a:solidFill>
              </a:rPr>
              <a:t>Section Control (SC)</a:t>
            </a:r>
          </a:p>
          <a:p>
            <a:pPr marL="0" indent="0">
              <a:lnSpc>
                <a:spcPct val="90000"/>
              </a:lnSpc>
              <a:buNone/>
            </a:pPr>
            <a:r>
              <a:rPr lang="en-US" sz="1000" b="0" dirty="0">
                <a:solidFill>
                  <a:schemeClr val="bg1"/>
                </a:solidFill>
              </a:rPr>
              <a:t>The Section Control makes sure that the implement’s sections will be switched on and off automatically. This avoids undesired overlap and operation outside the field border.</a:t>
            </a:r>
          </a:p>
          <a:p>
            <a:pPr marL="0" indent="0">
              <a:lnSpc>
                <a:spcPct val="90000"/>
              </a:lnSpc>
              <a:buNone/>
            </a:pPr>
            <a:r>
              <a:rPr lang="en-US" sz="1000" b="0" dirty="0">
                <a:solidFill>
                  <a:schemeClr val="bg1"/>
                </a:solidFill>
              </a:rPr>
              <a:t>• Shut off sections when driving over previously covered areas</a:t>
            </a:r>
          </a:p>
          <a:p>
            <a:pPr marL="0" indent="0">
              <a:lnSpc>
                <a:spcPct val="90000"/>
              </a:lnSpc>
              <a:buNone/>
            </a:pPr>
            <a:r>
              <a:rPr lang="en-US" sz="1000" b="0" dirty="0">
                <a:solidFill>
                  <a:schemeClr val="bg1"/>
                </a:solidFill>
              </a:rPr>
              <a:t>• Shut off sections when driving outside field boundary</a:t>
            </a:r>
          </a:p>
          <a:p>
            <a:pPr marL="0" indent="0">
              <a:lnSpc>
                <a:spcPct val="90000"/>
              </a:lnSpc>
              <a:buNone/>
            </a:pPr>
            <a:r>
              <a:rPr lang="en-US" sz="1000" b="0" dirty="0">
                <a:solidFill>
                  <a:schemeClr val="bg1"/>
                </a:solidFill>
              </a:rPr>
              <a:t>• Shut off sections when driving backwards</a:t>
            </a:r>
          </a:p>
          <a:p>
            <a:pPr marL="0" indent="0">
              <a:lnSpc>
                <a:spcPct val="90000"/>
              </a:lnSpc>
              <a:buNone/>
            </a:pPr>
            <a:r>
              <a:rPr lang="nl-NL" sz="1000" b="0" dirty="0">
                <a:solidFill>
                  <a:schemeClr val="bg1"/>
                </a:solidFill>
              </a:rPr>
              <a:t>• Headland control</a:t>
            </a:r>
          </a:p>
          <a:p>
            <a:pPr marL="0" indent="0">
              <a:lnSpc>
                <a:spcPct val="90000"/>
              </a:lnSpc>
              <a:buNone/>
            </a:pPr>
            <a:r>
              <a:rPr lang="nl-NL" sz="1000" b="0" dirty="0">
                <a:solidFill>
                  <a:schemeClr val="bg1"/>
                </a:solidFill>
              </a:rPr>
              <a:t>• Manual </a:t>
            </a:r>
            <a:r>
              <a:rPr lang="nl-NL" sz="1000" b="0" dirty="0" err="1">
                <a:solidFill>
                  <a:schemeClr val="bg1"/>
                </a:solidFill>
              </a:rPr>
              <a:t>override</a:t>
            </a:r>
            <a:r>
              <a:rPr lang="nl-NL" sz="1000" b="0" dirty="0">
                <a:solidFill>
                  <a:schemeClr val="bg1"/>
                </a:solidFill>
              </a:rPr>
              <a:t> </a:t>
            </a:r>
            <a:r>
              <a:rPr lang="nl-NL" sz="1000" b="0" dirty="0" err="1">
                <a:solidFill>
                  <a:schemeClr val="bg1"/>
                </a:solidFill>
              </a:rPr>
              <a:t>possibility</a:t>
            </a:r>
            <a:endParaRPr lang="nl-NL" sz="1000" b="0" dirty="0">
              <a:solidFill>
                <a:schemeClr val="bg1"/>
              </a:solidFill>
            </a:endParaRPr>
          </a:p>
          <a:p>
            <a:pPr marL="0" indent="0">
              <a:lnSpc>
                <a:spcPct val="90000"/>
              </a:lnSpc>
              <a:buNone/>
            </a:pPr>
            <a:endParaRPr lang="en-US" sz="1000" dirty="0">
              <a:solidFill>
                <a:schemeClr val="bg1"/>
              </a:solidFill>
            </a:endParaRPr>
          </a:p>
          <a:p>
            <a:pPr marL="0" indent="0">
              <a:lnSpc>
                <a:spcPct val="90000"/>
              </a:lnSpc>
              <a:buNone/>
            </a:pPr>
            <a:r>
              <a:rPr lang="en-US" sz="1000" dirty="0">
                <a:solidFill>
                  <a:schemeClr val="bg1"/>
                </a:solidFill>
              </a:rPr>
              <a:t>Variable Rate (VR)</a:t>
            </a:r>
          </a:p>
          <a:p>
            <a:pPr marL="0" indent="0">
              <a:lnSpc>
                <a:spcPct val="90000"/>
              </a:lnSpc>
              <a:buNone/>
            </a:pPr>
            <a:r>
              <a:rPr lang="en-US" sz="1000" b="0" dirty="0">
                <a:solidFill>
                  <a:schemeClr val="bg1"/>
                </a:solidFill>
              </a:rPr>
              <a:t>The Variable Rate will automatically adjust the rate of your machine based on Variable Rate maps. It enables you to vary the rate of for example seeds, </a:t>
            </a:r>
            <a:r>
              <a:rPr lang="en-US" sz="1000" b="0" dirty="0" err="1">
                <a:solidFill>
                  <a:schemeClr val="bg1"/>
                </a:solidFill>
              </a:rPr>
              <a:t>fertiliser</a:t>
            </a:r>
            <a:r>
              <a:rPr lang="en-US" sz="1000" b="0" dirty="0">
                <a:solidFill>
                  <a:schemeClr val="bg1"/>
                </a:solidFill>
              </a:rPr>
              <a:t> and chemicals.</a:t>
            </a:r>
          </a:p>
          <a:p>
            <a:pPr marL="0" indent="0">
              <a:lnSpc>
                <a:spcPct val="90000"/>
              </a:lnSpc>
              <a:buNone/>
            </a:pPr>
            <a:r>
              <a:rPr lang="en-US" sz="1000" b="0" dirty="0">
                <a:solidFill>
                  <a:schemeClr val="bg1"/>
                </a:solidFill>
              </a:rPr>
              <a:t>• Forward place specific rate from task to machine</a:t>
            </a:r>
          </a:p>
          <a:p>
            <a:pPr marL="0" indent="0">
              <a:lnSpc>
                <a:spcPct val="90000"/>
              </a:lnSpc>
              <a:buNone/>
            </a:pPr>
            <a:r>
              <a:rPr lang="en-US" sz="1000" b="0" dirty="0">
                <a:solidFill>
                  <a:schemeClr val="bg1"/>
                </a:solidFill>
              </a:rPr>
              <a:t>• Record applied rate from machine to task</a:t>
            </a:r>
          </a:p>
          <a:p>
            <a:pPr marL="0" indent="0">
              <a:lnSpc>
                <a:spcPct val="90000"/>
              </a:lnSpc>
              <a:buNone/>
            </a:pPr>
            <a:endParaRPr lang="en-US" sz="900" b="0" dirty="0"/>
          </a:p>
          <a:p>
            <a:pPr marL="0" indent="0">
              <a:lnSpc>
                <a:spcPct val="90000"/>
              </a:lnSpc>
              <a:buNone/>
            </a:pPr>
            <a:endParaRPr lang="en-US" sz="900" dirty="0"/>
          </a:p>
        </p:txBody>
      </p:sp>
      <p:pic>
        <p:nvPicPr>
          <p:cNvPr id="5" name="Tijdelijke aanduiding voor inhoud 4"/>
          <p:cNvPicPr>
            <a:picLocks noGrp="1" noChangeAspect="1"/>
          </p:cNvPicPr>
          <p:nvPr>
            <p:ph sz="quarter" idx="14"/>
          </p:nvPr>
        </p:nvPicPr>
        <p:blipFill>
          <a:blip r:embed="rId2" cstate="screen">
            <a:extLst>
              <a:ext uri="{28A0092B-C50C-407E-A947-70E740481C1C}">
                <a14:useLocalDpi xmlns:a14="http://schemas.microsoft.com/office/drawing/2010/main"/>
              </a:ext>
            </a:extLst>
          </a:blip>
          <a:stretch>
            <a:fillRect/>
          </a:stretch>
        </p:blipFill>
        <p:spPr>
          <a:xfrm>
            <a:off x="5766133" y="1260843"/>
            <a:ext cx="2254804" cy="2312620"/>
          </a:xfrm>
          <a:noFill/>
          <a:effectLst/>
        </p:spPr>
      </p:pic>
      <p:sp>
        <p:nvSpPr>
          <p:cNvPr id="7" name="Tijdelijke aanduiding voor inhoud 2"/>
          <p:cNvSpPr txBox="1">
            <a:spLocks/>
          </p:cNvSpPr>
          <p:nvPr/>
        </p:nvSpPr>
        <p:spPr>
          <a:xfrm>
            <a:off x="5534149" y="3860800"/>
            <a:ext cx="3319705" cy="2016125"/>
          </a:xfrm>
          <a:prstGeom prst="rect">
            <a:avLst/>
          </a:prstGeom>
        </p:spPr>
        <p:txBody>
          <a:bodyPr>
            <a:normAutofit lnSpcReduction="10000"/>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100" dirty="0"/>
          </a:p>
          <a:p>
            <a:pPr>
              <a:lnSpc>
                <a:spcPct val="90000"/>
              </a:lnSpc>
              <a:buNone/>
            </a:pPr>
            <a:r>
              <a:rPr lang="en-US" sz="1100" b="0" dirty="0"/>
              <a:t>• Section control – Control up to 88 sections </a:t>
            </a:r>
          </a:p>
          <a:p>
            <a:pPr>
              <a:lnSpc>
                <a:spcPct val="90000"/>
              </a:lnSpc>
              <a:buNone/>
            </a:pPr>
            <a:r>
              <a:rPr lang="en-US" sz="1100" b="0" dirty="0"/>
              <a:t>automatically </a:t>
            </a:r>
            <a:endParaRPr lang="en-US" sz="1100" dirty="0"/>
          </a:p>
          <a:p>
            <a:pPr>
              <a:lnSpc>
                <a:spcPct val="90000"/>
              </a:lnSpc>
              <a:buNone/>
            </a:pPr>
            <a:r>
              <a:rPr lang="en-US" sz="1100" b="0" dirty="0"/>
              <a:t>• Variable rate control – Always use the exact </a:t>
            </a:r>
          </a:p>
          <a:p>
            <a:pPr>
              <a:lnSpc>
                <a:spcPct val="90000"/>
              </a:lnSpc>
              <a:buNone/>
            </a:pPr>
            <a:r>
              <a:rPr lang="en-US" sz="1100" b="0" dirty="0"/>
              <a:t>amount of fertilizer, chemicals or seeds needed</a:t>
            </a:r>
            <a:endParaRPr lang="en-US" sz="1100" dirty="0"/>
          </a:p>
          <a:p>
            <a:pPr>
              <a:lnSpc>
                <a:spcPct val="90000"/>
              </a:lnSpc>
              <a:buNone/>
            </a:pPr>
            <a:r>
              <a:rPr lang="en-US" sz="1100" b="0" dirty="0"/>
              <a:t>• Manual guidance – Stay within your guidance </a:t>
            </a:r>
          </a:p>
          <a:p>
            <a:pPr>
              <a:lnSpc>
                <a:spcPct val="90000"/>
              </a:lnSpc>
              <a:buNone/>
            </a:pPr>
            <a:r>
              <a:rPr lang="en-US" sz="1100" b="0" dirty="0"/>
              <a:t>lines in the field</a:t>
            </a:r>
            <a:endParaRPr lang="en-US" sz="1100" dirty="0"/>
          </a:p>
          <a:p>
            <a:pPr marL="0" indent="0">
              <a:lnSpc>
                <a:spcPct val="90000"/>
              </a:lnSpc>
              <a:buNone/>
            </a:pPr>
            <a:r>
              <a:rPr lang="en-US" sz="1100" b="0" dirty="0"/>
              <a:t>• Reports – with </a:t>
            </a:r>
            <a:r>
              <a:rPr lang="en-US" sz="1100" b="0" dirty="0" err="1"/>
              <a:t>IsoMatch</a:t>
            </a:r>
            <a:r>
              <a:rPr lang="en-US" sz="1100" b="0" dirty="0"/>
              <a:t> </a:t>
            </a:r>
            <a:r>
              <a:rPr lang="en-US" sz="1100" b="0" dirty="0" err="1"/>
              <a:t>FarmCentre</a:t>
            </a:r>
            <a:r>
              <a:rPr lang="en-US" sz="1100" b="0" dirty="0"/>
              <a:t> you can download reports remotely</a:t>
            </a:r>
            <a:r>
              <a:rPr lang="en-US" sz="1100" dirty="0"/>
              <a:t/>
            </a:r>
            <a:br>
              <a:rPr lang="en-US" sz="1100" dirty="0"/>
            </a:br>
            <a:endParaRPr lang="nl-NL" sz="1100" kern="0" dirty="0"/>
          </a:p>
        </p:txBody>
      </p:sp>
    </p:spTree>
    <p:extLst>
      <p:ext uri="{BB962C8B-B14F-4D97-AF65-F5344CB8AC3E}">
        <p14:creationId xmlns:p14="http://schemas.microsoft.com/office/powerpoint/2010/main" val="412505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GEOCONTROL</a:t>
            </a:r>
            <a:endParaRPr lang="nl-NL"/>
          </a:p>
        </p:txBody>
      </p:sp>
      <p:sp>
        <p:nvSpPr>
          <p:cNvPr id="3" name="Tijdelijke aanduiding voor inhoud 2">
            <a:extLst>
              <a:ext uri="{FF2B5EF4-FFF2-40B4-BE49-F238E27FC236}">
                <a16:creationId xmlns:a16="http://schemas.microsoft.com/office/drawing/2014/main" id="{B8C5C765-56AB-4D31-A97A-8BF94CDD7478}"/>
              </a:ext>
            </a:extLst>
          </p:cNvPr>
          <p:cNvSpPr txBox="1">
            <a:spLocks/>
          </p:cNvSpPr>
          <p:nvPr/>
        </p:nvSpPr>
        <p:spPr>
          <a:xfrm>
            <a:off x="477605" y="1160463"/>
            <a:ext cx="5314338" cy="4716462"/>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Commercial Text continued</a:t>
            </a:r>
          </a:p>
          <a:p>
            <a:pPr marL="0" indent="0">
              <a:buNone/>
            </a:pPr>
            <a:endParaRPr lang="en-US" sz="1100" kern="0" dirty="0"/>
          </a:p>
          <a:p>
            <a:pPr marL="0" indent="0">
              <a:buNone/>
            </a:pPr>
            <a:r>
              <a:rPr lang="nl-NL" sz="1000" dirty="0" err="1">
                <a:ea typeface="Geneva"/>
              </a:rPr>
              <a:t>Easily</a:t>
            </a:r>
            <a:r>
              <a:rPr lang="nl-NL" sz="1000" dirty="0">
                <a:ea typeface="Geneva"/>
              </a:rPr>
              <a:t> </a:t>
            </a:r>
            <a:r>
              <a:rPr lang="nl-NL" sz="1000" dirty="0" err="1">
                <a:ea typeface="Geneva"/>
              </a:rPr>
              <a:t>integrated</a:t>
            </a:r>
            <a:r>
              <a:rPr lang="nl-NL" sz="1000" dirty="0">
                <a:ea typeface="Geneva"/>
              </a:rPr>
              <a:t> set-up</a:t>
            </a:r>
            <a:endParaRPr lang="nl-NL" sz="1000" dirty="0">
              <a:ea typeface="Geneva"/>
              <a:cs typeface="Arial"/>
            </a:endParaRPr>
          </a:p>
          <a:p>
            <a:pPr marL="0" indent="0">
              <a:buNone/>
            </a:pPr>
            <a:r>
              <a:rPr lang="en-US" sz="1000" b="0" dirty="0">
                <a:ea typeface="Geneva"/>
              </a:rPr>
              <a:t>Setup and full operation is conveniently controlled by one single application: </a:t>
            </a:r>
            <a:r>
              <a:rPr lang="en-US" sz="1000" b="0" dirty="0" err="1">
                <a:ea typeface="Geneva"/>
              </a:rPr>
              <a:t>IsoMatch</a:t>
            </a:r>
            <a:r>
              <a:rPr lang="en-US" sz="1000" b="0" dirty="0">
                <a:ea typeface="Geneva"/>
              </a:rPr>
              <a:t> GEOCONTROL. Precision implement control and tractor steering on one screen. Recording of (pre-recorded) straight or curved guidance lines can be done simultaneously with the field boundary registration. Multiple lines can be stored per field. Specific configurations and settings for a tractor </a:t>
            </a:r>
            <a:r>
              <a:rPr lang="en-150" sz="1000" b="0" dirty="0">
                <a:ea typeface="Geneva"/>
              </a:rPr>
              <a:t>–</a:t>
            </a:r>
            <a:r>
              <a:rPr lang="en-US" sz="1000" b="0" dirty="0">
                <a:ea typeface="Geneva"/>
              </a:rPr>
              <a:t> implement combination can be saved in tractor profiles, which can be recalled at any time. </a:t>
            </a:r>
            <a:r>
              <a:rPr lang="nl-NL" sz="1000" b="0" dirty="0" err="1">
                <a:ea typeface="Geneva"/>
              </a:rPr>
              <a:t>Reduce</a:t>
            </a:r>
            <a:r>
              <a:rPr lang="nl-NL" sz="1000" b="0" dirty="0">
                <a:ea typeface="Geneva"/>
              </a:rPr>
              <a:t> overlap </a:t>
            </a:r>
            <a:r>
              <a:rPr lang="nl-NL" sz="1000" b="0" dirty="0" err="1">
                <a:ea typeface="Geneva"/>
              </a:rPr>
              <a:t>and</a:t>
            </a:r>
            <a:r>
              <a:rPr lang="nl-NL" sz="1000" b="0" dirty="0">
                <a:ea typeface="Geneva"/>
              </a:rPr>
              <a:t> save </a:t>
            </a:r>
            <a:r>
              <a:rPr lang="en-US" sz="1000" b="0" dirty="0">
                <a:ea typeface="Geneva"/>
              </a:rPr>
              <a:t>up to 15% on input costs with </a:t>
            </a:r>
            <a:r>
              <a:rPr lang="nl-NL" sz="1000" b="0" dirty="0" err="1">
                <a:ea typeface="Geneva"/>
              </a:rPr>
              <a:t>IsoMatch</a:t>
            </a:r>
            <a:r>
              <a:rPr lang="nl-NL" sz="1000" b="0" dirty="0">
                <a:ea typeface="Geneva"/>
              </a:rPr>
              <a:t> GEOCONTROL</a:t>
            </a:r>
            <a:endParaRPr lang="nl-NL" sz="1000" b="0" dirty="0">
              <a:ea typeface="Geneva"/>
              <a:cs typeface="Arial"/>
            </a:endParaRPr>
          </a:p>
          <a:p>
            <a:pPr marL="0" indent="0">
              <a:buNone/>
            </a:pPr>
            <a:endParaRPr lang="nl-NL" sz="1000" b="0" i="1" dirty="0"/>
          </a:p>
          <a:p>
            <a:pPr marL="0" indent="0">
              <a:buNone/>
            </a:pPr>
            <a:r>
              <a:rPr lang="nl-NL" sz="1000" dirty="0">
                <a:ea typeface="Geneva"/>
              </a:rPr>
              <a:t>Free of charge features</a:t>
            </a:r>
            <a:endParaRPr lang="nl-NL" sz="1000" dirty="0">
              <a:ea typeface="Geneva"/>
              <a:cs typeface="Arial"/>
            </a:endParaRPr>
          </a:p>
          <a:p>
            <a:pPr marL="0" indent="0">
              <a:lnSpc>
                <a:spcPct val="150000"/>
              </a:lnSpc>
              <a:buNone/>
            </a:pPr>
            <a:r>
              <a:rPr lang="en-US" sz="1000" b="0" dirty="0">
                <a:ea typeface="Geneva"/>
              </a:rPr>
              <a:t>• </a:t>
            </a:r>
            <a:r>
              <a:rPr lang="en-US" sz="1000" dirty="0">
                <a:ea typeface="Geneva"/>
              </a:rPr>
              <a:t>Documentation:</a:t>
            </a:r>
            <a:r>
              <a:rPr lang="en-US" sz="1000" b="0" dirty="0">
                <a:ea typeface="Geneva"/>
              </a:rPr>
              <a:t> Save all operational job data and field maps for exchange via USB to farm management information systems or the new </a:t>
            </a:r>
            <a:r>
              <a:rPr lang="en-US" sz="1000" b="0" dirty="0" err="1">
                <a:ea typeface="Geneva"/>
              </a:rPr>
              <a:t>IsoMatch</a:t>
            </a:r>
            <a:r>
              <a:rPr lang="en-US" sz="1000" b="0" dirty="0">
                <a:ea typeface="Geneva"/>
              </a:rPr>
              <a:t> </a:t>
            </a:r>
            <a:r>
              <a:rPr lang="en-US" sz="1000" b="0" dirty="0" err="1">
                <a:ea typeface="Geneva"/>
              </a:rPr>
              <a:t>FarmCentre</a:t>
            </a:r>
            <a:r>
              <a:rPr lang="en-US" sz="1000" b="0" dirty="0">
                <a:ea typeface="Geneva"/>
              </a:rPr>
              <a:t> telematics solution.</a:t>
            </a:r>
            <a:endParaRPr lang="en-US" sz="1000" b="0" dirty="0">
              <a:ea typeface="Geneva"/>
              <a:cs typeface="Arial"/>
            </a:endParaRPr>
          </a:p>
          <a:p>
            <a:pPr marL="0" indent="0">
              <a:lnSpc>
                <a:spcPct val="150000"/>
              </a:lnSpc>
              <a:buNone/>
            </a:pPr>
            <a:r>
              <a:rPr lang="en-US" sz="1000" b="0" dirty="0">
                <a:ea typeface="Geneva"/>
              </a:rPr>
              <a:t>• </a:t>
            </a:r>
            <a:r>
              <a:rPr lang="en-US" sz="1000" dirty="0">
                <a:ea typeface="Geneva"/>
              </a:rPr>
              <a:t>Manual guidance</a:t>
            </a:r>
            <a:r>
              <a:rPr lang="en-US" sz="1000" b="0" dirty="0">
                <a:ea typeface="Geneva"/>
              </a:rPr>
              <a:t>: advised driving direction using guidance lines in the field and on headlands. </a:t>
            </a:r>
            <a:r>
              <a:rPr lang="en-US" sz="1000" b="0" dirty="0">
                <a:solidFill>
                  <a:schemeClr val="bg1"/>
                </a:solidFill>
                <a:ea typeface="Geneva"/>
              </a:rPr>
              <a:t>Perfect to use in </a:t>
            </a:r>
            <a:r>
              <a:rPr lang="en-US" sz="1000" b="0" dirty="0">
                <a:ea typeface="Geneva"/>
              </a:rPr>
              <a:t>combination with the </a:t>
            </a:r>
            <a:r>
              <a:rPr lang="en-US" sz="1000" b="0" dirty="0" err="1">
                <a:ea typeface="Geneva"/>
              </a:rPr>
              <a:t>IsoMatch</a:t>
            </a:r>
            <a:r>
              <a:rPr lang="en-US" sz="1000" b="0" dirty="0">
                <a:ea typeface="Geneva"/>
              </a:rPr>
              <a:t> </a:t>
            </a:r>
            <a:r>
              <a:rPr lang="en-US" sz="1000" b="0" dirty="0" err="1">
                <a:ea typeface="Geneva"/>
              </a:rPr>
              <a:t>InLine</a:t>
            </a:r>
            <a:r>
              <a:rPr lang="en-US" sz="1000" b="0" dirty="0">
                <a:ea typeface="Geneva"/>
              </a:rPr>
              <a:t>.</a:t>
            </a:r>
            <a:endParaRPr lang="en-US" sz="1000" b="0" dirty="0">
              <a:ea typeface="Geneva"/>
              <a:cs typeface="Arial"/>
            </a:endParaRPr>
          </a:p>
          <a:p>
            <a:pPr marL="0" indent="0">
              <a:lnSpc>
                <a:spcPct val="150000"/>
              </a:lnSpc>
              <a:buNone/>
            </a:pPr>
            <a:r>
              <a:rPr lang="en-US" sz="1000" b="0" dirty="0">
                <a:ea typeface="Geneva"/>
              </a:rPr>
              <a:t>• </a:t>
            </a:r>
            <a:r>
              <a:rPr lang="en-US" sz="1000" dirty="0">
                <a:ea typeface="Geneva"/>
              </a:rPr>
              <a:t>Smart field boundary recording</a:t>
            </a:r>
            <a:r>
              <a:rPr lang="en-US" sz="1000" b="0" dirty="0">
                <a:ea typeface="Geneva"/>
              </a:rPr>
              <a:t>: independent from the working width, even without an </a:t>
            </a:r>
            <a:r>
              <a:rPr lang="nl-NL" sz="1000" b="0" dirty="0" err="1">
                <a:ea typeface="Geneva"/>
              </a:rPr>
              <a:t>implement</a:t>
            </a:r>
            <a:r>
              <a:rPr lang="nl-NL" sz="1000" b="0" dirty="0">
                <a:ea typeface="Geneva"/>
              </a:rPr>
              <a:t> </a:t>
            </a:r>
            <a:r>
              <a:rPr lang="nl-NL" sz="1000" b="0" dirty="0" err="1">
                <a:ea typeface="Geneva"/>
              </a:rPr>
              <a:t>connected</a:t>
            </a:r>
            <a:r>
              <a:rPr lang="nl-NL" sz="1000" b="0" dirty="0">
                <a:ea typeface="Geneva"/>
              </a:rPr>
              <a:t>.</a:t>
            </a:r>
            <a:endParaRPr lang="nl-NL" sz="1000" b="0" dirty="0">
              <a:ea typeface="Geneva"/>
              <a:cs typeface="Arial"/>
            </a:endParaRPr>
          </a:p>
          <a:p>
            <a:pPr marL="0" indent="0">
              <a:lnSpc>
                <a:spcPct val="150000"/>
              </a:lnSpc>
              <a:buNone/>
            </a:pPr>
            <a:r>
              <a:rPr lang="en-US" sz="1000" b="0" dirty="0">
                <a:ea typeface="Geneva"/>
              </a:rPr>
              <a:t>• </a:t>
            </a:r>
            <a:r>
              <a:rPr lang="en-US" sz="1000" dirty="0">
                <a:ea typeface="Geneva"/>
              </a:rPr>
              <a:t>Boundary shrinking:</a:t>
            </a:r>
            <a:r>
              <a:rPr lang="en-US" sz="1000" b="0" dirty="0">
                <a:ea typeface="Geneva"/>
              </a:rPr>
              <a:t> create inner boundaries by setting the desired width of the headland.</a:t>
            </a:r>
            <a:endParaRPr lang="en-US" sz="1000" b="0" dirty="0">
              <a:ea typeface="Geneva"/>
              <a:cs typeface="Arial"/>
            </a:endParaRPr>
          </a:p>
          <a:p>
            <a:pPr marL="0" indent="0">
              <a:lnSpc>
                <a:spcPct val="150000"/>
              </a:lnSpc>
              <a:buNone/>
            </a:pPr>
            <a:r>
              <a:rPr lang="en-US" sz="1000" b="0" dirty="0">
                <a:ea typeface="Geneva"/>
              </a:rPr>
              <a:t>• </a:t>
            </a:r>
            <a:r>
              <a:rPr lang="en-US" sz="1000" dirty="0">
                <a:ea typeface="Geneva"/>
              </a:rPr>
              <a:t>Multiple Guidance Lines</a:t>
            </a:r>
            <a:r>
              <a:rPr lang="en-US" sz="1000" b="0" dirty="0">
                <a:ea typeface="Geneva"/>
              </a:rPr>
              <a:t>: add a maximum of 20 guidance lines per field.</a:t>
            </a:r>
            <a:endParaRPr lang="nl-NL" sz="1000" b="0" kern="0" dirty="0">
              <a:ea typeface="Geneva"/>
              <a:cs typeface="Arial"/>
            </a:endParaRPr>
          </a:p>
        </p:txBody>
      </p:sp>
    </p:spTree>
    <p:extLst>
      <p:ext uri="{BB962C8B-B14F-4D97-AF65-F5344CB8AC3E}">
        <p14:creationId xmlns:p14="http://schemas.microsoft.com/office/powerpoint/2010/main" val="349627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smtClean="0"/>
              <a:t>Telematics - </a:t>
            </a:r>
            <a:r>
              <a:rPr lang="en-US" dirty="0" err="1" smtClean="0"/>
              <a:t>IsoMatch</a:t>
            </a:r>
            <a:r>
              <a:rPr lang="en-US" dirty="0" smtClean="0"/>
              <a:t> </a:t>
            </a:r>
            <a:r>
              <a:rPr lang="en-US" dirty="0" err="1"/>
              <a:t>FarmCentre</a:t>
            </a:r>
            <a:endParaRPr lang="nl-NL" dirty="0"/>
          </a:p>
        </p:txBody>
      </p:sp>
      <p:sp>
        <p:nvSpPr>
          <p:cNvPr id="4" name="Tijdelijke aanduiding voor inhoud 2"/>
          <p:cNvSpPr txBox="1">
            <a:spLocks/>
          </p:cNvSpPr>
          <p:nvPr/>
        </p:nvSpPr>
        <p:spPr>
          <a:xfrm>
            <a:off x="476748" y="1002487"/>
            <a:ext cx="8353743" cy="4952653"/>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Commercial text</a:t>
            </a:r>
          </a:p>
          <a:p>
            <a:pPr marL="0" indent="0">
              <a:buNone/>
            </a:pPr>
            <a:endParaRPr lang="en-US" sz="1100" kern="0" dirty="0">
              <a:solidFill>
                <a:srgbClr val="000000"/>
              </a:solidFill>
              <a:latin typeface="Arial"/>
              <a:ea typeface="Geneva"/>
              <a:cs typeface="Arial"/>
            </a:endParaRPr>
          </a:p>
          <a:p>
            <a:pPr marL="0" indent="0">
              <a:buNone/>
            </a:pPr>
            <a:r>
              <a:rPr lang="en-US" sz="1000" b="0" dirty="0">
                <a:solidFill>
                  <a:srgbClr val="000000"/>
                </a:solidFill>
                <a:ea typeface="Geneva"/>
                <a:cs typeface="Arial"/>
              </a:rPr>
              <a:t>Today’s farming has evolved from individual craftsmanship to precision agriculture. Driven by advanced technology,</a:t>
            </a:r>
          </a:p>
          <a:p>
            <a:pPr marL="0" indent="0">
              <a:buNone/>
            </a:pPr>
            <a:r>
              <a:rPr lang="en-US" sz="1000" b="0" dirty="0">
                <a:solidFill>
                  <a:srgbClr val="000000"/>
                </a:solidFill>
                <a:ea typeface="Geneva"/>
                <a:cs typeface="Arial"/>
              </a:rPr>
              <a:t>precision agriculture will have a huge impact on traditional farming approaches across the world. To allow for a better</a:t>
            </a:r>
          </a:p>
          <a:p>
            <a:pPr marL="0" indent="0">
              <a:buNone/>
            </a:pPr>
            <a:r>
              <a:rPr lang="en-US" sz="1000" b="0" dirty="0">
                <a:solidFill>
                  <a:srgbClr val="000000"/>
                </a:solidFill>
                <a:ea typeface="Geneva"/>
                <a:cs typeface="Arial"/>
              </a:rPr>
              <a:t>overview in farm management, Kverneland Group Mechatronics has developed the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FarmCentre</a:t>
            </a:r>
            <a:r>
              <a:rPr lang="en-US" sz="1000" b="0" dirty="0">
                <a:solidFill>
                  <a:srgbClr val="000000"/>
                </a:solidFill>
                <a:ea typeface="Geneva"/>
                <a:cs typeface="Arial"/>
              </a:rPr>
              <a:t> application, the first of a series of telematics solutions.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FarmCentre</a:t>
            </a:r>
            <a:r>
              <a:rPr lang="en-US" sz="1000" b="0" dirty="0">
                <a:solidFill>
                  <a:srgbClr val="000000"/>
                </a:solidFill>
                <a:ea typeface="Geneva"/>
                <a:cs typeface="Arial"/>
              </a:rPr>
              <a:t> is applicable for Kverneland ISOBUS machines in combination with an or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Tellus</a:t>
            </a:r>
            <a:r>
              <a:rPr lang="en-US" sz="1000" b="0" dirty="0">
                <a:solidFill>
                  <a:srgbClr val="000000"/>
                </a:solidFill>
                <a:ea typeface="Geneva"/>
                <a:cs typeface="Arial"/>
              </a:rPr>
              <a:t> PRO. Whether you wish to control your fleet, manage tasks remotely or </a:t>
            </a:r>
            <a:r>
              <a:rPr lang="en-US" sz="1000" b="0" dirty="0" err="1">
                <a:solidFill>
                  <a:srgbClr val="000000"/>
                </a:solidFill>
                <a:ea typeface="Geneva"/>
                <a:cs typeface="Arial"/>
              </a:rPr>
              <a:t>analyse</a:t>
            </a:r>
            <a:r>
              <a:rPr lang="en-US" sz="1000" b="0" dirty="0">
                <a:solidFill>
                  <a:srgbClr val="000000"/>
                </a:solidFill>
                <a:ea typeface="Geneva"/>
                <a:cs typeface="Arial"/>
              </a:rPr>
              <a:t> machine performance data,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FarmCentre</a:t>
            </a:r>
            <a:r>
              <a:rPr lang="en-US" sz="1000" b="0" dirty="0">
                <a:solidFill>
                  <a:srgbClr val="000000"/>
                </a:solidFill>
                <a:ea typeface="Geneva"/>
                <a:cs typeface="Arial"/>
              </a:rPr>
              <a:t> provides this in a simple web application, linking implements, tractors and terminals in one continuous flow of data and connectivity.</a:t>
            </a:r>
          </a:p>
          <a:p>
            <a:pPr marL="0" indent="0">
              <a:buNone/>
            </a:pPr>
            <a:endParaRPr lang="en-US" sz="1000" b="0" kern="0" dirty="0">
              <a:cs typeface="Arial"/>
            </a:endParaRPr>
          </a:p>
          <a:p>
            <a:pPr marL="0" indent="0">
              <a:buNone/>
            </a:pPr>
            <a:r>
              <a:rPr lang="nl-NL" sz="1000" kern="0" dirty="0">
                <a:solidFill>
                  <a:srgbClr val="000000"/>
                </a:solidFill>
                <a:ea typeface="+mn-lt"/>
                <a:cs typeface="+mn-lt"/>
              </a:rPr>
              <a:t>Remote </a:t>
            </a:r>
            <a:r>
              <a:rPr lang="nl-NL" sz="1000" kern="0" dirty="0" err="1">
                <a:solidFill>
                  <a:srgbClr val="000000"/>
                </a:solidFill>
                <a:ea typeface="+mn-lt"/>
                <a:cs typeface="+mn-lt"/>
              </a:rPr>
              <a:t>task</a:t>
            </a:r>
            <a:r>
              <a:rPr lang="nl-NL" sz="1000" kern="0" dirty="0">
                <a:solidFill>
                  <a:srgbClr val="000000"/>
                </a:solidFill>
                <a:ea typeface="+mn-lt"/>
                <a:cs typeface="+mn-lt"/>
              </a:rPr>
              <a:t> management </a:t>
            </a:r>
            <a:endParaRPr lang="en-US" sz="1000" b="0" kern="0" dirty="0">
              <a:ea typeface="+mn-lt"/>
              <a:cs typeface="+mn-lt"/>
            </a:endParaRPr>
          </a:p>
          <a:p>
            <a:pPr marL="0" indent="0">
              <a:buNone/>
            </a:pPr>
            <a:r>
              <a:rPr lang="en-US" sz="1000" b="0" kern="0" dirty="0">
                <a:solidFill>
                  <a:srgbClr val="000000"/>
                </a:solidFill>
                <a:ea typeface="+mn-lt"/>
                <a:cs typeface="+mn-lt"/>
              </a:rPr>
              <a:t>To improve efficiency and save time, the farmer or contractor can send tasks to the terminal remotely. Once the work is </a:t>
            </a:r>
            <a:r>
              <a:rPr lang="en-US" sz="1000" b="0" kern="0" dirty="0" smtClean="0">
                <a:solidFill>
                  <a:srgbClr val="000000"/>
                </a:solidFill>
                <a:ea typeface="+mn-lt"/>
                <a:cs typeface="+mn-lt"/>
              </a:rPr>
              <a:t>done, the </a:t>
            </a:r>
            <a:r>
              <a:rPr lang="en-US" sz="1000" b="0" kern="0" dirty="0">
                <a:solidFill>
                  <a:srgbClr val="000000"/>
                </a:solidFill>
                <a:ea typeface="+mn-lt"/>
                <a:cs typeface="+mn-lt"/>
              </a:rPr>
              <a:t>operator can send back that same task directly from the field. Exported data on finished tasks can be downloaded, </a:t>
            </a:r>
            <a:r>
              <a:rPr lang="en-US" sz="1000" b="0" kern="0" dirty="0" err="1">
                <a:solidFill>
                  <a:srgbClr val="000000"/>
                </a:solidFill>
                <a:ea typeface="+mn-lt"/>
                <a:cs typeface="+mn-lt"/>
              </a:rPr>
              <a:t>analysed</a:t>
            </a:r>
            <a:r>
              <a:rPr lang="en-US" sz="1000" b="0" kern="0" dirty="0">
                <a:solidFill>
                  <a:srgbClr val="000000"/>
                </a:solidFill>
                <a:ea typeface="+mn-lt"/>
                <a:cs typeface="+mn-lt"/>
              </a:rPr>
              <a:t> and used for reporting and invoicing purposes, decreasing your admin time. </a:t>
            </a:r>
            <a:endParaRPr lang="en-US" sz="1000" b="0" kern="0" dirty="0">
              <a:ea typeface="+mn-lt"/>
              <a:cs typeface="+mn-lt"/>
            </a:endParaRPr>
          </a:p>
          <a:p>
            <a:pPr marL="0" indent="0">
              <a:buNone/>
            </a:pPr>
            <a:endParaRPr lang="en-US" sz="1000" b="0" kern="0" dirty="0">
              <a:solidFill>
                <a:srgbClr val="000000"/>
              </a:solidFill>
              <a:ea typeface="Geneva"/>
              <a:cs typeface="Arial"/>
            </a:endParaRPr>
          </a:p>
          <a:p>
            <a:pPr marL="0" indent="0">
              <a:buNone/>
            </a:pPr>
            <a:r>
              <a:rPr lang="en-US" sz="1000" dirty="0">
                <a:solidFill>
                  <a:srgbClr val="000000"/>
                </a:solidFill>
                <a:ea typeface="Geneva"/>
                <a:cs typeface="Arial"/>
              </a:rPr>
              <a:t>Keep track of your machines – location, alerts &amp; data insights</a:t>
            </a:r>
          </a:p>
          <a:p>
            <a:pPr marL="0" indent="0">
              <a:buNone/>
            </a:pPr>
            <a:r>
              <a:rPr lang="en-US" sz="1000" b="0" dirty="0">
                <a:solidFill>
                  <a:srgbClr val="000000"/>
                </a:solidFill>
                <a:ea typeface="Geneva"/>
                <a:cs typeface="Arial"/>
              </a:rPr>
              <a:t>Whether you are a farmer or contractor with a fleet,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FarmCentre</a:t>
            </a:r>
            <a:r>
              <a:rPr lang="en-US" sz="1000" b="0" dirty="0">
                <a:solidFill>
                  <a:srgbClr val="000000"/>
                </a:solidFill>
                <a:ea typeface="Geneva"/>
                <a:cs typeface="Arial"/>
              </a:rPr>
              <a:t> </a:t>
            </a:r>
            <a:r>
              <a:rPr lang="en-US" sz="1000" b="0" dirty="0">
                <a:solidFill>
                  <a:srgbClr val="000000"/>
                </a:solidFill>
                <a:ea typeface="+mn-lt"/>
                <a:cs typeface="+mn-lt"/>
              </a:rPr>
              <a:t>gives you a complete overview of your business.</a:t>
            </a:r>
            <a:r>
              <a:rPr lang="en-US" sz="1000" b="0" dirty="0">
                <a:solidFill>
                  <a:srgbClr val="000000"/>
                </a:solidFill>
                <a:ea typeface="Geneva"/>
                <a:cs typeface="Arial"/>
              </a:rPr>
              <a:t> You can track the movement of your fleet in real time or verify later where your machines have been operating. Keeping track of multiple machines spread over vast areas has never been so easy! Additionally, all alerts and notifications are sent directly to the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FarmCentre</a:t>
            </a:r>
            <a:r>
              <a:rPr lang="en-US" sz="1000" b="0" dirty="0">
                <a:solidFill>
                  <a:srgbClr val="000000"/>
                </a:solidFill>
                <a:ea typeface="Geneva"/>
                <a:cs typeface="Arial"/>
              </a:rPr>
              <a:t> web application, and the history of alerts is saved. Allowing dealer to access your account for remote support will decrease the risk of downtime and increase your productivity. </a:t>
            </a:r>
            <a:r>
              <a:rPr lang="en-US" sz="1000" b="0" dirty="0">
                <a:solidFill>
                  <a:srgbClr val="000000"/>
                </a:solidFill>
                <a:ea typeface="+mn-lt"/>
                <a:cs typeface="+mn-lt"/>
              </a:rPr>
              <a:t>With </a:t>
            </a:r>
            <a:r>
              <a:rPr lang="en-US" sz="1000" b="0" dirty="0" err="1">
                <a:solidFill>
                  <a:srgbClr val="000000"/>
                </a:solidFill>
                <a:ea typeface="+mn-lt"/>
                <a:cs typeface="+mn-lt"/>
              </a:rPr>
              <a:t>IsoMatch</a:t>
            </a:r>
            <a:r>
              <a:rPr lang="en-US" sz="1000" b="0" dirty="0">
                <a:solidFill>
                  <a:srgbClr val="000000"/>
                </a:solidFill>
                <a:ea typeface="+mn-lt"/>
                <a:cs typeface="+mn-lt"/>
              </a:rPr>
              <a:t> </a:t>
            </a:r>
            <a:r>
              <a:rPr lang="en-US" sz="1000" b="0" dirty="0" err="1">
                <a:solidFill>
                  <a:srgbClr val="000000"/>
                </a:solidFill>
                <a:ea typeface="+mn-lt"/>
                <a:cs typeface="+mn-lt"/>
              </a:rPr>
              <a:t>FarmCentre</a:t>
            </a:r>
            <a:r>
              <a:rPr lang="en-US" sz="1000" b="0" dirty="0">
                <a:solidFill>
                  <a:srgbClr val="000000"/>
                </a:solidFill>
                <a:ea typeface="+mn-lt"/>
                <a:cs typeface="+mn-lt"/>
              </a:rPr>
              <a:t>, machine performance parameters can be tracked and </a:t>
            </a:r>
            <a:r>
              <a:rPr lang="en-US" sz="1000" b="0" dirty="0" err="1">
                <a:solidFill>
                  <a:srgbClr val="000000"/>
                </a:solidFill>
                <a:ea typeface="+mn-lt"/>
                <a:cs typeface="+mn-lt"/>
              </a:rPr>
              <a:t>analysed</a:t>
            </a:r>
            <a:r>
              <a:rPr lang="en-US" sz="1000" b="0" dirty="0">
                <a:solidFill>
                  <a:srgbClr val="000000"/>
                </a:solidFill>
                <a:ea typeface="+mn-lt"/>
                <a:cs typeface="+mn-lt"/>
              </a:rPr>
              <a:t> for optimal performance. Actual information about quantity of pressed bales, </a:t>
            </a:r>
            <a:r>
              <a:rPr lang="en-US" sz="1000" b="0" dirty="0" err="1">
                <a:solidFill>
                  <a:srgbClr val="000000"/>
                </a:solidFill>
                <a:ea typeface="+mn-lt"/>
                <a:cs typeface="+mn-lt"/>
              </a:rPr>
              <a:t>fertiliser</a:t>
            </a:r>
            <a:r>
              <a:rPr lang="en-US" sz="1000" b="0" dirty="0">
                <a:solidFill>
                  <a:srgbClr val="000000"/>
                </a:solidFill>
                <a:ea typeface="+mn-lt"/>
                <a:cs typeface="+mn-lt"/>
              </a:rPr>
              <a:t> consumption and more is shown in the application. All this you can check remotely from a computer or even a tablet or smartphone. </a:t>
            </a:r>
            <a:endParaRPr lang="en-US" sz="1000" b="0" dirty="0">
              <a:solidFill>
                <a:srgbClr val="000000"/>
              </a:solidFill>
              <a:cs typeface="Arial"/>
            </a:endParaRPr>
          </a:p>
          <a:p>
            <a:pPr marL="0" indent="0">
              <a:buNone/>
            </a:pPr>
            <a:endParaRPr lang="en-US" sz="1000" b="0" kern="0" dirty="0">
              <a:solidFill>
                <a:srgbClr val="000000"/>
              </a:solidFill>
              <a:ea typeface="Geneva"/>
              <a:cs typeface="Arial"/>
            </a:endParaRPr>
          </a:p>
          <a:p>
            <a:pPr marL="0" indent="0">
              <a:buNone/>
            </a:pPr>
            <a:r>
              <a:rPr lang="en-US" sz="1000" kern="0" dirty="0">
                <a:solidFill>
                  <a:srgbClr val="000000"/>
                </a:solidFill>
                <a:ea typeface="Geneva"/>
                <a:cs typeface="Arial"/>
              </a:rPr>
              <a:t>Create precision farming maps</a:t>
            </a:r>
            <a:endParaRPr lang="en-US" sz="1000" dirty="0">
              <a:solidFill>
                <a:srgbClr val="000000"/>
              </a:solidFill>
              <a:cs typeface="Arial"/>
            </a:endParaRPr>
          </a:p>
          <a:p>
            <a:pPr marL="0" indent="0">
              <a:buNone/>
            </a:pPr>
            <a:r>
              <a:rPr lang="en-US" sz="1000" b="0" dirty="0">
                <a:solidFill>
                  <a:srgbClr val="000000"/>
                </a:solidFill>
                <a:ea typeface="Geneva"/>
                <a:cs typeface="Arial"/>
              </a:rPr>
              <a:t>One of the tools available in </a:t>
            </a:r>
            <a:r>
              <a:rPr lang="en-US" sz="1000" b="0" dirty="0" err="1">
                <a:solidFill>
                  <a:srgbClr val="000000"/>
                </a:solidFill>
                <a:ea typeface="Geneva"/>
                <a:cs typeface="Arial"/>
              </a:rPr>
              <a:t>IsoMatch</a:t>
            </a:r>
            <a:r>
              <a:rPr lang="en-US" sz="1000" b="0" dirty="0">
                <a:solidFill>
                  <a:srgbClr val="000000"/>
                </a:solidFill>
                <a:ea typeface="Geneva"/>
                <a:cs typeface="Arial"/>
              </a:rPr>
              <a:t> </a:t>
            </a:r>
            <a:r>
              <a:rPr lang="en-US" sz="1000" b="0" dirty="0" err="1">
                <a:solidFill>
                  <a:srgbClr val="000000"/>
                </a:solidFill>
                <a:ea typeface="Geneva"/>
                <a:cs typeface="Arial"/>
              </a:rPr>
              <a:t>FarmCentre</a:t>
            </a:r>
            <a:r>
              <a:rPr lang="en-US" sz="1000" b="0" dirty="0">
                <a:solidFill>
                  <a:srgbClr val="000000"/>
                </a:solidFill>
                <a:ea typeface="Geneva"/>
                <a:cs typeface="Arial"/>
              </a:rPr>
              <a:t> is </a:t>
            </a:r>
            <a:r>
              <a:rPr lang="en-US" sz="1000" b="0" dirty="0" err="1">
                <a:solidFill>
                  <a:srgbClr val="000000"/>
                </a:solidFill>
                <a:ea typeface="Geneva"/>
                <a:cs typeface="Arial"/>
              </a:rPr>
              <a:t>MyDataPlant</a:t>
            </a:r>
            <a:r>
              <a:rPr lang="en-US" sz="1000" b="0" dirty="0">
                <a:solidFill>
                  <a:srgbClr val="000000"/>
                </a:solidFill>
                <a:ea typeface="Geneva"/>
                <a:cs typeface="Arial"/>
              </a:rPr>
              <a:t>, an application to create accurate prescription maps based on biomass development. Combining current condition of your crop and historical data allows you to improve your farming results by tailoring </a:t>
            </a:r>
            <a:r>
              <a:rPr lang="en-US" sz="1000" b="0" dirty="0" err="1">
                <a:solidFill>
                  <a:srgbClr val="000000"/>
                </a:solidFill>
                <a:ea typeface="Geneva"/>
                <a:cs typeface="Arial"/>
              </a:rPr>
              <a:t>fertiliser</a:t>
            </a:r>
            <a:r>
              <a:rPr lang="en-US" sz="1000" b="0" dirty="0">
                <a:solidFill>
                  <a:srgbClr val="000000"/>
                </a:solidFill>
                <a:ea typeface="Geneva"/>
                <a:cs typeface="Arial"/>
              </a:rPr>
              <a:t>, seed and crop protection maps.</a:t>
            </a:r>
            <a:endParaRPr lang="en-US" sz="1000" b="0" dirty="0">
              <a:cs typeface="Arial"/>
            </a:endParaRPr>
          </a:p>
        </p:txBody>
      </p:sp>
    </p:spTree>
    <p:extLst>
      <p:ext uri="{BB962C8B-B14F-4D97-AF65-F5344CB8AC3E}">
        <p14:creationId xmlns:p14="http://schemas.microsoft.com/office/powerpoint/2010/main" val="266127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a:t>
            </a:r>
            <a:r>
              <a:rPr lang="en-US" err="1"/>
              <a:t>FarmCentre</a:t>
            </a:r>
            <a:endParaRPr lang="nl-NL"/>
          </a:p>
        </p:txBody>
      </p:sp>
      <p:sp>
        <p:nvSpPr>
          <p:cNvPr id="4" name="Tijdelijke aanduiding voor inhoud 2"/>
          <p:cNvSpPr txBox="1">
            <a:spLocks/>
          </p:cNvSpPr>
          <p:nvPr/>
        </p:nvSpPr>
        <p:spPr>
          <a:xfrm>
            <a:off x="468313" y="1160463"/>
            <a:ext cx="5444807" cy="4716462"/>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USP’s</a:t>
            </a:r>
          </a:p>
          <a:p>
            <a:pPr marL="0" indent="0">
              <a:buNone/>
            </a:pPr>
            <a:endParaRPr lang="en-US" sz="1100" kern="0" dirty="0"/>
          </a:p>
          <a:p>
            <a:pPr>
              <a:buFont typeface="Arial" panose="05000000000000000000" pitchFamily="2" charset="2"/>
              <a:buChar char="•"/>
            </a:pPr>
            <a:r>
              <a:rPr lang="en-US" sz="1100" dirty="0">
                <a:ea typeface="Geneva"/>
              </a:rPr>
              <a:t>Easy To Use </a:t>
            </a:r>
            <a:endParaRPr lang="nl-NL" sz="1100" dirty="0">
              <a:cs typeface="Arial"/>
            </a:endParaRPr>
          </a:p>
          <a:p>
            <a:pPr marL="0" lvl="0" indent="0">
              <a:buNone/>
            </a:pPr>
            <a:r>
              <a:rPr lang="en-US" sz="1100" b="0" dirty="0">
                <a:ea typeface="Geneva"/>
              </a:rPr>
              <a:t>Intuitive interface that is easy to navigate</a:t>
            </a:r>
            <a:endParaRPr lang="en-US" sz="1100" b="0" dirty="0">
              <a:ea typeface="Geneva"/>
              <a:cs typeface="Arial"/>
            </a:endParaRPr>
          </a:p>
          <a:p>
            <a:pPr marL="0" indent="0">
              <a:buNone/>
            </a:pPr>
            <a:endParaRPr lang="nl-NL" sz="1100" b="0" dirty="0">
              <a:cs typeface="Arial"/>
            </a:endParaRPr>
          </a:p>
          <a:p>
            <a:pPr>
              <a:buFont typeface="Arial" panose="05000000000000000000" pitchFamily="2" charset="2"/>
              <a:buChar char="•"/>
            </a:pPr>
            <a:r>
              <a:rPr lang="en-US" sz="1100" dirty="0">
                <a:ea typeface="Geneva"/>
              </a:rPr>
              <a:t>I’m in Control </a:t>
            </a:r>
            <a:endParaRPr lang="nl-NL" sz="1100" dirty="0">
              <a:cs typeface="Arial"/>
            </a:endParaRPr>
          </a:p>
          <a:p>
            <a:pPr marL="0" indent="0">
              <a:buNone/>
            </a:pPr>
            <a:r>
              <a:rPr lang="en-US" sz="1100" b="0" dirty="0">
                <a:ea typeface="Geneva"/>
              </a:rPr>
              <a:t>Stay informed with trustful insights </a:t>
            </a:r>
            <a:endParaRPr lang="en-US" sz="1100" b="0" dirty="0">
              <a:cs typeface="Arial"/>
            </a:endParaRPr>
          </a:p>
          <a:p>
            <a:pPr marL="0" indent="0">
              <a:buNone/>
            </a:pPr>
            <a:endParaRPr lang="nl-NL" sz="1100" b="0" dirty="0">
              <a:cs typeface="Arial"/>
            </a:endParaRPr>
          </a:p>
          <a:p>
            <a:pPr lvl="0">
              <a:buFont typeface="Arial" panose="05000000000000000000" pitchFamily="2" charset="2"/>
              <a:buChar char="•"/>
            </a:pPr>
            <a:r>
              <a:rPr lang="en-US" sz="1100" dirty="0">
                <a:ea typeface="Geneva"/>
              </a:rPr>
              <a:t>Gives me Peace Of Mind</a:t>
            </a:r>
            <a:endParaRPr lang="nl-NL" sz="1100" dirty="0">
              <a:ea typeface="Geneva"/>
              <a:cs typeface="Arial"/>
            </a:endParaRPr>
          </a:p>
          <a:p>
            <a:pPr marL="0" indent="0">
              <a:buNone/>
            </a:pPr>
            <a:r>
              <a:rPr lang="en-US" sz="1100" b="0" dirty="0">
                <a:ea typeface="Geneva"/>
              </a:rPr>
              <a:t>Every detail is recorded in the system, from alert history to finished tasks</a:t>
            </a:r>
            <a:endParaRPr lang="en-US" sz="1100" b="0" dirty="0">
              <a:ea typeface="Geneva"/>
              <a:cs typeface="Arial"/>
            </a:endParaRPr>
          </a:p>
          <a:p>
            <a:pPr marL="0" indent="0">
              <a:buNone/>
            </a:pPr>
            <a:endParaRPr lang="nl-NL" sz="1100" b="0" dirty="0">
              <a:cs typeface="Arial"/>
            </a:endParaRPr>
          </a:p>
          <a:p>
            <a:pPr lvl="0">
              <a:buFont typeface="Arial" panose="05000000000000000000" pitchFamily="2" charset="2"/>
              <a:buChar char="•"/>
            </a:pPr>
            <a:r>
              <a:rPr lang="en-US" sz="1100" dirty="0">
                <a:ea typeface="Geneva"/>
              </a:rPr>
              <a:t>Saves Time</a:t>
            </a:r>
            <a:endParaRPr lang="nl-NL" sz="1100" dirty="0">
              <a:ea typeface="Geneva"/>
              <a:cs typeface="Arial"/>
            </a:endParaRPr>
          </a:p>
          <a:p>
            <a:pPr marL="0" indent="0">
              <a:buNone/>
            </a:pPr>
            <a:r>
              <a:rPr lang="en-US" sz="1100" b="0" dirty="0">
                <a:ea typeface="Geneva"/>
              </a:rPr>
              <a:t>Increased efficiency as less time is spent on administrating tasks</a:t>
            </a:r>
            <a:endParaRPr lang="en-US" sz="1100" b="0" dirty="0">
              <a:ea typeface="Geneva"/>
              <a:cs typeface="Arial"/>
            </a:endParaRPr>
          </a:p>
          <a:p>
            <a:pPr marL="0" indent="0">
              <a:buNone/>
            </a:pPr>
            <a:endParaRPr lang="nl-NL" sz="1100" b="0" dirty="0">
              <a:cs typeface="Arial"/>
            </a:endParaRPr>
          </a:p>
          <a:p>
            <a:pPr lvl="0">
              <a:buFont typeface="Arial" panose="05000000000000000000" pitchFamily="2" charset="2"/>
              <a:buChar char="•"/>
            </a:pPr>
            <a:r>
              <a:rPr lang="en-US" sz="1100" dirty="0">
                <a:ea typeface="Geneva"/>
              </a:rPr>
              <a:t>Supports Decision Making</a:t>
            </a:r>
            <a:endParaRPr lang="nl-NL" sz="1100" dirty="0">
              <a:ea typeface="Geneva"/>
              <a:cs typeface="Arial"/>
            </a:endParaRPr>
          </a:p>
          <a:p>
            <a:pPr marL="0" indent="0">
              <a:buNone/>
            </a:pPr>
            <a:r>
              <a:rPr lang="en-US" sz="1100" b="0" dirty="0" err="1">
                <a:ea typeface="Geneva"/>
              </a:rPr>
              <a:t>Optimise</a:t>
            </a:r>
            <a:r>
              <a:rPr lang="en-US" sz="1100" b="0" dirty="0">
                <a:ea typeface="Geneva"/>
              </a:rPr>
              <a:t> usage of machine and make decisions based on historical data</a:t>
            </a:r>
            <a:endParaRPr lang="en-US" sz="1100" b="0" dirty="0">
              <a:ea typeface="Geneva"/>
              <a:cs typeface="Arial"/>
            </a:endParaRPr>
          </a:p>
          <a:p>
            <a:pPr marL="0" indent="0">
              <a:buNone/>
            </a:pPr>
            <a:endParaRPr lang="nl-NL" sz="1100" b="0" dirty="0">
              <a:cs typeface="Arial"/>
            </a:endParaRPr>
          </a:p>
          <a:p>
            <a:pPr lvl="0">
              <a:buFont typeface="Arial" panose="05000000000000000000" pitchFamily="2" charset="2"/>
              <a:buChar char="•"/>
            </a:pPr>
            <a:r>
              <a:rPr lang="en-US" sz="1100" dirty="0">
                <a:ea typeface="Geneva"/>
              </a:rPr>
              <a:t>Always Connected</a:t>
            </a:r>
            <a:endParaRPr lang="nl-NL" sz="1100" dirty="0">
              <a:ea typeface="Geneva"/>
              <a:cs typeface="Arial"/>
            </a:endParaRPr>
          </a:p>
          <a:p>
            <a:pPr marL="0" indent="0">
              <a:buNone/>
            </a:pPr>
            <a:r>
              <a:rPr lang="en-US" sz="1100" b="0" dirty="0">
                <a:ea typeface="Geneva"/>
              </a:rPr>
              <a:t>With your device, stay fully up to date on what is happening on your farm </a:t>
            </a:r>
            <a:endParaRPr lang="nl-NL" sz="1100" b="0" dirty="0"/>
          </a:p>
          <a:p>
            <a:pPr marL="0" indent="0">
              <a:buNone/>
            </a:pPr>
            <a:endParaRPr lang="en-US" kern="0" dirty="0"/>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7657" y="1256537"/>
            <a:ext cx="3317966" cy="2213058"/>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7657" y="3829958"/>
            <a:ext cx="3230670" cy="1783931"/>
          </a:xfrm>
          <a:prstGeom prst="rect">
            <a:avLst/>
          </a:prstGeom>
        </p:spPr>
      </p:pic>
    </p:spTree>
    <p:extLst>
      <p:ext uri="{BB962C8B-B14F-4D97-AF65-F5344CB8AC3E}">
        <p14:creationId xmlns:p14="http://schemas.microsoft.com/office/powerpoint/2010/main" val="216405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erson standing in front of a computer&#10;&#10;Description automatically generated">
            <a:extLst>
              <a:ext uri="{FF2B5EF4-FFF2-40B4-BE49-F238E27FC236}">
                <a16:creationId xmlns:a16="http://schemas.microsoft.com/office/drawing/2014/main" id="{3FEA6307-04E3-4421-901F-ADA189E0EA98}"/>
              </a:ext>
            </a:extLst>
          </p:cNvPr>
          <p:cNvPicPr>
            <a:picLocks noGrp="1" noChangeAspect="1"/>
          </p:cNvPicPr>
          <p:nvPr>
            <p:ph sz="quarter" idx="12"/>
          </p:nvPr>
        </p:nvPicPr>
        <p:blipFill rotWithShape="1">
          <a:blip r:embed="rId2" cstate="screen">
            <a:extLst>
              <a:ext uri="{28A0092B-C50C-407E-A947-70E740481C1C}">
                <a14:useLocalDpi xmlns:a14="http://schemas.microsoft.com/office/drawing/2010/main"/>
              </a:ext>
            </a:extLst>
          </a:blip>
          <a:srcRect r="550" b="2"/>
          <a:stretch/>
        </p:blipFill>
        <p:spPr>
          <a:xfrm>
            <a:off x="562442" y="623795"/>
            <a:ext cx="8019117" cy="5374154"/>
          </a:xfrm>
          <a:noFill/>
        </p:spPr>
      </p:pic>
    </p:spTree>
    <p:extLst>
      <p:ext uri="{BB962C8B-B14F-4D97-AF65-F5344CB8AC3E}">
        <p14:creationId xmlns:p14="http://schemas.microsoft.com/office/powerpoint/2010/main" val="88984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Accessories </a:t>
            </a:r>
            <a:endParaRPr lang="nl-NL"/>
          </a:p>
        </p:txBody>
      </p:sp>
      <p:sp>
        <p:nvSpPr>
          <p:cNvPr id="3" name="Tijdelijke aanduiding voor inhoud 2"/>
          <p:cNvSpPr>
            <a:spLocks noGrp="1"/>
          </p:cNvSpPr>
          <p:nvPr>
            <p:ph sz="quarter" idx="12"/>
          </p:nvPr>
        </p:nvSpPr>
        <p:spPr>
          <a:xfrm>
            <a:off x="1080462" y="1792890"/>
            <a:ext cx="2736226" cy="4716462"/>
          </a:xfrm>
        </p:spPr>
        <p:txBody>
          <a:bodyPr anchor="t"/>
          <a:lstStyle/>
          <a:p>
            <a:pPr marL="0" indent="0">
              <a:buNone/>
            </a:pPr>
            <a:r>
              <a:rPr lang="en-US" sz="1200" dirty="0" err="1">
                <a:ea typeface="Geneva"/>
              </a:rPr>
              <a:t>IsoMatch</a:t>
            </a:r>
            <a:r>
              <a:rPr lang="en-US" sz="1200" dirty="0">
                <a:ea typeface="Geneva"/>
              </a:rPr>
              <a:t> accessories is a group of products that you can use together with your </a:t>
            </a:r>
            <a:r>
              <a:rPr lang="en-US" sz="1200" dirty="0" err="1">
                <a:ea typeface="Geneva"/>
              </a:rPr>
              <a:t>IsoMatch</a:t>
            </a:r>
            <a:r>
              <a:rPr lang="en-US" sz="1200" dirty="0">
                <a:ea typeface="Geneva"/>
              </a:rPr>
              <a:t> Terminal. </a:t>
            </a:r>
            <a:endParaRPr lang="en-US" sz="1200" dirty="0"/>
          </a:p>
          <a:p>
            <a:endParaRPr lang="en-US" sz="1200" dirty="0"/>
          </a:p>
          <a:p>
            <a:pPr marL="0" indent="0">
              <a:buNone/>
            </a:pPr>
            <a:r>
              <a:rPr lang="en-US" sz="1200" dirty="0">
                <a:ea typeface="Geneva"/>
              </a:rPr>
              <a:t>Each of these products will help the farmer be more efficient and save on costs </a:t>
            </a:r>
            <a:r>
              <a:rPr lang="en-US" sz="1200" dirty="0" smtClean="0">
                <a:ea typeface="Geneva"/>
              </a:rPr>
              <a:t>on </a:t>
            </a:r>
            <a:r>
              <a:rPr lang="en-US" sz="1200" dirty="0">
                <a:ea typeface="Geneva"/>
              </a:rPr>
              <a:t>the long term. </a:t>
            </a:r>
            <a:endParaRPr lang="nl-NL" sz="1200" dirty="0"/>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9543" y="590174"/>
            <a:ext cx="2329168" cy="2299063"/>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2267" y="2882968"/>
            <a:ext cx="1444065" cy="1271451"/>
          </a:xfrm>
          <a:prstGeom prst="rect">
            <a:avLst/>
          </a:prstGeom>
        </p:spPr>
      </p:pic>
      <p:pic>
        <p:nvPicPr>
          <p:cNvPr id="8" name="Afbeelding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4120" y="4362082"/>
            <a:ext cx="2218479" cy="1478625"/>
          </a:xfrm>
          <a:prstGeom prst="rect">
            <a:avLst/>
          </a:prstGeom>
        </p:spPr>
      </p:pic>
      <p:pic>
        <p:nvPicPr>
          <p:cNvPr id="9" name="Afbeelding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2068" y="2587333"/>
            <a:ext cx="2345682" cy="1563788"/>
          </a:xfrm>
          <a:prstGeom prst="rect">
            <a:avLst/>
          </a:prstGeom>
        </p:spPr>
      </p:pic>
      <p:sp>
        <p:nvSpPr>
          <p:cNvPr id="11" name="Tekstvak 10"/>
          <p:cNvSpPr txBox="1"/>
          <p:nvPr/>
        </p:nvSpPr>
        <p:spPr>
          <a:xfrm>
            <a:off x="7173926" y="2292251"/>
            <a:ext cx="1122423" cy="261610"/>
          </a:xfrm>
          <a:prstGeom prst="rect">
            <a:avLst/>
          </a:prstGeom>
          <a:noFill/>
        </p:spPr>
        <p:txBody>
          <a:bodyPr wrap="none" rtlCol="0">
            <a:spAutoFit/>
          </a:bodyPr>
          <a:lstStyle/>
          <a:p>
            <a:r>
              <a:rPr lang="en-US" sz="1100">
                <a:solidFill>
                  <a:schemeClr val="bg1"/>
                </a:solidFill>
              </a:rPr>
              <a:t>IsoMatch Grip</a:t>
            </a:r>
            <a:endParaRPr lang="nl-NL" sz="1100">
              <a:solidFill>
                <a:schemeClr val="bg1"/>
              </a:solidFill>
            </a:endParaRPr>
          </a:p>
        </p:txBody>
      </p:sp>
      <p:sp>
        <p:nvSpPr>
          <p:cNvPr id="12" name="Tekstvak 11"/>
          <p:cNvSpPr txBox="1"/>
          <p:nvPr/>
        </p:nvSpPr>
        <p:spPr>
          <a:xfrm>
            <a:off x="6952132" y="3689977"/>
            <a:ext cx="1085555" cy="261610"/>
          </a:xfrm>
          <a:prstGeom prst="rect">
            <a:avLst/>
          </a:prstGeom>
          <a:noFill/>
        </p:spPr>
        <p:txBody>
          <a:bodyPr wrap="none" rtlCol="0">
            <a:spAutoFit/>
          </a:bodyPr>
          <a:lstStyle/>
          <a:p>
            <a:r>
              <a:rPr lang="en-US" sz="1100">
                <a:solidFill>
                  <a:schemeClr val="bg1"/>
                </a:solidFill>
              </a:rPr>
              <a:t>IsoMatch Eye</a:t>
            </a:r>
            <a:endParaRPr lang="nl-NL" sz="1100">
              <a:solidFill>
                <a:schemeClr val="bg1"/>
              </a:solidFill>
            </a:endParaRPr>
          </a:p>
        </p:txBody>
      </p:sp>
      <p:sp>
        <p:nvSpPr>
          <p:cNvPr id="13" name="Tekstvak 12"/>
          <p:cNvSpPr txBox="1"/>
          <p:nvPr/>
        </p:nvSpPr>
        <p:spPr>
          <a:xfrm>
            <a:off x="4774247" y="4127446"/>
            <a:ext cx="1412566" cy="261610"/>
          </a:xfrm>
          <a:prstGeom prst="rect">
            <a:avLst/>
          </a:prstGeom>
          <a:noFill/>
        </p:spPr>
        <p:txBody>
          <a:bodyPr wrap="none" rtlCol="0">
            <a:spAutoFit/>
          </a:bodyPr>
          <a:lstStyle/>
          <a:p>
            <a:r>
              <a:rPr lang="en-US" sz="1100">
                <a:solidFill>
                  <a:schemeClr val="bg1"/>
                </a:solidFill>
              </a:rPr>
              <a:t>IsoMatch </a:t>
            </a:r>
            <a:r>
              <a:rPr lang="en-US" sz="1100" err="1">
                <a:solidFill>
                  <a:schemeClr val="bg1"/>
                </a:solidFill>
              </a:rPr>
              <a:t>MultiEye</a:t>
            </a:r>
            <a:endParaRPr lang="nl-NL" sz="1100">
              <a:solidFill>
                <a:schemeClr val="bg1"/>
              </a:solidFill>
            </a:endParaRPr>
          </a:p>
        </p:txBody>
      </p:sp>
      <p:sp>
        <p:nvSpPr>
          <p:cNvPr id="14" name="Tekstvak 13"/>
          <p:cNvSpPr txBox="1"/>
          <p:nvPr/>
        </p:nvSpPr>
        <p:spPr>
          <a:xfrm>
            <a:off x="3370275" y="5431673"/>
            <a:ext cx="1249061" cy="261610"/>
          </a:xfrm>
          <a:prstGeom prst="rect">
            <a:avLst/>
          </a:prstGeom>
          <a:noFill/>
        </p:spPr>
        <p:txBody>
          <a:bodyPr wrap="none" rtlCol="0">
            <a:spAutoFit/>
          </a:bodyPr>
          <a:lstStyle/>
          <a:p>
            <a:r>
              <a:rPr lang="en-US" sz="1100">
                <a:solidFill>
                  <a:schemeClr val="bg1"/>
                </a:solidFill>
              </a:rPr>
              <a:t>IsoMatch </a:t>
            </a:r>
            <a:r>
              <a:rPr lang="en-US" sz="1100" err="1">
                <a:solidFill>
                  <a:schemeClr val="bg1"/>
                </a:solidFill>
              </a:rPr>
              <a:t>InLine</a:t>
            </a:r>
            <a:endParaRPr lang="nl-NL" sz="1100">
              <a:solidFill>
                <a:schemeClr val="bg1"/>
              </a:solidFill>
            </a:endParaRPr>
          </a:p>
        </p:txBody>
      </p:sp>
      <p:sp>
        <p:nvSpPr>
          <p:cNvPr id="15" name="Tekstvak 14"/>
          <p:cNvSpPr txBox="1"/>
          <p:nvPr/>
        </p:nvSpPr>
        <p:spPr>
          <a:xfrm>
            <a:off x="6689221" y="5564984"/>
            <a:ext cx="1412566" cy="261610"/>
          </a:xfrm>
          <a:prstGeom prst="rect">
            <a:avLst/>
          </a:prstGeom>
          <a:noFill/>
        </p:spPr>
        <p:txBody>
          <a:bodyPr wrap="none" rtlCol="0">
            <a:spAutoFit/>
          </a:bodyPr>
          <a:lstStyle/>
          <a:p>
            <a:r>
              <a:rPr lang="en-US" sz="1100">
                <a:solidFill>
                  <a:schemeClr val="bg1"/>
                </a:solidFill>
              </a:rPr>
              <a:t>IsoMatch Wireless</a:t>
            </a:r>
            <a:endParaRPr lang="nl-NL" sz="1100">
              <a:solidFill>
                <a:schemeClr val="bg1"/>
              </a:solidFill>
            </a:endParaRPr>
          </a:p>
        </p:txBody>
      </p:sp>
      <p:pic>
        <p:nvPicPr>
          <p:cNvPr id="4" name="Picture 16" descr="A picture containing car, sitting, white&#10;&#10;Description automatically generated">
            <a:extLst>
              <a:ext uri="{FF2B5EF4-FFF2-40B4-BE49-F238E27FC236}">
                <a16:creationId xmlns:a16="http://schemas.microsoft.com/office/drawing/2014/main" id="{18819172-FDB0-4114-A0E2-8B9A5542E7E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529"/>
          <a:stretch/>
        </p:blipFill>
        <p:spPr>
          <a:xfrm>
            <a:off x="4370294" y="712695"/>
            <a:ext cx="2214651" cy="1574777"/>
          </a:xfrm>
          <a:prstGeom prst="rect">
            <a:avLst/>
          </a:prstGeom>
        </p:spPr>
      </p:pic>
      <p:sp>
        <p:nvSpPr>
          <p:cNvPr id="10" name="Tekstvak 9"/>
          <p:cNvSpPr txBox="1"/>
          <p:nvPr/>
        </p:nvSpPr>
        <p:spPr>
          <a:xfrm>
            <a:off x="4852336" y="2154316"/>
            <a:ext cx="1271502" cy="261610"/>
          </a:xfrm>
          <a:prstGeom prst="rect">
            <a:avLst/>
          </a:prstGeom>
          <a:noFill/>
        </p:spPr>
        <p:txBody>
          <a:bodyPr wrap="none" rtlCol="0">
            <a:spAutoFit/>
          </a:bodyPr>
          <a:lstStyle/>
          <a:p>
            <a:r>
              <a:rPr lang="en-US" sz="1100">
                <a:solidFill>
                  <a:schemeClr val="bg1"/>
                </a:solidFill>
              </a:rPr>
              <a:t>IsoMatch Global</a:t>
            </a:r>
            <a:endParaRPr lang="nl-NL" sz="1100">
              <a:solidFill>
                <a:schemeClr val="bg1"/>
              </a:solidFill>
            </a:endParaRPr>
          </a:p>
        </p:txBody>
      </p:sp>
      <p:pic>
        <p:nvPicPr>
          <p:cNvPr id="16" name="Tijdelijke aanduiding voor inhoud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35889" y="4728652"/>
            <a:ext cx="2065898" cy="1074267"/>
          </a:xfrm>
          <a:prstGeom prst="rect">
            <a:avLst/>
          </a:prstGeom>
        </p:spPr>
      </p:pic>
    </p:spTree>
    <p:extLst>
      <p:ext uri="{BB962C8B-B14F-4D97-AF65-F5344CB8AC3E}">
        <p14:creationId xmlns:p14="http://schemas.microsoft.com/office/powerpoint/2010/main" val="119878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dirty="0" err="1">
                <a:latin typeface="+mj-lt"/>
                <a:ea typeface="Geneva" charset="-128"/>
                <a:cs typeface="+mn-cs"/>
              </a:rPr>
              <a:t>IsoMatch</a:t>
            </a:r>
            <a:r>
              <a:rPr lang="en-GB" b="1" i="0" baseline="0" dirty="0">
                <a:latin typeface="+mj-lt"/>
                <a:ea typeface="Geneva" charset="-128"/>
                <a:cs typeface="+mn-cs"/>
              </a:rPr>
              <a:t> </a:t>
            </a:r>
            <a:r>
              <a:rPr lang="en-GB" b="1" i="0" baseline="0" dirty="0" smtClean="0">
                <a:latin typeface="+mj-lt"/>
                <a:ea typeface="Geneva" charset="-128"/>
                <a:cs typeface="+mn-cs"/>
              </a:rPr>
              <a:t>Global </a:t>
            </a:r>
            <a:r>
              <a:rPr lang="en-GB" b="1" i="0" dirty="0" smtClean="0">
                <a:latin typeface="+mj-lt"/>
                <a:ea typeface="Geneva" charset="-128"/>
                <a:cs typeface="+mn-cs"/>
              </a:rPr>
              <a:t> / 2</a:t>
            </a:r>
            <a:endParaRPr lang="en-GB" b="1" i="0" baseline="0" dirty="0">
              <a:latin typeface="+mj-lt"/>
              <a:ea typeface="Geneva" charset="-128"/>
              <a:cs typeface="+mn-cs"/>
            </a:endParaRPr>
          </a:p>
        </p:txBody>
      </p:sp>
      <p:sp>
        <p:nvSpPr>
          <p:cNvPr id="5" name="Tijdelijke aanduiding voor inhoud 2"/>
          <p:cNvSpPr txBox="1">
            <a:spLocks/>
          </p:cNvSpPr>
          <p:nvPr/>
        </p:nvSpPr>
        <p:spPr>
          <a:xfrm>
            <a:off x="468313" y="1160465"/>
            <a:ext cx="3959225" cy="3282226"/>
          </a:xfrm>
          <a:prstGeom prst="rect">
            <a:avLst/>
          </a:prstGeom>
        </p:spPr>
        <p:txBody>
          <a:bodyPr>
            <a:no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500" b="0" kern="0" dirty="0"/>
          </a:p>
          <a:p>
            <a:pPr>
              <a:lnSpc>
                <a:spcPct val="90000"/>
              </a:lnSpc>
              <a:buNone/>
            </a:pPr>
            <a:r>
              <a:rPr lang="en-US" sz="1000" b="0" kern="0" dirty="0">
                <a:solidFill>
                  <a:schemeClr val="bg1"/>
                </a:solidFill>
              </a:rPr>
              <a:t>Kverneland Group’s precision farming offering consists </a:t>
            </a:r>
            <a:r>
              <a:rPr lang="en-US" sz="1000" dirty="0">
                <a:solidFill>
                  <a:schemeClr val="bg1"/>
                </a:solidFill>
              </a:rPr>
              <a:t> </a:t>
            </a:r>
            <a:r>
              <a:rPr lang="en-US" sz="1000" b="0" kern="0" dirty="0">
                <a:solidFill>
                  <a:schemeClr val="bg1"/>
                </a:solidFill>
              </a:rPr>
              <a:t>of </a:t>
            </a:r>
          </a:p>
          <a:p>
            <a:pPr>
              <a:lnSpc>
                <a:spcPct val="90000"/>
              </a:lnSpc>
              <a:buNone/>
            </a:pPr>
            <a:r>
              <a:rPr lang="en-US" sz="1000" b="0" kern="0" dirty="0">
                <a:solidFill>
                  <a:schemeClr val="bg1"/>
                </a:solidFill>
              </a:rPr>
              <a:t>innovative and custom made solutions, </a:t>
            </a:r>
            <a:r>
              <a:rPr lang="en-US" sz="1000" dirty="0">
                <a:solidFill>
                  <a:schemeClr val="bg1"/>
                </a:solidFill>
              </a:rPr>
              <a:t> </a:t>
            </a:r>
            <a:r>
              <a:rPr lang="en-US" sz="1000" b="0" kern="0" dirty="0">
                <a:solidFill>
                  <a:schemeClr val="bg1"/>
                </a:solidFill>
              </a:rPr>
              <a:t>designed for optimal </a:t>
            </a:r>
          </a:p>
          <a:p>
            <a:pPr>
              <a:lnSpc>
                <a:spcPct val="90000"/>
              </a:lnSpc>
              <a:buNone/>
            </a:pPr>
            <a:r>
              <a:rPr lang="en-US" sz="1000" b="0" kern="0" dirty="0">
                <a:solidFill>
                  <a:schemeClr val="bg1"/>
                </a:solidFill>
              </a:rPr>
              <a:t>use of your tractor and implements.</a:t>
            </a:r>
            <a:endParaRPr lang="en-US" sz="1000" dirty="0">
              <a:solidFill>
                <a:schemeClr val="bg1"/>
              </a:solidFill>
            </a:endParaRPr>
          </a:p>
          <a:p>
            <a:pPr>
              <a:lnSpc>
                <a:spcPct val="90000"/>
              </a:lnSpc>
              <a:buNone/>
            </a:pPr>
            <a:endParaRPr lang="en-US" sz="1000" b="0" kern="0" dirty="0">
              <a:solidFill>
                <a:schemeClr val="bg1"/>
              </a:solidFill>
            </a:endParaRPr>
          </a:p>
          <a:p>
            <a:pPr>
              <a:lnSpc>
                <a:spcPct val="90000"/>
              </a:lnSpc>
              <a:buNone/>
            </a:pPr>
            <a:r>
              <a:rPr lang="en-US" sz="1000" b="0" kern="0" dirty="0" err="1">
                <a:solidFill>
                  <a:schemeClr val="bg1"/>
                </a:solidFill>
              </a:rPr>
              <a:t>IsoMatch</a:t>
            </a:r>
            <a:r>
              <a:rPr lang="en-US" sz="1000" b="0" kern="0" dirty="0">
                <a:solidFill>
                  <a:schemeClr val="bg1"/>
                </a:solidFill>
              </a:rPr>
              <a:t> Global </a:t>
            </a:r>
            <a:r>
              <a:rPr lang="en-US" sz="1000" b="0" kern="0" dirty="0" smtClean="0">
                <a:solidFill>
                  <a:schemeClr val="bg1"/>
                </a:solidFill>
              </a:rPr>
              <a:t>is </a:t>
            </a:r>
            <a:r>
              <a:rPr lang="en-US" sz="1000" b="0" kern="0" dirty="0">
                <a:solidFill>
                  <a:schemeClr val="bg1"/>
                </a:solidFill>
              </a:rPr>
              <a:t>one of the essential</a:t>
            </a:r>
            <a:r>
              <a:rPr lang="en-US" sz="1000" dirty="0">
                <a:solidFill>
                  <a:schemeClr val="bg1"/>
                </a:solidFill>
              </a:rPr>
              <a:t> </a:t>
            </a:r>
            <a:r>
              <a:rPr lang="en-US" sz="1000" b="0" kern="0" dirty="0">
                <a:solidFill>
                  <a:schemeClr val="bg1"/>
                </a:solidFill>
              </a:rPr>
              <a:t>accessories for </a:t>
            </a:r>
          </a:p>
          <a:p>
            <a:pPr>
              <a:lnSpc>
                <a:spcPct val="90000"/>
              </a:lnSpc>
              <a:buNone/>
            </a:pPr>
            <a:r>
              <a:rPr lang="en-US" sz="1000" b="0" kern="0" dirty="0" err="1">
                <a:solidFill>
                  <a:schemeClr val="bg1"/>
                </a:solidFill>
              </a:rPr>
              <a:t>IsoMatch</a:t>
            </a:r>
            <a:r>
              <a:rPr lang="en-US" sz="1000" b="0" kern="0" dirty="0">
                <a:solidFill>
                  <a:schemeClr val="bg1"/>
                </a:solidFill>
              </a:rPr>
              <a:t> GEOCONTROL.</a:t>
            </a:r>
            <a:r>
              <a:rPr lang="en-US" sz="1000" dirty="0">
                <a:solidFill>
                  <a:schemeClr val="bg1"/>
                </a:solidFill>
              </a:rPr>
              <a:t> </a:t>
            </a:r>
            <a:r>
              <a:rPr lang="en-US" sz="1000" b="0" kern="0" dirty="0">
                <a:solidFill>
                  <a:schemeClr val="bg1"/>
                </a:solidFill>
              </a:rPr>
              <a:t>The </a:t>
            </a:r>
            <a:r>
              <a:rPr lang="en-US" sz="1000" b="0" kern="0" dirty="0" err="1">
                <a:solidFill>
                  <a:schemeClr val="bg1"/>
                </a:solidFill>
              </a:rPr>
              <a:t>IsoMatch</a:t>
            </a:r>
            <a:r>
              <a:rPr lang="en-US" sz="1000" b="0" kern="0" dirty="0">
                <a:solidFill>
                  <a:schemeClr val="bg1"/>
                </a:solidFill>
              </a:rPr>
              <a:t> Global is a GPS </a:t>
            </a:r>
          </a:p>
          <a:p>
            <a:pPr>
              <a:lnSpc>
                <a:spcPct val="90000"/>
              </a:lnSpc>
              <a:buNone/>
            </a:pPr>
            <a:r>
              <a:rPr lang="en-US" sz="1000" b="0" kern="0" dirty="0">
                <a:solidFill>
                  <a:schemeClr val="bg1"/>
                </a:solidFill>
              </a:rPr>
              <a:t>antenna</a:t>
            </a:r>
            <a:r>
              <a:rPr lang="en-US" sz="1000" dirty="0">
                <a:solidFill>
                  <a:schemeClr val="bg1"/>
                </a:solidFill>
              </a:rPr>
              <a:t> </a:t>
            </a:r>
            <a:r>
              <a:rPr lang="en-US" sz="1000" b="0" kern="0" dirty="0">
                <a:solidFill>
                  <a:schemeClr val="bg1"/>
                </a:solidFill>
              </a:rPr>
              <a:t>with DGPS accuracy, that enables the</a:t>
            </a:r>
            <a:r>
              <a:rPr lang="en-US" sz="1000" dirty="0">
                <a:solidFill>
                  <a:schemeClr val="bg1"/>
                </a:solidFill>
              </a:rPr>
              <a:t> </a:t>
            </a:r>
            <a:r>
              <a:rPr lang="en-US" sz="1000" b="0" kern="0" dirty="0">
                <a:solidFill>
                  <a:schemeClr val="bg1"/>
                </a:solidFill>
              </a:rPr>
              <a:t>farmer to do </a:t>
            </a:r>
          </a:p>
          <a:p>
            <a:pPr>
              <a:lnSpc>
                <a:spcPct val="90000"/>
              </a:lnSpc>
              <a:buNone/>
            </a:pPr>
            <a:r>
              <a:rPr lang="en-US" sz="1000" b="0" kern="0" dirty="0">
                <a:solidFill>
                  <a:schemeClr val="bg1"/>
                </a:solidFill>
              </a:rPr>
              <a:t>the navigation for site</a:t>
            </a:r>
            <a:r>
              <a:rPr lang="en-US" sz="1000" dirty="0">
                <a:solidFill>
                  <a:schemeClr val="bg1"/>
                </a:solidFill>
              </a:rPr>
              <a:t> </a:t>
            </a:r>
            <a:r>
              <a:rPr lang="en-US" sz="1000" b="0" kern="0" dirty="0">
                <a:solidFill>
                  <a:schemeClr val="bg1"/>
                </a:solidFill>
              </a:rPr>
              <a:t>specific section control, use variable </a:t>
            </a:r>
          </a:p>
          <a:p>
            <a:pPr>
              <a:lnSpc>
                <a:spcPct val="90000"/>
              </a:lnSpc>
              <a:buNone/>
            </a:pPr>
            <a:r>
              <a:rPr lang="en-US" sz="1000" b="0" kern="0" dirty="0">
                <a:solidFill>
                  <a:schemeClr val="bg1"/>
                </a:solidFill>
              </a:rPr>
              <a:t>rate</a:t>
            </a:r>
            <a:r>
              <a:rPr lang="en-US" sz="1000" dirty="0">
                <a:solidFill>
                  <a:schemeClr val="bg1"/>
                </a:solidFill>
              </a:rPr>
              <a:t> </a:t>
            </a:r>
            <a:r>
              <a:rPr lang="en-US" sz="1000" b="0" kern="0" dirty="0">
                <a:solidFill>
                  <a:schemeClr val="bg1"/>
                </a:solidFill>
              </a:rPr>
              <a:t>application, manual guidance, and field </a:t>
            </a:r>
            <a:r>
              <a:rPr lang="en-US" sz="1000" b="0" dirty="0">
                <a:solidFill>
                  <a:schemeClr val="bg1"/>
                </a:solidFill>
              </a:rPr>
              <a:t>r</a:t>
            </a:r>
            <a:r>
              <a:rPr lang="en-US" sz="1000" b="0" kern="0" dirty="0">
                <a:solidFill>
                  <a:schemeClr val="bg1"/>
                </a:solidFill>
              </a:rPr>
              <a:t>egistration</a:t>
            </a:r>
          </a:p>
          <a:p>
            <a:pPr marL="0" indent="0">
              <a:lnSpc>
                <a:spcPct val="90000"/>
              </a:lnSpc>
              <a:buNone/>
            </a:pPr>
            <a:endParaRPr lang="en-US" sz="1000" b="0" kern="0" dirty="0">
              <a:solidFill>
                <a:schemeClr val="bg1"/>
              </a:solidFill>
            </a:endParaRPr>
          </a:p>
          <a:p>
            <a:pPr marL="0" indent="0">
              <a:lnSpc>
                <a:spcPct val="90000"/>
              </a:lnSpc>
              <a:buNone/>
            </a:pPr>
            <a:r>
              <a:rPr lang="en-US" sz="1000" b="0" kern="0" dirty="0">
                <a:solidFill>
                  <a:schemeClr val="bg1"/>
                </a:solidFill>
              </a:rPr>
              <a:t>Following up our successful </a:t>
            </a:r>
            <a:r>
              <a:rPr lang="en-US" sz="1000" b="0" kern="0" dirty="0" err="1">
                <a:solidFill>
                  <a:schemeClr val="bg1"/>
                </a:solidFill>
              </a:rPr>
              <a:t>IsoMatch</a:t>
            </a:r>
            <a:r>
              <a:rPr lang="en-US" sz="1000" b="0" kern="0" dirty="0">
                <a:solidFill>
                  <a:schemeClr val="bg1"/>
                </a:solidFill>
              </a:rPr>
              <a:t> Global, we now have the </a:t>
            </a:r>
            <a:r>
              <a:rPr lang="en-US" sz="1000" b="0" kern="0" dirty="0" err="1">
                <a:solidFill>
                  <a:schemeClr val="bg1"/>
                </a:solidFill>
              </a:rPr>
              <a:t>IsoMatch</a:t>
            </a:r>
            <a:r>
              <a:rPr lang="en-US" sz="1000" b="0" kern="0" dirty="0">
                <a:solidFill>
                  <a:schemeClr val="bg1"/>
                </a:solidFill>
              </a:rPr>
              <a:t> Global 2. A GPS antenna system with DGPS accuracy (30-50 cm) for the best precision possible. It adds precision to manual guidance, automatic section control, variable rate control in combination with </a:t>
            </a:r>
            <a:r>
              <a:rPr lang="en-US" sz="1000" b="0" kern="0" dirty="0" err="1">
                <a:solidFill>
                  <a:schemeClr val="bg1"/>
                </a:solidFill>
              </a:rPr>
              <a:t>IsoMatch</a:t>
            </a:r>
            <a:r>
              <a:rPr lang="en-US" sz="1000" b="0" kern="0" dirty="0">
                <a:solidFill>
                  <a:schemeClr val="bg1"/>
                </a:solidFill>
              </a:rPr>
              <a:t> GEOCONTROL.</a:t>
            </a:r>
          </a:p>
          <a:p>
            <a:pPr marL="0" indent="0">
              <a:lnSpc>
                <a:spcPct val="90000"/>
              </a:lnSpc>
              <a:buNone/>
            </a:pPr>
            <a:endParaRPr lang="en-US" sz="1500" b="0" kern="0" dirty="0"/>
          </a:p>
          <a:p>
            <a:pPr marL="0" indent="0">
              <a:lnSpc>
                <a:spcPct val="90000"/>
              </a:lnSpc>
              <a:buNone/>
            </a:pPr>
            <a:endParaRPr lang="en-US" sz="1500" b="0" kern="0" dirty="0"/>
          </a:p>
          <a:p>
            <a:pPr marL="0" indent="0">
              <a:lnSpc>
                <a:spcPct val="90000"/>
              </a:lnSpc>
              <a:buNone/>
            </a:pPr>
            <a:endParaRPr lang="en-US" sz="1500" b="0" kern="0" dirty="0"/>
          </a:p>
        </p:txBody>
      </p:sp>
      <p:sp>
        <p:nvSpPr>
          <p:cNvPr id="6" name="Tijdelijke aanduiding voor inhoud 2"/>
          <p:cNvSpPr txBox="1">
            <a:spLocks/>
          </p:cNvSpPr>
          <p:nvPr/>
        </p:nvSpPr>
        <p:spPr>
          <a:xfrm>
            <a:off x="5215227" y="3717927"/>
            <a:ext cx="3263755"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400" kern="0" dirty="0"/>
          </a:p>
          <a:p>
            <a:pPr>
              <a:lnSpc>
                <a:spcPct val="90000"/>
              </a:lnSpc>
              <a:buFont typeface="Arial" panose="020B0604020202020204" pitchFamily="34" charset="0"/>
              <a:buChar char="•"/>
            </a:pPr>
            <a:r>
              <a:rPr lang="en-US" sz="1100" b="0" dirty="0"/>
              <a:t>Allows manual guidance, automatic section control and variable rate in combination with </a:t>
            </a:r>
            <a:r>
              <a:rPr lang="en-US" sz="1100" dirty="0" err="1"/>
              <a:t>IsoMatch</a:t>
            </a:r>
            <a:r>
              <a:rPr lang="en-US" sz="1100" dirty="0"/>
              <a:t> GEOCONTROL</a:t>
            </a:r>
            <a:endParaRPr lang="en-US" sz="1100" kern="0" dirty="0"/>
          </a:p>
          <a:p>
            <a:pPr>
              <a:lnSpc>
                <a:spcPct val="90000"/>
              </a:lnSpc>
              <a:buFont typeface="Arial" panose="020B0604020202020204" pitchFamily="34" charset="0"/>
              <a:buChar char="•"/>
            </a:pPr>
            <a:r>
              <a:rPr lang="en-US" sz="1100" b="0" dirty="0"/>
              <a:t>DGPS accuracy without additional subscription fees</a:t>
            </a:r>
            <a:endParaRPr lang="en-US" sz="1100" dirty="0"/>
          </a:p>
          <a:p>
            <a:pPr>
              <a:lnSpc>
                <a:spcPct val="90000"/>
              </a:lnSpc>
              <a:buFont typeface="Arial" panose="020B0604020202020204" pitchFamily="34" charset="0"/>
              <a:buChar char="•"/>
            </a:pPr>
            <a:r>
              <a:rPr lang="en-US" sz="1100" b="0" dirty="0"/>
              <a:t>Easy to fit with mounting brackets included.</a:t>
            </a:r>
          </a:p>
          <a:p>
            <a:pPr marL="0" indent="0">
              <a:lnSpc>
                <a:spcPct val="90000"/>
              </a:lnSpc>
              <a:buNone/>
            </a:pPr>
            <a:endParaRPr lang="nl-NL" sz="1400" kern="0" dirty="0"/>
          </a:p>
        </p:txBody>
      </p:sp>
      <p:pic>
        <p:nvPicPr>
          <p:cNvPr id="8" name="Picture 8" descr="A picture containing car, sitting, white&#10;&#10;Description automatically generated">
            <a:extLst>
              <a:ext uri="{FF2B5EF4-FFF2-40B4-BE49-F238E27FC236}">
                <a16:creationId xmlns:a16="http://schemas.microsoft.com/office/drawing/2014/main" id="{A03D5138-8EC0-4455-BC05-8353EFEF994B}"/>
              </a:ext>
            </a:extLst>
          </p:cNvPr>
          <p:cNvPicPr>
            <a:picLocks noGrp="1" noChangeAspect="1"/>
          </p:cNvPicPr>
          <p:nvPr>
            <p:ph sz="quarter" idx="11"/>
          </p:nvPr>
        </p:nvPicPr>
        <p:blipFill>
          <a:blip r:embed="rId2" cstate="screen">
            <a:extLst>
              <a:ext uri="{28A0092B-C50C-407E-A947-70E740481C1C}">
                <a14:useLocalDpi xmlns:a14="http://schemas.microsoft.com/office/drawing/2010/main"/>
              </a:ext>
            </a:extLst>
          </a:blip>
          <a:stretch>
            <a:fillRect/>
          </a:stretch>
        </p:blipFill>
        <p:spPr>
          <a:xfrm>
            <a:off x="5048250" y="1160464"/>
            <a:ext cx="3295650" cy="2197100"/>
          </a:xfrm>
        </p:spPr>
      </p:pic>
    </p:spTree>
    <p:extLst>
      <p:ext uri="{BB962C8B-B14F-4D97-AF65-F5344CB8AC3E}">
        <p14:creationId xmlns:p14="http://schemas.microsoft.com/office/powerpoint/2010/main" val="131066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A picture containing outdoor, boat, water, plane&#10;&#10;Description automatically generated">
            <a:extLst>
              <a:ext uri="{FF2B5EF4-FFF2-40B4-BE49-F238E27FC236}">
                <a16:creationId xmlns:a16="http://schemas.microsoft.com/office/drawing/2014/main" id="{64FE0C8F-FD7C-440E-BE13-2C9BE699F2FB}"/>
              </a:ext>
            </a:extLst>
          </p:cNvPr>
          <p:cNvPicPr>
            <a:picLocks noGrp="1" noChangeAspect="1"/>
          </p:cNvPicPr>
          <p:nvPr>
            <p:ph sz="quarter" idx="12"/>
          </p:nvPr>
        </p:nvPicPr>
        <p:blipFill>
          <a:blip r:embed="rId2"/>
          <a:stretch>
            <a:fillRect/>
          </a:stretch>
        </p:blipFill>
        <p:spPr>
          <a:xfrm>
            <a:off x="511945" y="636027"/>
            <a:ext cx="8120110" cy="5415708"/>
          </a:xfrm>
        </p:spPr>
      </p:pic>
    </p:spTree>
    <p:extLst>
      <p:ext uri="{BB962C8B-B14F-4D97-AF65-F5344CB8AC3E}">
        <p14:creationId xmlns:p14="http://schemas.microsoft.com/office/powerpoint/2010/main" val="265866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501DF0-329A-4071-849E-8BBE7241950F}"/>
              </a:ext>
            </a:extLst>
          </p:cNvPr>
          <p:cNvSpPr>
            <a:spLocks noGrp="1"/>
          </p:cNvSpPr>
          <p:nvPr>
            <p:ph type="subTitle" idx="1"/>
          </p:nvPr>
        </p:nvSpPr>
        <p:spPr>
          <a:xfrm>
            <a:off x="481760" y="4906471"/>
            <a:ext cx="8191500" cy="288032"/>
          </a:xfrm>
        </p:spPr>
        <p:txBody>
          <a:bodyPr/>
          <a:lstStyle/>
          <a:p>
            <a:pPr marL="285750" indent="-285750">
              <a:spcBef>
                <a:spcPct val="0"/>
              </a:spcBef>
              <a:buFont typeface="Wingdings,Sans-Serif"/>
              <a:buChar char="§"/>
            </a:pPr>
            <a:endParaRPr lang="en-US" dirty="0">
              <a:ea typeface="+mn-lt"/>
              <a:cs typeface="+mn-lt"/>
            </a:endParaRPr>
          </a:p>
          <a:p>
            <a:pPr>
              <a:spcBef>
                <a:spcPct val="0"/>
              </a:spcBef>
            </a:pPr>
            <a:r>
              <a:rPr lang="en-US" dirty="0">
                <a:solidFill>
                  <a:schemeClr val="bg1"/>
                </a:solidFill>
                <a:ea typeface="Geneva"/>
                <a:cs typeface="Arial"/>
              </a:rPr>
              <a:t>In this </a:t>
            </a:r>
            <a:r>
              <a:rPr lang="en-US" dirty="0" smtClean="0">
                <a:solidFill>
                  <a:schemeClr val="bg1"/>
                </a:solidFill>
                <a:ea typeface="Geneva"/>
                <a:cs typeface="Arial"/>
              </a:rPr>
              <a:t>PowerPoint</a:t>
            </a:r>
            <a:r>
              <a:rPr lang="en-US" dirty="0">
                <a:solidFill>
                  <a:schemeClr val="bg1"/>
                </a:solidFill>
                <a:ea typeface="Geneva"/>
                <a:cs typeface="Arial"/>
              </a:rPr>
              <a:t> you can find commercial texts &amp; USP’s for </a:t>
            </a:r>
            <a:r>
              <a:rPr lang="en-US" dirty="0" smtClean="0">
                <a:solidFill>
                  <a:schemeClr val="bg1"/>
                </a:solidFill>
                <a:ea typeface="Geneva"/>
                <a:cs typeface="Arial"/>
              </a:rPr>
              <a:t>each</a:t>
            </a:r>
            <a:r>
              <a:rPr lang="en-US" dirty="0">
                <a:solidFill>
                  <a:schemeClr val="bg1"/>
                </a:solidFill>
                <a:ea typeface="Geneva"/>
                <a:cs typeface="Arial"/>
              </a:rPr>
              <a:t> </a:t>
            </a:r>
            <a:r>
              <a:rPr lang="en-US" dirty="0" err="1">
                <a:solidFill>
                  <a:schemeClr val="bg1"/>
                </a:solidFill>
                <a:ea typeface="Geneva"/>
                <a:cs typeface="Arial"/>
              </a:rPr>
              <a:t>IsoMatch</a:t>
            </a:r>
            <a:r>
              <a:rPr lang="en-US" dirty="0">
                <a:solidFill>
                  <a:schemeClr val="bg1"/>
                </a:solidFill>
                <a:ea typeface="Geneva"/>
                <a:cs typeface="Arial"/>
              </a:rPr>
              <a:t> </a:t>
            </a:r>
            <a:r>
              <a:rPr lang="en-US" dirty="0" smtClean="0">
                <a:solidFill>
                  <a:schemeClr val="bg1"/>
                </a:solidFill>
                <a:ea typeface="Geneva"/>
                <a:cs typeface="Arial"/>
              </a:rPr>
              <a:t>products.</a:t>
            </a:r>
            <a:endParaRPr lang="en-US" dirty="0">
              <a:solidFill>
                <a:schemeClr val="bg1"/>
              </a:solidFill>
              <a:ea typeface="Geneva"/>
            </a:endParaRPr>
          </a:p>
        </p:txBody>
      </p:sp>
      <p:pic>
        <p:nvPicPr>
          <p:cNvPr id="6" name="Picture 6" descr="A picture containing person, grass, outdoor, person&#10;&#10;Description automatically generated">
            <a:extLst>
              <a:ext uri="{FF2B5EF4-FFF2-40B4-BE49-F238E27FC236}">
                <a16:creationId xmlns:a16="http://schemas.microsoft.com/office/drawing/2014/main" id="{F6ABD20A-F488-464D-B55B-BC99BE2DB21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040" y="105619"/>
            <a:ext cx="761835" cy="697946"/>
          </a:xfrm>
          <a:prstGeom prst="rect">
            <a:avLst/>
          </a:prstGeom>
        </p:spPr>
      </p:pic>
    </p:spTree>
    <p:extLst>
      <p:ext uri="{BB962C8B-B14F-4D97-AF65-F5344CB8AC3E}">
        <p14:creationId xmlns:p14="http://schemas.microsoft.com/office/powerpoint/2010/main" val="296625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Inline</a:t>
            </a:r>
            <a:endParaRPr lang="nl-NL"/>
          </a:p>
        </p:txBody>
      </p:sp>
      <p:pic>
        <p:nvPicPr>
          <p:cNvPr id="4" name="Tijdelijke aanduiding voor inhoud 3"/>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5121658" y="1160463"/>
            <a:ext cx="3067985" cy="2049811"/>
          </a:xfrm>
          <a:effectLst>
            <a:outerShdw blurRad="63500" sx="102000" sy="102000" algn="ctr" rotWithShape="0">
              <a:prstClr val="black">
                <a:alpha val="40000"/>
              </a:prstClr>
            </a:outerShdw>
          </a:effectLst>
        </p:spPr>
      </p:pic>
      <p:sp>
        <p:nvSpPr>
          <p:cNvPr id="5" name="Tijdelijke aanduiding voor inhoud 2"/>
          <p:cNvSpPr txBox="1">
            <a:spLocks/>
          </p:cNvSpPr>
          <p:nvPr/>
        </p:nvSpPr>
        <p:spPr>
          <a:xfrm>
            <a:off x="468313" y="1160463"/>
            <a:ext cx="3128327" cy="4716462"/>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Commercial text</a:t>
            </a:r>
          </a:p>
          <a:p>
            <a:pPr marL="0" indent="0">
              <a:buNone/>
            </a:pPr>
            <a:endParaRPr lang="en-US" kern="0" dirty="0"/>
          </a:p>
          <a:p>
            <a:pPr marL="0" indent="0">
              <a:buNone/>
            </a:pPr>
            <a:r>
              <a:rPr lang="en-US" sz="1100" b="0" kern="0" dirty="0">
                <a:ea typeface="Geneva"/>
              </a:rPr>
              <a:t>The </a:t>
            </a:r>
            <a:r>
              <a:rPr lang="en-US" sz="1100" b="0" kern="0" dirty="0" err="1">
                <a:ea typeface="Geneva"/>
              </a:rPr>
              <a:t>IsoMatch</a:t>
            </a:r>
            <a:r>
              <a:rPr lang="en-US" sz="1100" b="0" kern="0" dirty="0">
                <a:ea typeface="Geneva"/>
              </a:rPr>
              <a:t> </a:t>
            </a:r>
            <a:r>
              <a:rPr lang="en-US" sz="1100" b="0" kern="0" dirty="0" err="1">
                <a:ea typeface="Geneva"/>
              </a:rPr>
              <a:t>InLine</a:t>
            </a:r>
            <a:r>
              <a:rPr lang="en-US" sz="1100" b="0" kern="0" dirty="0">
                <a:ea typeface="Geneva"/>
              </a:rPr>
              <a:t> is a light bar for manual guidance including section status information. Mounted in the line of sight, you can easily see the distance from the guidance line and to which direction you should steer for the ideal position (accuracy: DGPS 30-50 cm, RTK 2 cm).</a:t>
            </a:r>
            <a:endParaRPr lang="nl-NL" sz="1100" b="0" kern="0" dirty="0">
              <a:ea typeface="Geneva"/>
            </a:endParaRPr>
          </a:p>
        </p:txBody>
      </p:sp>
      <p:sp>
        <p:nvSpPr>
          <p:cNvPr id="6" name="Tijdelijke aanduiding voor inhoud 2"/>
          <p:cNvSpPr txBox="1">
            <a:spLocks/>
          </p:cNvSpPr>
          <p:nvPr/>
        </p:nvSpPr>
        <p:spPr>
          <a:xfrm>
            <a:off x="5061316" y="3434769"/>
            <a:ext cx="3128327" cy="4716462"/>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r>
              <a:rPr lang="en-US" sz="1400" kern="0" dirty="0">
                <a:ea typeface="Geneva"/>
              </a:rPr>
              <a:t>USP’s</a:t>
            </a:r>
            <a:endParaRPr lang="en-US" sz="1400" dirty="0"/>
          </a:p>
          <a:p>
            <a:endParaRPr lang="en-US" kern="0" dirty="0">
              <a:ea typeface="Geneva"/>
            </a:endParaRPr>
          </a:p>
          <a:p>
            <a:pPr>
              <a:buFont typeface="Arial" panose="020B0604020202020204" pitchFamily="34" charset="0"/>
              <a:buChar char="•"/>
            </a:pPr>
            <a:r>
              <a:rPr lang="en-US" sz="1100" b="0" dirty="0">
                <a:ea typeface="Geneva"/>
              </a:rPr>
              <a:t>Distance to A-B line with LED indication and a numeric display</a:t>
            </a:r>
            <a:endParaRPr lang="en-US" sz="1100" b="0" dirty="0">
              <a:ea typeface="Geneva"/>
              <a:cs typeface="Arial"/>
            </a:endParaRPr>
          </a:p>
          <a:p>
            <a:pPr>
              <a:buFont typeface="Arial" panose="020B0604020202020204" pitchFamily="34" charset="0"/>
              <a:buChar char="•"/>
            </a:pPr>
            <a:r>
              <a:rPr lang="en-US" sz="1100" b="0" dirty="0">
                <a:ea typeface="Geneva"/>
              </a:rPr>
              <a:t>Manual guidance in combination with </a:t>
            </a:r>
            <a:r>
              <a:rPr lang="en-US" sz="1100" b="0" dirty="0" err="1">
                <a:ea typeface="Geneva"/>
              </a:rPr>
              <a:t>IsoMatch</a:t>
            </a:r>
            <a:r>
              <a:rPr lang="en-US" sz="1100" b="0" dirty="0">
                <a:ea typeface="Geneva"/>
              </a:rPr>
              <a:t> GEOCONTROL</a:t>
            </a:r>
            <a:endParaRPr lang="en-US" sz="1100" b="0" dirty="0">
              <a:ea typeface="Geneva"/>
              <a:cs typeface="Arial"/>
            </a:endParaRPr>
          </a:p>
          <a:p>
            <a:pPr>
              <a:buFont typeface="Arial" panose="020B0604020202020204" pitchFamily="34" charset="0"/>
              <a:buChar char="•"/>
            </a:pPr>
            <a:r>
              <a:rPr lang="en-US" sz="1100" b="0" dirty="0">
                <a:ea typeface="Geneva"/>
              </a:rPr>
              <a:t>Displays status of machine sections</a:t>
            </a:r>
            <a:endParaRPr lang="en-US" sz="1100" b="0" dirty="0">
              <a:ea typeface="Geneva"/>
              <a:cs typeface="Arial"/>
            </a:endParaRPr>
          </a:p>
          <a:p>
            <a:pPr>
              <a:buFont typeface="Arial" panose="020B0604020202020204" pitchFamily="34" charset="0"/>
              <a:buChar char="•"/>
            </a:pPr>
            <a:r>
              <a:rPr lang="en-US" sz="1100" b="0" dirty="0">
                <a:ea typeface="Geneva"/>
                <a:cs typeface="Arial"/>
              </a:rPr>
              <a:t>Keeps you on track in the field</a:t>
            </a:r>
          </a:p>
          <a:p>
            <a:endParaRPr lang="nl-NL" kern="0" dirty="0">
              <a:cs typeface="Arial"/>
            </a:endParaRPr>
          </a:p>
        </p:txBody>
      </p:sp>
    </p:spTree>
    <p:extLst>
      <p:ext uri="{BB962C8B-B14F-4D97-AF65-F5344CB8AC3E}">
        <p14:creationId xmlns:p14="http://schemas.microsoft.com/office/powerpoint/2010/main" val="118388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Eye/ MultiEye</a:t>
            </a:r>
          </a:p>
        </p:txBody>
      </p:sp>
      <p:sp>
        <p:nvSpPr>
          <p:cNvPr id="6" name="Tijdelijke aanduiding voor inhoud 2"/>
          <p:cNvSpPr txBox="1">
            <a:spLocks/>
          </p:cNvSpPr>
          <p:nvPr/>
        </p:nvSpPr>
        <p:spPr>
          <a:xfrm>
            <a:off x="468314" y="1160463"/>
            <a:ext cx="3382718" cy="4716461"/>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t>Commercial text</a:t>
            </a:r>
          </a:p>
          <a:p>
            <a:pPr marL="0" indent="0">
              <a:buNone/>
            </a:pPr>
            <a:endParaRPr lang="en-US" kern="0" dirty="0"/>
          </a:p>
          <a:p>
            <a:pPr marL="0" indent="0">
              <a:buNone/>
            </a:pPr>
            <a:r>
              <a:rPr lang="en-US" sz="1000" b="0" kern="0" dirty="0"/>
              <a:t>Connect up to 4 cameras to the </a:t>
            </a:r>
            <a:r>
              <a:rPr lang="en-US" sz="1000" b="0" kern="0" dirty="0" err="1"/>
              <a:t>IsoMatch</a:t>
            </a:r>
            <a:r>
              <a:rPr lang="en-US" sz="1000" b="0" kern="0" dirty="0"/>
              <a:t> Universal Terminals. You can easily switch between the cameras without the need for an additional screen in your tractor cab. It gives you full control and overview of the entire machine operation during day and night, because of its night vision by integrated LEDs. This increases safety when reversing the machine or maneuvering around obstructions.</a:t>
            </a:r>
            <a:endParaRPr lang="nl-NL" sz="1000" b="0" kern="0" dirty="0"/>
          </a:p>
        </p:txBody>
      </p:sp>
      <p:sp>
        <p:nvSpPr>
          <p:cNvPr id="7" name="Tijdelijke aanduiding voor inhoud 2"/>
          <p:cNvSpPr txBox="1">
            <a:spLocks/>
          </p:cNvSpPr>
          <p:nvPr/>
        </p:nvSpPr>
        <p:spPr>
          <a:xfrm>
            <a:off x="4716463" y="3644901"/>
            <a:ext cx="3943350"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100" kern="0" dirty="0"/>
          </a:p>
          <a:p>
            <a:pPr>
              <a:lnSpc>
                <a:spcPct val="90000"/>
              </a:lnSpc>
              <a:buFont typeface="Arial" panose="020B0604020202020204" pitchFamily="34" charset="0"/>
              <a:buChar char="•"/>
            </a:pPr>
            <a:r>
              <a:rPr lang="en-US" sz="1100" b="0" dirty="0"/>
              <a:t>You can connect up to four </a:t>
            </a:r>
            <a:r>
              <a:rPr lang="en-US" sz="1100" b="0" dirty="0" err="1"/>
              <a:t>IsoMatch</a:t>
            </a:r>
            <a:r>
              <a:rPr lang="en-US" sz="1100" b="0" dirty="0"/>
              <a:t> Eye cameras and easily switch between the cameras with the remote control box which is standard included.</a:t>
            </a:r>
            <a:endParaRPr lang="en-US" sz="1100" b="0" kern="0" dirty="0"/>
          </a:p>
          <a:p>
            <a:pPr>
              <a:lnSpc>
                <a:spcPct val="90000"/>
              </a:lnSpc>
              <a:buFont typeface="Arial" panose="020B0604020202020204" pitchFamily="34" charset="0"/>
              <a:buChar char="•"/>
            </a:pPr>
            <a:endParaRPr lang="en-US" sz="1100" b="0" dirty="0"/>
          </a:p>
          <a:p>
            <a:pPr>
              <a:lnSpc>
                <a:spcPct val="90000"/>
              </a:lnSpc>
              <a:buFont typeface="Arial" panose="020B0604020202020204" pitchFamily="34" charset="0"/>
              <a:buChar char="•"/>
            </a:pPr>
            <a:r>
              <a:rPr lang="en-US" sz="1100" dirty="0"/>
              <a:t> </a:t>
            </a:r>
            <a:r>
              <a:rPr lang="en-US" sz="1100" b="0" dirty="0"/>
              <a:t>Full control and overview of entire machine operation from every side you want.</a:t>
            </a:r>
          </a:p>
          <a:p>
            <a:pPr>
              <a:lnSpc>
                <a:spcPct val="90000"/>
              </a:lnSpc>
              <a:buFont typeface="Arial" panose="020B0604020202020204" pitchFamily="34" charset="0"/>
              <a:buChar char="•"/>
            </a:pPr>
            <a:endParaRPr lang="en-US" sz="1100" b="0" dirty="0"/>
          </a:p>
          <a:p>
            <a:pPr>
              <a:lnSpc>
                <a:spcPct val="90000"/>
              </a:lnSpc>
              <a:buFont typeface="Arial" panose="020B0604020202020204" pitchFamily="34" charset="0"/>
              <a:buChar char="•"/>
            </a:pPr>
            <a:r>
              <a:rPr lang="en-US" sz="1100" b="0" dirty="0"/>
              <a:t>Night vision by integrated LED’s which increases the safety when reversing the machine or maneuvering around obstructions.</a:t>
            </a:r>
          </a:p>
          <a:p>
            <a:pPr marL="0" indent="0">
              <a:lnSpc>
                <a:spcPct val="90000"/>
              </a:lnSpc>
              <a:buNone/>
            </a:pPr>
            <a:endParaRPr lang="nl-NL" sz="1100" kern="0" dirty="0"/>
          </a:p>
        </p:txBody>
      </p:sp>
      <p:pic>
        <p:nvPicPr>
          <p:cNvPr id="12" name="Afbeelding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4231" y="1468581"/>
            <a:ext cx="2106343" cy="185456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953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Wireless</a:t>
            </a:r>
          </a:p>
        </p:txBody>
      </p:sp>
      <p:sp>
        <p:nvSpPr>
          <p:cNvPr id="5" name="Tijdelijke aanduiding voor inhoud 2"/>
          <p:cNvSpPr txBox="1">
            <a:spLocks/>
          </p:cNvSpPr>
          <p:nvPr/>
        </p:nvSpPr>
        <p:spPr>
          <a:xfrm>
            <a:off x="468313" y="1160463"/>
            <a:ext cx="3373925" cy="4716461"/>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700" kern="0" dirty="0"/>
          </a:p>
          <a:p>
            <a:pPr marL="0" indent="0">
              <a:lnSpc>
                <a:spcPct val="90000"/>
              </a:lnSpc>
              <a:buNone/>
            </a:pPr>
            <a:r>
              <a:rPr lang="en-US" sz="1100" b="0" kern="0" dirty="0"/>
              <a:t>This </a:t>
            </a:r>
            <a:r>
              <a:rPr lang="en-US" sz="1100" b="0" kern="0" dirty="0" err="1"/>
              <a:t>IsoMatch</a:t>
            </a:r>
            <a:r>
              <a:rPr lang="en-US" sz="1100" b="0" kern="0" dirty="0"/>
              <a:t> Wireless (USB-stick) is complementary to the </a:t>
            </a:r>
            <a:r>
              <a:rPr lang="en-US" sz="1100" b="0" kern="0" dirty="0" err="1"/>
              <a:t>IsoMatch</a:t>
            </a:r>
            <a:r>
              <a:rPr lang="en-US" sz="1100" b="0" kern="0" dirty="0"/>
              <a:t> </a:t>
            </a:r>
            <a:r>
              <a:rPr lang="en-US" sz="1100" b="0" kern="0" dirty="0" err="1"/>
              <a:t>Tellus</a:t>
            </a:r>
            <a:r>
              <a:rPr lang="en-US" sz="1100" b="0" kern="0" dirty="0"/>
              <a:t> terminals and makes it easy to connect to a local wireless network, such as your phone’s hot spot or home network. For this reason, it is not necessary to get an additional SIM card and there are no new cost from an internet service provider. </a:t>
            </a:r>
          </a:p>
          <a:p>
            <a:pPr marL="0" indent="0">
              <a:lnSpc>
                <a:spcPct val="90000"/>
              </a:lnSpc>
              <a:buNone/>
            </a:pPr>
            <a:endParaRPr lang="en-US" sz="1100" b="0" kern="0" dirty="0"/>
          </a:p>
          <a:p>
            <a:pPr marL="0" indent="0">
              <a:lnSpc>
                <a:spcPct val="90000"/>
              </a:lnSpc>
              <a:buNone/>
            </a:pPr>
            <a:r>
              <a:rPr lang="en-US" sz="1100" b="0" kern="0" dirty="0"/>
              <a:t>When connected via the </a:t>
            </a:r>
            <a:r>
              <a:rPr lang="en-US" sz="1100" b="0" kern="0" dirty="0" err="1"/>
              <a:t>IsoMatch</a:t>
            </a:r>
            <a:r>
              <a:rPr lang="en-US" sz="1100" b="0" kern="0" dirty="0"/>
              <a:t> </a:t>
            </a:r>
            <a:r>
              <a:rPr lang="en-US" sz="1100" b="0" kern="0" dirty="0">
                <a:solidFill>
                  <a:schemeClr val="bg1"/>
                </a:solidFill>
              </a:rPr>
              <a:t>Wireless</a:t>
            </a:r>
            <a:r>
              <a:rPr lang="en-US" sz="1100" b="0" kern="0" dirty="0"/>
              <a:t>, you can use our new platform </a:t>
            </a:r>
            <a:r>
              <a:rPr lang="en-US" sz="1100" b="0" kern="0" dirty="0" err="1"/>
              <a:t>IsoMatch</a:t>
            </a:r>
            <a:r>
              <a:rPr lang="en-US" sz="1100" b="0" kern="0" dirty="0"/>
              <a:t> </a:t>
            </a:r>
            <a:r>
              <a:rPr lang="en-US" sz="1100" b="0" kern="0" dirty="0" err="1"/>
              <a:t>FarmCentre</a:t>
            </a:r>
            <a:r>
              <a:rPr lang="en-US" sz="1100" b="0" kern="0" dirty="0"/>
              <a:t> and track your machines from your computer at home.</a:t>
            </a:r>
            <a:endParaRPr lang="nl-NL" sz="1100" b="0" kern="0" dirty="0"/>
          </a:p>
        </p:txBody>
      </p:sp>
      <p:sp>
        <p:nvSpPr>
          <p:cNvPr id="6" name="Tijdelijke aanduiding voor inhoud 2"/>
          <p:cNvSpPr txBox="1">
            <a:spLocks/>
          </p:cNvSpPr>
          <p:nvPr/>
        </p:nvSpPr>
        <p:spPr>
          <a:xfrm>
            <a:off x="5071391" y="3717926"/>
            <a:ext cx="3249368"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t>USP’s</a:t>
            </a:r>
          </a:p>
          <a:p>
            <a:pPr marL="0" indent="0">
              <a:buNone/>
            </a:pPr>
            <a:endParaRPr lang="en-US" sz="1200" kern="0" dirty="0"/>
          </a:p>
          <a:p>
            <a:pPr marL="171450" indent="-171450"/>
            <a:r>
              <a:rPr lang="en-US" sz="1200" b="0" dirty="0"/>
              <a:t>Internet connection to any available wireless network</a:t>
            </a:r>
            <a:endParaRPr lang="en-US" sz="1200" kern="0" dirty="0"/>
          </a:p>
          <a:p>
            <a:pPr marL="171450" indent="-171450"/>
            <a:r>
              <a:rPr lang="en-US" sz="1200" dirty="0"/>
              <a:t> </a:t>
            </a:r>
            <a:r>
              <a:rPr lang="en-US" sz="1200" b="0" dirty="0"/>
              <a:t>No additional costs with an internet service provider</a:t>
            </a:r>
          </a:p>
          <a:p>
            <a:pPr marL="171450" indent="-171450"/>
            <a:r>
              <a:rPr lang="en-US" sz="1200" dirty="0"/>
              <a:t> </a:t>
            </a:r>
            <a:r>
              <a:rPr lang="en-US" sz="1200" b="0" dirty="0"/>
              <a:t>Browsing on the spot</a:t>
            </a:r>
          </a:p>
          <a:p>
            <a:pPr marL="0" indent="0">
              <a:buNone/>
            </a:pPr>
            <a:endParaRPr lang="nl-NL" kern="0" dirty="0"/>
          </a:p>
        </p:txBody>
      </p:sp>
      <p:pic>
        <p:nvPicPr>
          <p:cNvPr id="7" name="Tijdelijke aanduiding voor inhoud 6"/>
          <p:cNvPicPr>
            <a:picLocks noGrp="1" noChangeAspect="1"/>
          </p:cNvPicPr>
          <p:nvPr>
            <p:ph sz="quarter" idx="11"/>
          </p:nvPr>
        </p:nvPicPr>
        <p:blipFill>
          <a:blip r:embed="rId2">
            <a:extLst>
              <a:ext uri="{28A0092B-C50C-407E-A947-70E740481C1C}">
                <a14:useLocalDpi xmlns:a14="http://schemas.microsoft.com/office/drawing/2010/main"/>
              </a:ext>
            </a:extLst>
          </a:blip>
          <a:stretch>
            <a:fillRect/>
          </a:stretch>
        </p:blipFill>
        <p:spPr>
          <a:xfrm>
            <a:off x="5267325" y="1516063"/>
            <a:ext cx="2857500" cy="1485900"/>
          </a:xfrm>
        </p:spPr>
      </p:pic>
    </p:spTree>
    <p:extLst>
      <p:ext uri="{BB962C8B-B14F-4D97-AF65-F5344CB8AC3E}">
        <p14:creationId xmlns:p14="http://schemas.microsoft.com/office/powerpoint/2010/main" val="3573095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Grip</a:t>
            </a:r>
            <a:endParaRPr lang="nl-NL"/>
          </a:p>
        </p:txBody>
      </p:sp>
      <p:pic>
        <p:nvPicPr>
          <p:cNvPr id="4" name="Tijdelijke aanduiding voor inhoud 3"/>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4963592" y="980281"/>
            <a:ext cx="2939031" cy="2901043"/>
          </a:xfrm>
          <a:effectLst>
            <a:outerShdw blurRad="63500" sx="102000" sy="102000" algn="ctr" rotWithShape="0">
              <a:prstClr val="black">
                <a:alpha val="40000"/>
              </a:prstClr>
            </a:outerShdw>
          </a:effectLst>
        </p:spPr>
      </p:pic>
      <p:sp>
        <p:nvSpPr>
          <p:cNvPr id="5" name="Tijdelijke aanduiding voor inhoud 2"/>
          <p:cNvSpPr txBox="1">
            <a:spLocks/>
          </p:cNvSpPr>
          <p:nvPr/>
        </p:nvSpPr>
        <p:spPr>
          <a:xfrm>
            <a:off x="468313" y="1160463"/>
            <a:ext cx="3128327" cy="2540680"/>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Commercial text</a:t>
            </a:r>
          </a:p>
          <a:p>
            <a:pPr marL="0" indent="0">
              <a:buNone/>
            </a:pPr>
            <a:endParaRPr lang="en-US" sz="1100" b="0" kern="0" dirty="0"/>
          </a:p>
          <a:p>
            <a:pPr marL="0" indent="0">
              <a:buNone/>
            </a:pPr>
            <a:r>
              <a:rPr lang="en-US" sz="1100" b="0" dirty="0">
                <a:ea typeface="Geneva"/>
              </a:rPr>
              <a:t>This ISOBUS auxiliary device is made for great operator comfort and efficient machine control. Its ergonomic shape and the complete freedom of assigning and controlling a total of 44 implement functions from one device </a:t>
            </a:r>
            <a:r>
              <a:rPr lang="en-US" sz="1100" b="0" dirty="0" smtClean="0">
                <a:ea typeface="Geneva"/>
              </a:rPr>
              <a:t>is </a:t>
            </a:r>
            <a:r>
              <a:rPr lang="en-US" sz="1100" b="0" dirty="0">
                <a:ea typeface="Geneva"/>
              </a:rPr>
              <a:t>unique in the market today. From your fingertips you have endless possibilities to operate all machine functions as desired. Assignments are saved per machine making it even more applicable to your needs.</a:t>
            </a:r>
            <a:endParaRPr lang="nl-NL" sz="1100" b="0" kern="0" dirty="0">
              <a:ea typeface="Geneva"/>
            </a:endParaRPr>
          </a:p>
        </p:txBody>
      </p:sp>
      <p:sp>
        <p:nvSpPr>
          <p:cNvPr id="6" name="Tijdelijke aanduiding voor inhoud 2"/>
          <p:cNvSpPr txBox="1">
            <a:spLocks/>
          </p:cNvSpPr>
          <p:nvPr/>
        </p:nvSpPr>
        <p:spPr>
          <a:xfrm>
            <a:off x="5155446" y="3701957"/>
            <a:ext cx="3128327" cy="4716462"/>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USP’s</a:t>
            </a:r>
          </a:p>
          <a:p>
            <a:pPr marL="0" indent="0">
              <a:buNone/>
            </a:pPr>
            <a:endParaRPr lang="en-US" sz="1200" kern="0" dirty="0"/>
          </a:p>
          <a:p>
            <a:pPr marL="171450" indent="-171450"/>
            <a:r>
              <a:rPr lang="en-US" sz="1100" b="0" dirty="0">
                <a:solidFill>
                  <a:schemeClr val="bg1"/>
                </a:solidFill>
                <a:ea typeface="Geneva"/>
              </a:rPr>
              <a:t>In total 44 function assignments can be mapped to the </a:t>
            </a:r>
            <a:r>
              <a:rPr lang="en-US" sz="1100" b="0" dirty="0" err="1">
                <a:solidFill>
                  <a:schemeClr val="bg1"/>
                </a:solidFill>
                <a:ea typeface="Geneva"/>
              </a:rPr>
              <a:t>IsoMatch</a:t>
            </a:r>
            <a:r>
              <a:rPr lang="en-US" sz="1100" b="0" dirty="0">
                <a:solidFill>
                  <a:schemeClr val="bg1"/>
                </a:solidFill>
                <a:ea typeface="Geneva"/>
              </a:rPr>
              <a:t> Grip’s buttons</a:t>
            </a:r>
            <a:endParaRPr lang="en-US" sz="1100" b="0" dirty="0">
              <a:solidFill>
                <a:schemeClr val="bg1"/>
              </a:solidFill>
              <a:cs typeface="Arial"/>
            </a:endParaRPr>
          </a:p>
          <a:p>
            <a:pPr marL="171450" indent="-171450"/>
            <a:r>
              <a:rPr lang="en-US" sz="1100" b="0" dirty="0">
                <a:solidFill>
                  <a:schemeClr val="bg1"/>
                </a:solidFill>
                <a:ea typeface="Geneva"/>
              </a:rPr>
              <a:t>Supports up to four work modes, each identified by a colored LED</a:t>
            </a:r>
            <a:endParaRPr lang="en-US" sz="1100" b="0" dirty="0">
              <a:solidFill>
                <a:schemeClr val="bg1"/>
              </a:solidFill>
              <a:cs typeface="Arial"/>
            </a:endParaRPr>
          </a:p>
          <a:p>
            <a:pPr marL="171450" indent="-171450"/>
            <a:r>
              <a:rPr lang="en-US" sz="1100" b="0" dirty="0">
                <a:solidFill>
                  <a:schemeClr val="bg1"/>
                </a:solidFill>
                <a:ea typeface="Geneva"/>
              </a:rPr>
              <a:t>Full control at your </a:t>
            </a:r>
            <a:r>
              <a:rPr lang="en-US" sz="1100" b="0" dirty="0" smtClean="0">
                <a:solidFill>
                  <a:schemeClr val="bg1"/>
                </a:solidFill>
                <a:ea typeface="Geneva"/>
              </a:rPr>
              <a:t>fingertips</a:t>
            </a:r>
            <a:endParaRPr lang="en-US" sz="1100" b="0" dirty="0">
              <a:solidFill>
                <a:schemeClr val="bg1"/>
              </a:solidFill>
              <a:ea typeface="Geneva"/>
            </a:endParaRPr>
          </a:p>
          <a:p>
            <a:pPr marL="171450" indent="-171450"/>
            <a:r>
              <a:rPr lang="en-US" sz="1100" b="0" dirty="0">
                <a:solidFill>
                  <a:schemeClr val="bg1"/>
                </a:solidFill>
                <a:ea typeface="Geneva"/>
                <a:cs typeface="Arial"/>
              </a:rPr>
              <a:t>AUX-N certification (AEF)</a:t>
            </a:r>
            <a:endParaRPr lang="en-US" sz="1100" b="0" dirty="0">
              <a:solidFill>
                <a:schemeClr val="bg1"/>
              </a:solidFill>
              <a:cs typeface="Arial"/>
            </a:endParaRPr>
          </a:p>
          <a:p>
            <a:pPr marL="0" indent="0">
              <a:buNone/>
            </a:pPr>
            <a:endParaRPr lang="nl-NL" kern="0" dirty="0"/>
          </a:p>
        </p:txBody>
      </p:sp>
    </p:spTree>
    <p:extLst>
      <p:ext uri="{BB962C8B-B14F-4D97-AF65-F5344CB8AC3E}">
        <p14:creationId xmlns:p14="http://schemas.microsoft.com/office/powerpoint/2010/main" val="57378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person, black, holding, person&#10;&#10;Description automatically generated">
            <a:extLst>
              <a:ext uri="{FF2B5EF4-FFF2-40B4-BE49-F238E27FC236}">
                <a16:creationId xmlns:a16="http://schemas.microsoft.com/office/drawing/2014/main" id="{90CE466A-9F63-4811-9F5C-BDEC04610204}"/>
              </a:ext>
            </a:extLst>
          </p:cNvPr>
          <p:cNvPicPr>
            <a:picLocks noGrp="1" noChangeAspect="1"/>
          </p:cNvPicPr>
          <p:nvPr>
            <p:ph sz="quarter" idx="12"/>
          </p:nvPr>
        </p:nvPicPr>
        <p:blipFill>
          <a:blip r:embed="rId2"/>
          <a:stretch>
            <a:fillRect/>
          </a:stretch>
        </p:blipFill>
        <p:spPr>
          <a:xfrm>
            <a:off x="458157" y="595687"/>
            <a:ext cx="8214239" cy="5469496"/>
          </a:xfrm>
        </p:spPr>
      </p:pic>
    </p:spTree>
    <p:extLst>
      <p:ext uri="{BB962C8B-B14F-4D97-AF65-F5344CB8AC3E}">
        <p14:creationId xmlns:p14="http://schemas.microsoft.com/office/powerpoint/2010/main" val="263939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76250" y="850896"/>
            <a:ext cx="8191500" cy="419851"/>
          </a:xfrm>
        </p:spPr>
        <p:txBody>
          <a:bodyPr/>
          <a:lstStyle/>
          <a:p>
            <a:r>
              <a:rPr lang="en-US" err="1">
                <a:ea typeface="Geneva"/>
              </a:rPr>
              <a:t>IsoMatch</a:t>
            </a:r>
            <a:r>
              <a:rPr lang="en-US">
                <a:ea typeface="Geneva"/>
              </a:rPr>
              <a:t> Sales, Telematics</a:t>
            </a:r>
            <a:endParaRPr lang="nl-NL">
              <a:ea typeface="Geneva"/>
            </a:endParaRPr>
          </a:p>
          <a:p>
            <a:r>
              <a:rPr lang="en-US">
                <a:ea typeface="Geneva"/>
              </a:rPr>
              <a:t> and Service tools</a:t>
            </a:r>
            <a:endParaRPr lang="nl-NL">
              <a:ea typeface="Geneva"/>
              <a:cs typeface="Arial"/>
            </a:endParaRPr>
          </a:p>
        </p:txBody>
      </p:sp>
      <p:sp>
        <p:nvSpPr>
          <p:cNvPr id="7" name="Tijdelijke aanduiding voor inhoud 2"/>
          <p:cNvSpPr>
            <a:spLocks noGrp="1"/>
          </p:cNvSpPr>
          <p:nvPr>
            <p:ph sz="quarter" idx="12"/>
          </p:nvPr>
        </p:nvSpPr>
        <p:spPr>
          <a:xfrm>
            <a:off x="616709" y="1925319"/>
            <a:ext cx="2699058" cy="888813"/>
          </a:xfrm>
        </p:spPr>
        <p:txBody>
          <a:bodyPr anchor="t"/>
          <a:lstStyle/>
          <a:p>
            <a:pPr marL="0" indent="0">
              <a:buNone/>
            </a:pPr>
            <a:r>
              <a:rPr lang="en-US" sz="1100" dirty="0" err="1">
                <a:solidFill>
                  <a:schemeClr val="bg1"/>
                </a:solidFill>
                <a:ea typeface="Geneva"/>
              </a:rPr>
              <a:t>IsoMatch</a:t>
            </a:r>
            <a:r>
              <a:rPr lang="en-US" sz="1100" dirty="0">
                <a:solidFill>
                  <a:schemeClr val="bg1"/>
                </a:solidFill>
                <a:ea typeface="Geneva"/>
              </a:rPr>
              <a:t> Sales and Service tools are innovative solutions that help the dealers sell our products and the farmer to be more </a:t>
            </a:r>
            <a:r>
              <a:rPr lang="en-US" sz="1100" dirty="0" smtClean="0">
                <a:solidFill>
                  <a:schemeClr val="bg1"/>
                </a:solidFill>
                <a:ea typeface="Geneva"/>
              </a:rPr>
              <a:t>digitally </a:t>
            </a:r>
            <a:r>
              <a:rPr lang="en-US" sz="1100" dirty="0">
                <a:solidFill>
                  <a:schemeClr val="bg1"/>
                </a:solidFill>
                <a:ea typeface="Geneva"/>
              </a:rPr>
              <a:t>advanced.</a:t>
            </a:r>
            <a:r>
              <a:rPr lang="en-US" sz="1100" dirty="0">
                <a:solidFill>
                  <a:srgbClr val="FF0000"/>
                </a:solidFill>
                <a:ea typeface="Geneva"/>
              </a:rPr>
              <a:t> </a:t>
            </a:r>
            <a:endParaRPr lang="en-US" sz="1100" dirty="0">
              <a:solidFill>
                <a:srgbClr val="FF0000"/>
              </a:solidFill>
            </a:endParaRPr>
          </a:p>
        </p:txBody>
      </p:sp>
      <p:sp>
        <p:nvSpPr>
          <p:cNvPr id="9" name="Tekstvak 8"/>
          <p:cNvSpPr txBox="1"/>
          <p:nvPr/>
        </p:nvSpPr>
        <p:spPr>
          <a:xfrm>
            <a:off x="6547793" y="4333112"/>
            <a:ext cx="1297150" cy="400110"/>
          </a:xfrm>
          <a:prstGeom prst="rect">
            <a:avLst/>
          </a:prstGeom>
          <a:noFill/>
        </p:spPr>
        <p:txBody>
          <a:bodyPr wrap="none" rtlCol="0" anchor="t">
            <a:spAutoFit/>
          </a:bodyPr>
          <a:lstStyle/>
          <a:p>
            <a:r>
              <a:rPr lang="en-US" sz="1000" dirty="0" err="1">
                <a:solidFill>
                  <a:schemeClr val="bg1"/>
                </a:solidFill>
              </a:rPr>
              <a:t>IsoMatch</a:t>
            </a:r>
            <a:r>
              <a:rPr lang="en-US" sz="1000" dirty="0">
                <a:solidFill>
                  <a:schemeClr val="bg1"/>
                </a:solidFill>
              </a:rPr>
              <a:t> </a:t>
            </a:r>
            <a:r>
              <a:rPr lang="en-US" sz="1000" dirty="0" err="1" smtClean="0">
                <a:solidFill>
                  <a:schemeClr val="bg1"/>
                </a:solidFill>
              </a:rPr>
              <a:t>InDemo</a:t>
            </a:r>
            <a:r>
              <a:rPr lang="en-US" sz="1000" dirty="0" smtClean="0">
                <a:solidFill>
                  <a:schemeClr val="bg1"/>
                </a:solidFill>
              </a:rPr>
              <a:t> </a:t>
            </a:r>
          </a:p>
          <a:p>
            <a:r>
              <a:rPr lang="en-US" sz="1000" b="0" dirty="0" smtClean="0">
                <a:solidFill>
                  <a:schemeClr val="bg1"/>
                </a:solidFill>
              </a:rPr>
              <a:t>Image coming soon</a:t>
            </a:r>
            <a:endParaRPr lang="en-US" sz="1000" b="0" dirty="0">
              <a:solidFill>
                <a:schemeClr val="bg1"/>
              </a:solidFill>
              <a:cs typeface="Arial"/>
            </a:endParaRPr>
          </a:p>
        </p:txBody>
      </p:sp>
      <p:sp>
        <p:nvSpPr>
          <p:cNvPr id="11" name="Tekstvak 10"/>
          <p:cNvSpPr txBox="1"/>
          <p:nvPr/>
        </p:nvSpPr>
        <p:spPr>
          <a:xfrm>
            <a:off x="6490086" y="3529531"/>
            <a:ext cx="1412566" cy="707886"/>
          </a:xfrm>
          <a:prstGeom prst="rect">
            <a:avLst/>
          </a:prstGeom>
          <a:noFill/>
        </p:spPr>
        <p:txBody>
          <a:bodyPr wrap="none" rtlCol="0">
            <a:spAutoFit/>
          </a:bodyPr>
          <a:lstStyle/>
          <a:p>
            <a:r>
              <a:rPr lang="en-US" sz="1000" dirty="0" smtClean="0">
                <a:solidFill>
                  <a:schemeClr val="bg1"/>
                </a:solidFill>
              </a:rPr>
              <a:t>Other products:</a:t>
            </a:r>
          </a:p>
          <a:p>
            <a:endParaRPr lang="en-US" sz="1000" dirty="0" smtClean="0">
              <a:solidFill>
                <a:schemeClr val="bg1"/>
              </a:solidFill>
            </a:endParaRPr>
          </a:p>
          <a:p>
            <a:r>
              <a:rPr lang="en-US" sz="1000" dirty="0" err="1" smtClean="0">
                <a:solidFill>
                  <a:schemeClr val="bg1"/>
                </a:solidFill>
              </a:rPr>
              <a:t>IsoMatch</a:t>
            </a:r>
            <a:r>
              <a:rPr lang="en-US" sz="1000" dirty="0" smtClean="0">
                <a:solidFill>
                  <a:schemeClr val="bg1"/>
                </a:solidFill>
              </a:rPr>
              <a:t> </a:t>
            </a:r>
            <a:r>
              <a:rPr lang="en-US" sz="1000" dirty="0" err="1" smtClean="0">
                <a:solidFill>
                  <a:schemeClr val="bg1"/>
                </a:solidFill>
              </a:rPr>
              <a:t>Democase</a:t>
            </a:r>
            <a:endParaRPr lang="en-US" sz="1000" dirty="0">
              <a:solidFill>
                <a:schemeClr val="bg1"/>
              </a:solidFill>
            </a:endParaRPr>
          </a:p>
          <a:p>
            <a:r>
              <a:rPr lang="en-US" sz="1000" b="0" dirty="0" smtClean="0">
                <a:solidFill>
                  <a:schemeClr val="bg1"/>
                </a:solidFill>
              </a:rPr>
              <a:t>Image coming soon</a:t>
            </a:r>
            <a:endParaRPr lang="nl-NL" sz="1000" b="0" dirty="0">
              <a:solidFill>
                <a:schemeClr val="bg1"/>
              </a:solidFill>
            </a:endParaRPr>
          </a:p>
        </p:txBody>
      </p:sp>
      <p:sp>
        <p:nvSpPr>
          <p:cNvPr id="13" name="Tekstvak 12"/>
          <p:cNvSpPr txBox="1"/>
          <p:nvPr/>
        </p:nvSpPr>
        <p:spPr>
          <a:xfrm>
            <a:off x="3883447" y="4497015"/>
            <a:ext cx="1595309"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a:t>
            </a:r>
            <a:r>
              <a:rPr lang="en-US" sz="1100" dirty="0" err="1">
                <a:solidFill>
                  <a:schemeClr val="bg1"/>
                </a:solidFill>
              </a:rPr>
              <a:t>TopService</a:t>
            </a:r>
            <a:endParaRPr lang="nl-NL" sz="1100" dirty="0">
              <a:solidFill>
                <a:schemeClr val="bg1"/>
              </a:solidFill>
            </a:endParaRPr>
          </a:p>
        </p:txBody>
      </p:sp>
      <p:sp>
        <p:nvSpPr>
          <p:cNvPr id="15" name="Tekstvak 14"/>
          <p:cNvSpPr txBox="1"/>
          <p:nvPr/>
        </p:nvSpPr>
        <p:spPr>
          <a:xfrm>
            <a:off x="6711209" y="2716125"/>
            <a:ext cx="1483099" cy="261610"/>
          </a:xfrm>
          <a:prstGeom prst="rect">
            <a:avLst/>
          </a:prstGeom>
          <a:noFill/>
        </p:spPr>
        <p:txBody>
          <a:bodyPr wrap="none" rtlCol="0">
            <a:spAutoFit/>
          </a:bodyPr>
          <a:lstStyle/>
          <a:p>
            <a:r>
              <a:rPr lang="en-US" sz="1100" err="1">
                <a:solidFill>
                  <a:schemeClr val="bg1"/>
                </a:solidFill>
              </a:rPr>
              <a:t>IsoMatch</a:t>
            </a:r>
            <a:r>
              <a:rPr lang="en-US" sz="1100">
                <a:solidFill>
                  <a:schemeClr val="bg1"/>
                </a:solidFill>
              </a:rPr>
              <a:t> Simulator</a:t>
            </a:r>
            <a:endParaRPr lang="nl-NL" sz="1100">
              <a:solidFill>
                <a:schemeClr val="bg1"/>
              </a:solidFill>
            </a:endParaRPr>
          </a:p>
        </p:txBody>
      </p:sp>
      <p:pic>
        <p:nvPicPr>
          <p:cNvPr id="16" name="Afbeelding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2820" y="3073964"/>
            <a:ext cx="2056564" cy="1330718"/>
          </a:xfrm>
          <a:prstGeom prst="rect">
            <a:avLst/>
          </a:prstGeom>
        </p:spPr>
      </p:pic>
      <p:pic>
        <p:nvPicPr>
          <p:cNvPr id="18" name="Afbeelding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0300" y="1218145"/>
            <a:ext cx="1929161" cy="1414347"/>
          </a:xfrm>
          <a:prstGeom prst="rect">
            <a:avLst/>
          </a:prstGeom>
        </p:spPr>
      </p:pic>
    </p:spTree>
    <p:extLst>
      <p:ext uri="{BB962C8B-B14F-4D97-AF65-F5344CB8AC3E}">
        <p14:creationId xmlns:p14="http://schemas.microsoft.com/office/powerpoint/2010/main" val="134315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InDemo</a:t>
            </a:r>
          </a:p>
        </p:txBody>
      </p:sp>
      <p:sp>
        <p:nvSpPr>
          <p:cNvPr id="4" name="Tijdelijke aanduiding voor inhoud 2"/>
          <p:cNvSpPr txBox="1">
            <a:spLocks/>
          </p:cNvSpPr>
          <p:nvPr/>
        </p:nvSpPr>
        <p:spPr>
          <a:xfrm>
            <a:off x="468313" y="1160463"/>
            <a:ext cx="3946933" cy="4716462"/>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100" kern="0" dirty="0"/>
          </a:p>
          <a:p>
            <a:pPr marL="0" indent="0">
              <a:lnSpc>
                <a:spcPct val="90000"/>
              </a:lnSpc>
              <a:buNone/>
            </a:pPr>
            <a:r>
              <a:rPr lang="en-US" sz="1000" b="0" dirty="0">
                <a:solidFill>
                  <a:schemeClr val="bg1"/>
                </a:solidFill>
              </a:rPr>
              <a:t>ISOBUS is all about compatibility. Whether you would like to show a customer your machines' compatibility to their ISOBUS tractor or demonstrate functionality on the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Tellus</a:t>
            </a:r>
            <a:r>
              <a:rPr lang="en-US" sz="1000" b="0" dirty="0">
                <a:solidFill>
                  <a:schemeClr val="bg1"/>
                </a:solidFill>
              </a:rPr>
              <a:t> PRO or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Tellus</a:t>
            </a:r>
            <a:r>
              <a:rPr lang="en-US" sz="1000" b="0" dirty="0">
                <a:solidFill>
                  <a:schemeClr val="bg1"/>
                </a:solidFill>
              </a:rPr>
              <a:t> GO+, the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InDemo</a:t>
            </a:r>
            <a:r>
              <a:rPr lang="en-US" sz="1000" b="0" dirty="0">
                <a:solidFill>
                  <a:schemeClr val="bg1"/>
                </a:solidFill>
              </a:rPr>
              <a:t> is the perfect solution. The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InDemo</a:t>
            </a:r>
            <a:r>
              <a:rPr lang="en-US" sz="1000" b="0" dirty="0">
                <a:solidFill>
                  <a:schemeClr val="bg1"/>
                </a:solidFill>
              </a:rPr>
              <a:t> has won a silver medal of innovation at </a:t>
            </a:r>
            <a:r>
              <a:rPr lang="en-US" sz="1000" b="0" dirty="0" err="1">
                <a:solidFill>
                  <a:schemeClr val="bg1"/>
                </a:solidFill>
              </a:rPr>
              <a:t>Agritechnica</a:t>
            </a:r>
            <a:r>
              <a:rPr lang="en-US" sz="1000" b="0" dirty="0">
                <a:solidFill>
                  <a:schemeClr val="bg1"/>
                </a:solidFill>
              </a:rPr>
              <a:t> 2013.</a:t>
            </a:r>
          </a:p>
          <a:p>
            <a:pPr marL="0" indent="0">
              <a:lnSpc>
                <a:spcPct val="90000"/>
              </a:lnSpc>
              <a:buNone/>
            </a:pPr>
            <a:endParaRPr lang="en-US" sz="1000" b="0" dirty="0">
              <a:solidFill>
                <a:schemeClr val="bg1"/>
              </a:solidFill>
            </a:endParaRPr>
          </a:p>
          <a:p>
            <a:pPr marL="0" indent="0">
              <a:lnSpc>
                <a:spcPct val="90000"/>
              </a:lnSpc>
              <a:buNone/>
            </a:pPr>
            <a:r>
              <a:rPr lang="en-US" sz="1000" dirty="0">
                <a:solidFill>
                  <a:schemeClr val="bg1"/>
                </a:solidFill>
              </a:rPr>
              <a:t>Just plug and play</a:t>
            </a:r>
            <a:r>
              <a:rPr lang="en-US" sz="1000" b="0" dirty="0">
                <a:solidFill>
                  <a:schemeClr val="bg1"/>
                </a:solidFill>
              </a:rPr>
              <a:t/>
            </a:r>
            <a:br>
              <a:rPr lang="en-US" sz="1000" b="0" dirty="0">
                <a:solidFill>
                  <a:schemeClr val="bg1"/>
                </a:solidFill>
              </a:rPr>
            </a:br>
            <a:r>
              <a:rPr lang="en-US" sz="1000" b="0" dirty="0">
                <a:solidFill>
                  <a:schemeClr val="bg1"/>
                </a:solidFill>
              </a:rPr>
              <a:t>Plug the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InDemo</a:t>
            </a:r>
            <a:r>
              <a:rPr lang="en-US" sz="1000" b="0" dirty="0">
                <a:solidFill>
                  <a:schemeClr val="bg1"/>
                </a:solidFill>
              </a:rPr>
              <a:t> plug into the tractor's ISOBUS connector and you are ready. Every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InDemo</a:t>
            </a:r>
            <a:r>
              <a:rPr lang="en-US" sz="1000" b="0" dirty="0">
                <a:solidFill>
                  <a:schemeClr val="bg1"/>
                </a:solidFill>
              </a:rPr>
              <a:t> plug is programmed with a particular machine software. The virtual terminal functions as if the plug was a real machine. This compact solution is applicable to any ISOBUS tractor type.</a:t>
            </a:r>
          </a:p>
          <a:p>
            <a:pPr marL="0" indent="0">
              <a:lnSpc>
                <a:spcPct val="90000"/>
              </a:lnSpc>
              <a:buNone/>
            </a:pPr>
            <a:endParaRPr lang="en-US" sz="1000" b="0" dirty="0">
              <a:solidFill>
                <a:schemeClr val="bg1"/>
              </a:solidFill>
            </a:endParaRPr>
          </a:p>
          <a:p>
            <a:pPr marL="0" indent="0">
              <a:lnSpc>
                <a:spcPct val="90000"/>
              </a:lnSpc>
              <a:buNone/>
            </a:pPr>
            <a:r>
              <a:rPr lang="en-US" sz="1000" dirty="0">
                <a:solidFill>
                  <a:schemeClr val="bg1"/>
                </a:solidFill>
              </a:rPr>
              <a:t>Demonstration on the desk?</a:t>
            </a:r>
            <a:r>
              <a:rPr lang="en-US" sz="1000" b="0" dirty="0">
                <a:solidFill>
                  <a:schemeClr val="bg1"/>
                </a:solidFill>
              </a:rPr>
              <a:t/>
            </a:r>
            <a:br>
              <a:rPr lang="en-US" sz="1000" b="0" dirty="0">
                <a:solidFill>
                  <a:schemeClr val="bg1"/>
                </a:solidFill>
              </a:rPr>
            </a:br>
            <a:r>
              <a:rPr lang="en-US" sz="1000" b="0" dirty="0">
                <a:solidFill>
                  <a:schemeClr val="bg1"/>
                </a:solidFill>
              </a:rPr>
              <a:t>Connect the leg stand to the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Tellus</a:t>
            </a:r>
            <a:r>
              <a:rPr lang="en-US" sz="1000" b="0" dirty="0">
                <a:solidFill>
                  <a:schemeClr val="bg1"/>
                </a:solidFill>
              </a:rPr>
              <a:t> PRO or </a:t>
            </a:r>
            <a:r>
              <a:rPr lang="en-US" sz="1000" b="0" dirty="0" err="1">
                <a:solidFill>
                  <a:schemeClr val="bg1"/>
                </a:solidFill>
              </a:rPr>
              <a:t>IsoMatch</a:t>
            </a:r>
            <a:r>
              <a:rPr lang="en-US" sz="1000" b="0" dirty="0">
                <a:solidFill>
                  <a:schemeClr val="bg1"/>
                </a:solidFill>
              </a:rPr>
              <a:t> </a:t>
            </a:r>
            <a:r>
              <a:rPr lang="en-US" sz="1000" b="0" dirty="0" err="1">
                <a:solidFill>
                  <a:schemeClr val="bg1"/>
                </a:solidFill>
              </a:rPr>
              <a:t>Tellus</a:t>
            </a:r>
            <a:r>
              <a:rPr lang="en-US" sz="1000" b="0" dirty="0">
                <a:solidFill>
                  <a:schemeClr val="bg1"/>
                </a:solidFill>
              </a:rPr>
              <a:t> GO+. Place the terminal on your desk. Connect the plugs and the connector box and you are ready to demonstrate the machine's functionality. It is as simple as that.</a:t>
            </a:r>
          </a:p>
          <a:p>
            <a:pPr marL="0" indent="0">
              <a:lnSpc>
                <a:spcPct val="90000"/>
              </a:lnSpc>
              <a:buNone/>
            </a:pPr>
            <a:endParaRPr lang="nl-NL" sz="1100" kern="0" dirty="0"/>
          </a:p>
        </p:txBody>
      </p:sp>
      <p:sp>
        <p:nvSpPr>
          <p:cNvPr id="5" name="Tijdelijke aanduiding voor inhoud 2"/>
          <p:cNvSpPr txBox="1">
            <a:spLocks/>
          </p:cNvSpPr>
          <p:nvPr/>
        </p:nvSpPr>
        <p:spPr>
          <a:xfrm>
            <a:off x="5248321" y="3644901"/>
            <a:ext cx="3237839"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100" kern="0" dirty="0"/>
          </a:p>
          <a:p>
            <a:pPr marL="171450" indent="-171450">
              <a:lnSpc>
                <a:spcPct val="90000"/>
              </a:lnSpc>
            </a:pPr>
            <a:r>
              <a:rPr lang="en-US" sz="1100" b="0" dirty="0"/>
              <a:t>A compact solution for demonstrating ISOBUS compatibility</a:t>
            </a:r>
          </a:p>
          <a:p>
            <a:pPr marL="171450" indent="-171450">
              <a:lnSpc>
                <a:spcPct val="90000"/>
              </a:lnSpc>
            </a:pPr>
            <a:r>
              <a:rPr lang="en-US" sz="1100" b="0" dirty="0"/>
              <a:t>Fully operational, without the need for machines</a:t>
            </a:r>
            <a:endParaRPr lang="en-US" sz="1100" dirty="0"/>
          </a:p>
          <a:p>
            <a:pPr marL="171450" indent="-171450">
              <a:lnSpc>
                <a:spcPct val="90000"/>
              </a:lnSpc>
            </a:pPr>
            <a:r>
              <a:rPr lang="en-US" sz="1100" b="0" dirty="0"/>
              <a:t>Just plug and play</a:t>
            </a:r>
          </a:p>
          <a:p>
            <a:pPr marL="0" indent="0">
              <a:lnSpc>
                <a:spcPct val="90000"/>
              </a:lnSpc>
              <a:buNone/>
            </a:pPr>
            <a:endParaRPr lang="en-US" sz="1300" b="0" dirty="0"/>
          </a:p>
          <a:p>
            <a:pPr marL="0" indent="0">
              <a:lnSpc>
                <a:spcPct val="90000"/>
              </a:lnSpc>
              <a:buNone/>
            </a:pPr>
            <a:endParaRPr lang="en-US" sz="1300" kern="0" dirty="0"/>
          </a:p>
        </p:txBody>
      </p:sp>
      <p:sp>
        <p:nvSpPr>
          <p:cNvPr id="11" name="Tekstvak 10"/>
          <p:cNvSpPr txBox="1"/>
          <p:nvPr/>
        </p:nvSpPr>
        <p:spPr>
          <a:xfrm>
            <a:off x="5421974" y="2209285"/>
            <a:ext cx="2890535" cy="369332"/>
          </a:xfrm>
          <a:prstGeom prst="rect">
            <a:avLst/>
          </a:prstGeom>
          <a:noFill/>
        </p:spPr>
        <p:txBody>
          <a:bodyPr wrap="none" rtlCol="0">
            <a:spAutoFit/>
          </a:bodyPr>
          <a:lstStyle/>
          <a:p>
            <a:r>
              <a:rPr lang="en-US" dirty="0" smtClean="0">
                <a:solidFill>
                  <a:schemeClr val="bg1"/>
                </a:solidFill>
              </a:rPr>
              <a:t>New Image coming soon</a:t>
            </a:r>
            <a:endParaRPr lang="nl-NL" dirty="0">
              <a:solidFill>
                <a:schemeClr val="bg1"/>
              </a:solidFill>
            </a:endParaRPr>
          </a:p>
        </p:txBody>
      </p:sp>
    </p:spTree>
    <p:extLst>
      <p:ext uri="{BB962C8B-B14F-4D97-AF65-F5344CB8AC3E}">
        <p14:creationId xmlns:p14="http://schemas.microsoft.com/office/powerpoint/2010/main" val="212817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dirty="0" err="1">
                <a:latin typeface="+mj-lt"/>
                <a:ea typeface="Geneva" charset="-128"/>
                <a:cs typeface="+mn-cs"/>
              </a:rPr>
              <a:t>IsoMatch</a:t>
            </a:r>
            <a:r>
              <a:rPr lang="en-GB" b="1" i="0" baseline="0" dirty="0">
                <a:latin typeface="+mj-lt"/>
                <a:ea typeface="Geneva" charset="-128"/>
                <a:cs typeface="+mn-cs"/>
              </a:rPr>
              <a:t> </a:t>
            </a:r>
            <a:r>
              <a:rPr lang="en-GB" b="1" i="0" baseline="0" dirty="0" err="1" smtClean="0">
                <a:latin typeface="+mj-lt"/>
                <a:ea typeface="Geneva" charset="-128"/>
                <a:cs typeface="+mn-cs"/>
              </a:rPr>
              <a:t>DemoCase</a:t>
            </a:r>
            <a:endParaRPr lang="en-GB" b="1" i="0" baseline="0" dirty="0">
              <a:latin typeface="+mj-lt"/>
              <a:ea typeface="Geneva" charset="-128"/>
              <a:cs typeface="+mn-cs"/>
            </a:endParaRPr>
          </a:p>
        </p:txBody>
      </p:sp>
      <p:sp>
        <p:nvSpPr>
          <p:cNvPr id="4" name="Tijdelijke aanduiding voor inhoud 2"/>
          <p:cNvSpPr txBox="1">
            <a:spLocks/>
          </p:cNvSpPr>
          <p:nvPr/>
        </p:nvSpPr>
        <p:spPr>
          <a:xfrm>
            <a:off x="468313" y="1160463"/>
            <a:ext cx="3959225" cy="4716461"/>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000" kern="0" dirty="0"/>
          </a:p>
          <a:p>
            <a:pPr marL="0" indent="0">
              <a:lnSpc>
                <a:spcPct val="90000"/>
              </a:lnSpc>
              <a:buNone/>
            </a:pPr>
            <a:r>
              <a:rPr lang="en-US" sz="1000" b="0" dirty="0"/>
              <a:t>The </a:t>
            </a:r>
            <a:r>
              <a:rPr lang="en-US" sz="1000" b="0" dirty="0" err="1"/>
              <a:t>IsoMatch</a:t>
            </a:r>
            <a:r>
              <a:rPr lang="en-US" sz="1000" b="0" dirty="0"/>
              <a:t> </a:t>
            </a:r>
            <a:r>
              <a:rPr lang="en-US" sz="1000" b="0" dirty="0" err="1"/>
              <a:t>DemoCase</a:t>
            </a:r>
            <a:r>
              <a:rPr lang="en-US" sz="1000" b="0" dirty="0"/>
              <a:t> provides you with a professional set to impress your customers with </a:t>
            </a:r>
            <a:r>
              <a:rPr lang="en-US" sz="1000" b="0" dirty="0" err="1"/>
              <a:t>IsoMatch</a:t>
            </a:r>
            <a:r>
              <a:rPr lang="en-US" sz="1000" b="0" dirty="0"/>
              <a:t> products' capabilities.</a:t>
            </a:r>
          </a:p>
          <a:p>
            <a:pPr marL="0" indent="0">
              <a:lnSpc>
                <a:spcPct val="90000"/>
              </a:lnSpc>
              <a:buNone/>
            </a:pPr>
            <a:r>
              <a:rPr lang="en-US" sz="1000" b="0" dirty="0"/>
              <a:t/>
            </a:r>
            <a:br>
              <a:rPr lang="en-US" sz="1000" b="0" dirty="0"/>
            </a:br>
            <a:r>
              <a:rPr lang="en-US" sz="1000" b="0" dirty="0"/>
              <a:t>It enables you to demonstrate the operation of the ISOBUS machine in various ways at any location. You can take this compact solution with you to your customers and show how the spreader, sprayer, seeder or any other machine will operate with the </a:t>
            </a:r>
            <a:r>
              <a:rPr lang="en-US" sz="1000" b="0" dirty="0" err="1"/>
              <a:t>IsoMatch</a:t>
            </a:r>
            <a:r>
              <a:rPr lang="en-US" sz="1000" b="0" dirty="0"/>
              <a:t> </a:t>
            </a:r>
            <a:r>
              <a:rPr lang="en-US" sz="1000" b="0" dirty="0" err="1"/>
              <a:t>Tellus</a:t>
            </a:r>
            <a:r>
              <a:rPr lang="en-US" sz="1000" b="0" dirty="0"/>
              <a:t> PRO or </a:t>
            </a:r>
            <a:r>
              <a:rPr lang="en-US" sz="1000" b="0" dirty="0" err="1"/>
              <a:t>IsoMatch</a:t>
            </a:r>
            <a:r>
              <a:rPr lang="en-US" sz="1000" b="0" dirty="0"/>
              <a:t> </a:t>
            </a:r>
            <a:r>
              <a:rPr lang="en-US" sz="1000" b="0" dirty="0" err="1"/>
              <a:t>Tellus</a:t>
            </a:r>
            <a:r>
              <a:rPr lang="en-US" sz="1000" b="0" dirty="0"/>
              <a:t> GO+ terminal. Let them see it with their own eyes.</a:t>
            </a:r>
          </a:p>
          <a:p>
            <a:pPr marL="0" indent="0">
              <a:lnSpc>
                <a:spcPct val="90000"/>
              </a:lnSpc>
              <a:buNone/>
            </a:pPr>
            <a:endParaRPr lang="en-US" sz="1000" b="0" dirty="0"/>
          </a:p>
          <a:p>
            <a:pPr marL="0" indent="0">
              <a:lnSpc>
                <a:spcPct val="90000"/>
              </a:lnSpc>
              <a:buNone/>
            </a:pPr>
            <a:r>
              <a:rPr lang="en-US" sz="1000" kern="0" dirty="0"/>
              <a:t>The </a:t>
            </a:r>
            <a:r>
              <a:rPr lang="en-US" sz="1000" kern="0" dirty="0" err="1"/>
              <a:t>IsoMatch</a:t>
            </a:r>
            <a:r>
              <a:rPr lang="en-US" sz="1000" kern="0" dirty="0"/>
              <a:t> </a:t>
            </a:r>
            <a:r>
              <a:rPr lang="en-US" sz="1000" kern="0" dirty="0" err="1"/>
              <a:t>DemoCase</a:t>
            </a:r>
            <a:r>
              <a:rPr lang="en-US" sz="1000" kern="0"/>
              <a:t> </a:t>
            </a:r>
            <a:r>
              <a:rPr lang="en-US" sz="1000" kern="0" smtClean="0"/>
              <a:t>PRO </a:t>
            </a:r>
            <a:r>
              <a:rPr lang="en-US" sz="1000" kern="0"/>
              <a:t>contains </a:t>
            </a:r>
            <a:endParaRPr lang="en-US" sz="1000" kern="0" smtClean="0"/>
          </a:p>
          <a:p>
            <a:pPr marL="0" indent="0">
              <a:lnSpc>
                <a:spcPct val="90000"/>
              </a:lnSpc>
              <a:buNone/>
            </a:pPr>
            <a:r>
              <a:rPr lang="en-US" sz="1000" b="0" kern="0" dirty="0" err="1" smtClean="0"/>
              <a:t>IsoMatch</a:t>
            </a:r>
            <a:r>
              <a:rPr lang="en-US" sz="1000" b="0" kern="0" dirty="0" smtClean="0"/>
              <a:t> </a:t>
            </a:r>
            <a:r>
              <a:rPr lang="en-US" sz="1000" b="0" kern="0" dirty="0" err="1"/>
              <a:t>Tellus</a:t>
            </a:r>
            <a:r>
              <a:rPr lang="en-US" sz="1000" b="0" kern="0" dirty="0"/>
              <a:t> PRO</a:t>
            </a:r>
            <a:endParaRPr lang="en-US" sz="1000" kern="0" dirty="0"/>
          </a:p>
          <a:p>
            <a:pPr marL="0" indent="0">
              <a:lnSpc>
                <a:spcPct val="90000"/>
              </a:lnSpc>
              <a:buNone/>
            </a:pPr>
            <a:r>
              <a:rPr lang="en-US" sz="1000" b="0" kern="0" dirty="0"/>
              <a:t>3 </a:t>
            </a:r>
            <a:r>
              <a:rPr lang="en-US" sz="1000" b="0" kern="0" dirty="0" err="1"/>
              <a:t>IsoMatch</a:t>
            </a:r>
            <a:r>
              <a:rPr lang="en-US" sz="1000" b="0" kern="0" dirty="0"/>
              <a:t> </a:t>
            </a:r>
            <a:r>
              <a:rPr lang="en-US" sz="1000" b="0" kern="0" dirty="0" err="1"/>
              <a:t>InDemo</a:t>
            </a:r>
            <a:r>
              <a:rPr lang="en-US" sz="1000" b="0" kern="0" dirty="0"/>
              <a:t> plugs (of your choice)</a:t>
            </a:r>
          </a:p>
          <a:p>
            <a:pPr marL="0" indent="0">
              <a:lnSpc>
                <a:spcPct val="90000"/>
              </a:lnSpc>
              <a:buNone/>
            </a:pPr>
            <a:r>
              <a:rPr lang="en-US" sz="1000" b="0" kern="0" dirty="0"/>
              <a:t>Connector box, connects the plugs to the </a:t>
            </a:r>
            <a:r>
              <a:rPr lang="en-US" sz="1000" b="0" kern="0" dirty="0" err="1"/>
              <a:t>IsoMatch</a:t>
            </a:r>
            <a:r>
              <a:rPr lang="en-US" sz="1000" b="0" kern="0" dirty="0"/>
              <a:t> </a:t>
            </a:r>
            <a:r>
              <a:rPr lang="en-US" sz="1000" b="0" kern="0" dirty="0" err="1"/>
              <a:t>Tellus</a:t>
            </a:r>
            <a:r>
              <a:rPr lang="en-US" sz="1000" b="0" kern="0" dirty="0"/>
              <a:t> PRO</a:t>
            </a:r>
          </a:p>
          <a:p>
            <a:pPr marL="0" indent="0">
              <a:lnSpc>
                <a:spcPct val="90000"/>
              </a:lnSpc>
              <a:buNone/>
            </a:pPr>
            <a:r>
              <a:rPr lang="en-US" sz="1000" b="0" kern="0" dirty="0"/>
              <a:t>Desk stand for the </a:t>
            </a:r>
            <a:r>
              <a:rPr lang="en-US" sz="1000" b="0" kern="0" dirty="0" err="1"/>
              <a:t>IsoMatch</a:t>
            </a:r>
            <a:r>
              <a:rPr lang="en-US" sz="1000" b="0" kern="0" dirty="0"/>
              <a:t> </a:t>
            </a:r>
            <a:r>
              <a:rPr lang="en-US" sz="1000" b="0" kern="0" dirty="0" err="1"/>
              <a:t>Tellus</a:t>
            </a:r>
            <a:r>
              <a:rPr lang="en-US" sz="1000" b="0" kern="0" dirty="0"/>
              <a:t> PRO</a:t>
            </a:r>
          </a:p>
          <a:p>
            <a:pPr marL="0" indent="0">
              <a:lnSpc>
                <a:spcPct val="90000"/>
              </a:lnSpc>
              <a:buNone/>
            </a:pPr>
            <a:r>
              <a:rPr lang="en-US" sz="1000" b="0" kern="0" dirty="0"/>
              <a:t>Power adapter for </a:t>
            </a:r>
            <a:r>
              <a:rPr lang="en-US" sz="1000" b="0" kern="0" dirty="0" err="1"/>
              <a:t>IsoMatch</a:t>
            </a:r>
            <a:r>
              <a:rPr lang="en-US" sz="1000" b="0" kern="0" dirty="0"/>
              <a:t> </a:t>
            </a:r>
            <a:r>
              <a:rPr lang="en-US" sz="1000" b="0" kern="0" dirty="0" err="1"/>
              <a:t>Tellus</a:t>
            </a:r>
            <a:r>
              <a:rPr lang="en-US" sz="1000" b="0" kern="0" dirty="0"/>
              <a:t> PRO</a:t>
            </a:r>
          </a:p>
          <a:p>
            <a:pPr marL="0" indent="0">
              <a:lnSpc>
                <a:spcPct val="90000"/>
              </a:lnSpc>
              <a:buNone/>
            </a:pPr>
            <a:r>
              <a:rPr lang="en-US" sz="1000" b="0" kern="0" dirty="0"/>
              <a:t>3 sticker pages with the ISOBUS machines' pictures</a:t>
            </a:r>
          </a:p>
          <a:p>
            <a:pPr marL="0" indent="0">
              <a:lnSpc>
                <a:spcPct val="90000"/>
              </a:lnSpc>
              <a:buNone/>
            </a:pPr>
            <a:endParaRPr lang="en-US" sz="1000" b="0" kern="0" dirty="0"/>
          </a:p>
          <a:p>
            <a:pPr marL="0" indent="0">
              <a:lnSpc>
                <a:spcPct val="90000"/>
              </a:lnSpc>
              <a:buNone/>
            </a:pPr>
            <a:r>
              <a:rPr lang="en-US" sz="1000" kern="0" dirty="0"/>
              <a:t>The </a:t>
            </a:r>
            <a:r>
              <a:rPr lang="en-US" sz="1000" kern="0" dirty="0" err="1"/>
              <a:t>IsoMatch</a:t>
            </a:r>
            <a:r>
              <a:rPr lang="en-US" sz="1000" kern="0" dirty="0"/>
              <a:t> </a:t>
            </a:r>
            <a:r>
              <a:rPr lang="en-US" sz="1000" kern="0" dirty="0" err="1"/>
              <a:t>DemoCase</a:t>
            </a:r>
            <a:r>
              <a:rPr lang="en-US" sz="1000" kern="0" dirty="0"/>
              <a:t> GO+ contains:</a:t>
            </a:r>
          </a:p>
          <a:p>
            <a:pPr marL="0" indent="0">
              <a:lnSpc>
                <a:spcPct val="90000"/>
              </a:lnSpc>
              <a:buNone/>
            </a:pPr>
            <a:r>
              <a:rPr lang="en-US" sz="1000" b="0" kern="0" dirty="0" err="1"/>
              <a:t>IsoMatch</a:t>
            </a:r>
            <a:r>
              <a:rPr lang="en-US" sz="1000" b="0" kern="0" dirty="0"/>
              <a:t> </a:t>
            </a:r>
            <a:r>
              <a:rPr lang="en-US" sz="1000" b="0" kern="0" dirty="0" err="1"/>
              <a:t>Tellus</a:t>
            </a:r>
            <a:r>
              <a:rPr lang="en-US" sz="1000" b="0" kern="0" dirty="0"/>
              <a:t> GO+</a:t>
            </a:r>
          </a:p>
          <a:p>
            <a:pPr marL="0" indent="0">
              <a:lnSpc>
                <a:spcPct val="90000"/>
              </a:lnSpc>
              <a:buNone/>
            </a:pPr>
            <a:r>
              <a:rPr lang="en-US" sz="1000" b="0" kern="0" dirty="0"/>
              <a:t>3 </a:t>
            </a:r>
            <a:r>
              <a:rPr lang="en-US" sz="1000" b="0" kern="0" dirty="0" err="1"/>
              <a:t>IsoMatch</a:t>
            </a:r>
            <a:r>
              <a:rPr lang="en-US" sz="1000" b="0" kern="0" dirty="0"/>
              <a:t> </a:t>
            </a:r>
            <a:r>
              <a:rPr lang="en-US" sz="1000" b="0" kern="0" dirty="0" err="1"/>
              <a:t>InDemo</a:t>
            </a:r>
            <a:r>
              <a:rPr lang="en-US" sz="1000" b="0" kern="0" dirty="0"/>
              <a:t> plugs (of your choice)</a:t>
            </a:r>
          </a:p>
          <a:p>
            <a:pPr marL="0" indent="0">
              <a:lnSpc>
                <a:spcPct val="90000"/>
              </a:lnSpc>
              <a:buNone/>
            </a:pPr>
            <a:r>
              <a:rPr lang="en-US" sz="1000" b="0" kern="0" dirty="0"/>
              <a:t>Connector box, connects the plugs to the </a:t>
            </a:r>
            <a:r>
              <a:rPr lang="en-US" sz="1000" b="0" kern="0" dirty="0" err="1"/>
              <a:t>IsoMatch</a:t>
            </a:r>
            <a:r>
              <a:rPr lang="en-US" sz="1000" b="0" kern="0" dirty="0"/>
              <a:t> </a:t>
            </a:r>
            <a:r>
              <a:rPr lang="en-US" sz="1000" b="0" kern="0" dirty="0" err="1"/>
              <a:t>Tellus</a:t>
            </a:r>
            <a:r>
              <a:rPr lang="en-US" sz="1000" b="0" kern="0" dirty="0"/>
              <a:t> </a:t>
            </a:r>
            <a:r>
              <a:rPr lang="en-US" sz="1000" b="0" kern="0" dirty="0" smtClean="0"/>
              <a:t>GO+</a:t>
            </a:r>
            <a:endParaRPr lang="en-US" sz="1000" b="0" kern="0" dirty="0"/>
          </a:p>
          <a:p>
            <a:pPr marL="0" indent="0">
              <a:lnSpc>
                <a:spcPct val="90000"/>
              </a:lnSpc>
              <a:buNone/>
            </a:pPr>
            <a:r>
              <a:rPr lang="en-US" sz="1000" b="0" kern="0" dirty="0"/>
              <a:t>Desk stand for the </a:t>
            </a:r>
            <a:r>
              <a:rPr lang="en-US" sz="1000" b="0" kern="0" dirty="0" err="1"/>
              <a:t>IsoMatch</a:t>
            </a:r>
            <a:r>
              <a:rPr lang="en-US" sz="1000" b="0" kern="0" dirty="0"/>
              <a:t> </a:t>
            </a:r>
            <a:r>
              <a:rPr lang="en-US" sz="1000" b="0" kern="0" dirty="0" err="1"/>
              <a:t>Tellus</a:t>
            </a:r>
            <a:r>
              <a:rPr lang="en-US" sz="1000" b="0" kern="0" dirty="0"/>
              <a:t> </a:t>
            </a:r>
            <a:r>
              <a:rPr lang="en-US" sz="1000" b="0" kern="0" dirty="0" smtClean="0"/>
              <a:t>GO+</a:t>
            </a:r>
            <a:endParaRPr lang="en-US" sz="1000" b="0" kern="0" dirty="0"/>
          </a:p>
          <a:p>
            <a:pPr marL="0" indent="0">
              <a:lnSpc>
                <a:spcPct val="90000"/>
              </a:lnSpc>
              <a:buNone/>
            </a:pPr>
            <a:r>
              <a:rPr lang="en-US" sz="1000" b="0" kern="0" dirty="0"/>
              <a:t>Power adapter for </a:t>
            </a:r>
            <a:r>
              <a:rPr lang="en-US" sz="1000" b="0" kern="0" dirty="0" err="1"/>
              <a:t>IsoMatch</a:t>
            </a:r>
            <a:r>
              <a:rPr lang="en-US" sz="1000" b="0" kern="0" dirty="0"/>
              <a:t> </a:t>
            </a:r>
            <a:r>
              <a:rPr lang="en-US" sz="1000" b="0" kern="0" dirty="0" err="1"/>
              <a:t>Tellus</a:t>
            </a:r>
            <a:r>
              <a:rPr lang="en-US" sz="1000" b="0" kern="0" dirty="0"/>
              <a:t> </a:t>
            </a:r>
            <a:r>
              <a:rPr lang="en-US" sz="1000" b="0" kern="0" dirty="0" smtClean="0"/>
              <a:t>GO+</a:t>
            </a:r>
            <a:endParaRPr lang="en-US" sz="1000" b="0" kern="0" dirty="0"/>
          </a:p>
          <a:p>
            <a:pPr marL="0" indent="0">
              <a:lnSpc>
                <a:spcPct val="90000"/>
              </a:lnSpc>
              <a:buNone/>
            </a:pPr>
            <a:r>
              <a:rPr lang="en-US" sz="1000" b="0" kern="0" dirty="0"/>
              <a:t>3 sticker pages with the ISOBUS machines' pictures</a:t>
            </a:r>
          </a:p>
        </p:txBody>
      </p:sp>
      <p:sp>
        <p:nvSpPr>
          <p:cNvPr id="5" name="Tijdelijke aanduiding voor inhoud 2"/>
          <p:cNvSpPr txBox="1">
            <a:spLocks/>
          </p:cNvSpPr>
          <p:nvPr/>
        </p:nvSpPr>
        <p:spPr>
          <a:xfrm>
            <a:off x="5378837" y="3644900"/>
            <a:ext cx="2976806"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endParaRPr lang="en-US" sz="1400" dirty="0"/>
          </a:p>
          <a:p>
            <a:pPr>
              <a:lnSpc>
                <a:spcPct val="90000"/>
              </a:lnSpc>
            </a:pPr>
            <a:endParaRPr lang="en-US" sz="1100" b="0" kern="0" dirty="0"/>
          </a:p>
          <a:p>
            <a:pPr>
              <a:lnSpc>
                <a:spcPct val="90000"/>
              </a:lnSpc>
              <a:buFont typeface="Arial" panose="05000000000000000000" pitchFamily="2" charset="2"/>
              <a:buChar char="•"/>
            </a:pPr>
            <a:r>
              <a:rPr lang="en-US" sz="1100" b="0" kern="0" dirty="0"/>
              <a:t>Impress customers with </a:t>
            </a:r>
            <a:r>
              <a:rPr lang="en-US" sz="1100" b="0" kern="0" dirty="0" err="1"/>
              <a:t>IsoMatch</a:t>
            </a:r>
            <a:r>
              <a:rPr lang="en-US" sz="1100" b="0" kern="0" dirty="0"/>
              <a:t> </a:t>
            </a:r>
            <a:r>
              <a:rPr lang="en-US" sz="1100" b="0" kern="0"/>
              <a:t>product </a:t>
            </a:r>
            <a:r>
              <a:rPr lang="en-US" sz="1100" b="0" kern="0" smtClean="0"/>
              <a:t>capabilities</a:t>
            </a:r>
            <a:r>
              <a:rPr lang="en-US" sz="1100" b="0" kern="0" dirty="0"/>
              <a:t> </a:t>
            </a:r>
          </a:p>
          <a:p>
            <a:pPr>
              <a:lnSpc>
                <a:spcPct val="90000"/>
              </a:lnSpc>
              <a:buFont typeface="Arial" panose="05000000000000000000" pitchFamily="2" charset="2"/>
              <a:buChar char="•"/>
            </a:pPr>
            <a:r>
              <a:rPr lang="en-US" sz="1100" b="0" kern="0" dirty="0"/>
              <a:t>Demonstrate the operation of the ISOBUS machine in various ways at any location.</a:t>
            </a:r>
            <a:endParaRPr lang="en-US" sz="1100" dirty="0"/>
          </a:p>
          <a:p>
            <a:pPr>
              <a:lnSpc>
                <a:spcPct val="90000"/>
              </a:lnSpc>
              <a:buFont typeface="Arial" panose="05000000000000000000" pitchFamily="2" charset="2"/>
              <a:buChar char="•"/>
            </a:pPr>
            <a:r>
              <a:rPr lang="en-US" sz="1100" b="0" kern="0" dirty="0"/>
              <a:t>Compact solution for on the go </a:t>
            </a:r>
            <a:endParaRPr lang="en-US" sz="1100" dirty="0"/>
          </a:p>
          <a:p>
            <a:pPr>
              <a:lnSpc>
                <a:spcPct val="90000"/>
              </a:lnSpc>
              <a:buFont typeface="Arial" panose="05000000000000000000" pitchFamily="2" charset="2"/>
              <a:buChar char="•"/>
            </a:pPr>
            <a:r>
              <a:rPr lang="en-US" sz="1100" b="0" kern="0" dirty="0"/>
              <a:t>Easy to showcase how machines work</a:t>
            </a:r>
            <a:endParaRPr lang="en-US" sz="1100" dirty="0"/>
          </a:p>
        </p:txBody>
      </p:sp>
      <p:sp>
        <p:nvSpPr>
          <p:cNvPr id="7" name="Tekstvak 6"/>
          <p:cNvSpPr txBox="1"/>
          <p:nvPr/>
        </p:nvSpPr>
        <p:spPr>
          <a:xfrm>
            <a:off x="5627157" y="2209285"/>
            <a:ext cx="2480167" cy="369332"/>
          </a:xfrm>
          <a:prstGeom prst="rect">
            <a:avLst/>
          </a:prstGeom>
          <a:noFill/>
        </p:spPr>
        <p:txBody>
          <a:bodyPr wrap="none" rtlCol="0">
            <a:spAutoFit/>
          </a:bodyPr>
          <a:lstStyle/>
          <a:p>
            <a:r>
              <a:rPr lang="en-US" dirty="0" smtClean="0">
                <a:solidFill>
                  <a:schemeClr val="bg1"/>
                </a:solidFill>
              </a:rPr>
              <a:t>Images coming soon</a:t>
            </a:r>
            <a:endParaRPr lang="nl-NL" dirty="0">
              <a:solidFill>
                <a:schemeClr val="bg1"/>
              </a:solidFill>
            </a:endParaRPr>
          </a:p>
        </p:txBody>
      </p:sp>
    </p:spTree>
    <p:extLst>
      <p:ext uri="{BB962C8B-B14F-4D97-AF65-F5344CB8AC3E}">
        <p14:creationId xmlns:p14="http://schemas.microsoft.com/office/powerpoint/2010/main" val="560874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TopService</a:t>
            </a: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716462" y="1160464"/>
            <a:ext cx="3959226" cy="2197100"/>
          </a:xfrm>
          <a:prstGeom prst="rect">
            <a:avLst/>
          </a:prstGeom>
          <a:noFill/>
        </p:spPr>
      </p:pic>
      <p:sp>
        <p:nvSpPr>
          <p:cNvPr id="4" name="Tijdelijke aanduiding voor inhoud 2"/>
          <p:cNvSpPr txBox="1">
            <a:spLocks/>
          </p:cNvSpPr>
          <p:nvPr/>
        </p:nvSpPr>
        <p:spPr>
          <a:xfrm>
            <a:off x="468313" y="1160463"/>
            <a:ext cx="3959225" cy="4716461"/>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100" kern="0" dirty="0"/>
          </a:p>
          <a:p>
            <a:pPr marL="0" indent="0">
              <a:lnSpc>
                <a:spcPct val="90000"/>
              </a:lnSpc>
              <a:buNone/>
            </a:pPr>
            <a:r>
              <a:rPr lang="en-US" sz="1000" b="0" kern="0" dirty="0">
                <a:solidFill>
                  <a:schemeClr val="bg1"/>
                </a:solidFill>
              </a:rPr>
              <a:t>With the increase of technology in precision farming and electronic solutions, you need fast and effective service and support. When you face a problem in the field you expect a solution as fast as possible from the dealer or manufacturer. In some cases the response can be delayed due to traveling time and communication between different stakeholders, which causes you loss of time and money. With the unique position of Kverneland Group having its own electronic solutions for both its machines and universal terminals, it was possible to develop a service solution for the complete ISOBUS range in order to solve your problem in an efficient way.</a:t>
            </a:r>
          </a:p>
          <a:p>
            <a:pPr marL="0" indent="0">
              <a:lnSpc>
                <a:spcPct val="90000"/>
              </a:lnSpc>
              <a:buNone/>
            </a:pPr>
            <a:endParaRPr lang="en-US" sz="1000" b="0" kern="0" dirty="0">
              <a:solidFill>
                <a:schemeClr val="bg1"/>
              </a:solidFill>
            </a:endParaRPr>
          </a:p>
          <a:p>
            <a:pPr marL="0" indent="0">
              <a:lnSpc>
                <a:spcPct val="90000"/>
              </a:lnSpc>
              <a:buNone/>
            </a:pPr>
            <a:r>
              <a:rPr lang="en-US" sz="1000" b="0" kern="0" dirty="0" err="1">
                <a:solidFill>
                  <a:schemeClr val="bg1"/>
                </a:solidFill>
              </a:rPr>
              <a:t>IsoMatch</a:t>
            </a:r>
            <a:r>
              <a:rPr lang="en-US" sz="1000" b="0" kern="0" dirty="0">
                <a:solidFill>
                  <a:schemeClr val="bg1"/>
                </a:solidFill>
              </a:rPr>
              <a:t> </a:t>
            </a:r>
            <a:r>
              <a:rPr lang="en-US" sz="1000" b="0" kern="0" dirty="0" err="1">
                <a:solidFill>
                  <a:schemeClr val="bg1"/>
                </a:solidFill>
              </a:rPr>
              <a:t>TopService</a:t>
            </a:r>
            <a:r>
              <a:rPr lang="en-US" sz="1000" b="0" kern="0" dirty="0">
                <a:solidFill>
                  <a:schemeClr val="bg1"/>
                </a:solidFill>
              </a:rPr>
              <a:t> is a professional service tool for Kverneland Group’s electronic products to provide diagnostics and software update capabilities in addition to many other advanced features. It helps the dealer to diagnose and find solutions on the spot, faster and in a simpler way. The tool includes clear and user friendly design, multi-language support, automatic software downloads, release notes, documentation and many other features.</a:t>
            </a:r>
            <a:endParaRPr lang="nl-NL" sz="1000" b="0" kern="0" dirty="0">
              <a:solidFill>
                <a:schemeClr val="bg1"/>
              </a:solidFill>
            </a:endParaRPr>
          </a:p>
        </p:txBody>
      </p:sp>
      <p:sp>
        <p:nvSpPr>
          <p:cNvPr id="5" name="Tijdelijke aanduiding voor inhoud 2"/>
          <p:cNvSpPr txBox="1">
            <a:spLocks/>
          </p:cNvSpPr>
          <p:nvPr/>
        </p:nvSpPr>
        <p:spPr>
          <a:xfrm>
            <a:off x="5569317" y="3987801"/>
            <a:ext cx="2888883"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100" kern="0" dirty="0"/>
          </a:p>
          <a:p>
            <a:pPr>
              <a:lnSpc>
                <a:spcPct val="90000"/>
              </a:lnSpc>
            </a:pPr>
            <a:r>
              <a:rPr lang="en-US" sz="1100" b="0" kern="0" dirty="0"/>
              <a:t>Electronics service solution</a:t>
            </a:r>
          </a:p>
          <a:p>
            <a:pPr>
              <a:lnSpc>
                <a:spcPct val="90000"/>
              </a:lnSpc>
            </a:pPr>
            <a:r>
              <a:rPr lang="en-US" sz="1100" b="0" kern="0" dirty="0"/>
              <a:t>Available for complete ISOBUS range</a:t>
            </a:r>
          </a:p>
          <a:p>
            <a:pPr>
              <a:lnSpc>
                <a:spcPct val="90000"/>
              </a:lnSpc>
            </a:pPr>
            <a:r>
              <a:rPr lang="en-US" sz="1100" b="0" kern="0" dirty="0"/>
              <a:t>Solve problems in an efficient way</a:t>
            </a:r>
          </a:p>
          <a:p>
            <a:pPr>
              <a:lnSpc>
                <a:spcPct val="90000"/>
              </a:lnSpc>
            </a:pPr>
            <a:r>
              <a:rPr lang="en-US" sz="1100" b="0" kern="0" dirty="0"/>
              <a:t>Clear and use-friendly design</a:t>
            </a:r>
          </a:p>
          <a:p>
            <a:pPr>
              <a:lnSpc>
                <a:spcPct val="90000"/>
              </a:lnSpc>
            </a:pPr>
            <a:r>
              <a:rPr lang="en-US" sz="1100" b="0" kern="0" dirty="0"/>
              <a:t>Available in multiple languages</a:t>
            </a:r>
          </a:p>
          <a:p>
            <a:pPr>
              <a:lnSpc>
                <a:spcPct val="90000"/>
              </a:lnSpc>
            </a:pPr>
            <a:endParaRPr lang="en-US" sz="1500" b="0" kern="0" dirty="0"/>
          </a:p>
        </p:txBody>
      </p:sp>
    </p:spTree>
    <p:extLst>
      <p:ext uri="{BB962C8B-B14F-4D97-AF65-F5344CB8AC3E}">
        <p14:creationId xmlns:p14="http://schemas.microsoft.com/office/powerpoint/2010/main" val="1156362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Simulator</a:t>
            </a:r>
            <a:endParaRPr lang="nl-NL"/>
          </a:p>
        </p:txBody>
      </p:sp>
      <p:sp>
        <p:nvSpPr>
          <p:cNvPr id="4" name="Tijdelijke aanduiding voor inhoud 2"/>
          <p:cNvSpPr txBox="1">
            <a:spLocks/>
          </p:cNvSpPr>
          <p:nvPr/>
        </p:nvSpPr>
        <p:spPr>
          <a:xfrm>
            <a:off x="468313" y="1160463"/>
            <a:ext cx="4286567" cy="3742463"/>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a:ea typeface="Geneva"/>
              </a:rPr>
              <a:t>Commercial text</a:t>
            </a:r>
          </a:p>
          <a:p>
            <a:pPr marL="0" indent="0">
              <a:buNone/>
            </a:pPr>
            <a:endParaRPr lang="en-US" sz="1000" kern="0" dirty="0"/>
          </a:p>
          <a:p>
            <a:pPr marL="0" indent="0">
              <a:buNone/>
            </a:pPr>
            <a:r>
              <a:rPr lang="en-US" sz="1100" dirty="0">
                <a:ea typeface="Geneva"/>
              </a:rPr>
              <a:t>Learn about precision farming with e-learning</a:t>
            </a:r>
            <a:endParaRPr lang="en-US" sz="1100" dirty="0">
              <a:ea typeface="Geneva"/>
              <a:cs typeface="Arial"/>
            </a:endParaRPr>
          </a:p>
          <a:p>
            <a:pPr marL="0" indent="0">
              <a:buNone/>
            </a:pPr>
            <a:endParaRPr lang="en-US" sz="1100" kern="0" dirty="0"/>
          </a:p>
          <a:p>
            <a:pPr marL="0" indent="0">
              <a:buNone/>
            </a:pPr>
            <a:r>
              <a:rPr lang="en-US" sz="1000" b="0" kern="0" dirty="0">
                <a:ea typeface="Geneva"/>
              </a:rPr>
              <a:t>The </a:t>
            </a:r>
            <a:r>
              <a:rPr lang="en-US" sz="1000" b="0" kern="0" dirty="0" err="1">
                <a:ea typeface="Geneva"/>
              </a:rPr>
              <a:t>IsoMatch</a:t>
            </a:r>
            <a:r>
              <a:rPr lang="en-US" sz="1000" b="0" kern="0" dirty="0">
                <a:ea typeface="Geneva"/>
              </a:rPr>
              <a:t> Simulator is a virtual training program and the perfect tool to learn more about ISOBUS and precision farming. It is available for free and downloadable for </a:t>
            </a:r>
            <a:r>
              <a:rPr lang="en-US" sz="1000" b="0" kern="0" dirty="0">
                <a:solidFill>
                  <a:schemeClr val="bg1"/>
                </a:solidFill>
                <a:ea typeface="Geneva"/>
              </a:rPr>
              <a:t>Windows personal computers. </a:t>
            </a:r>
            <a:r>
              <a:rPr lang="en-US" sz="1000" b="0" kern="0" dirty="0">
                <a:ea typeface="Geneva"/>
              </a:rPr>
              <a:t>It simulates the full functions of the </a:t>
            </a:r>
            <a:r>
              <a:rPr lang="en-US" sz="1000" b="0" kern="0" dirty="0" err="1">
                <a:ea typeface="Geneva"/>
              </a:rPr>
              <a:t>IsoMatch</a:t>
            </a:r>
            <a:r>
              <a:rPr lang="en-US" sz="1000" b="0" kern="0" dirty="0">
                <a:ea typeface="Geneva"/>
              </a:rPr>
              <a:t> </a:t>
            </a:r>
            <a:r>
              <a:rPr lang="en-US" sz="1000" b="0" kern="0" dirty="0" err="1">
                <a:ea typeface="Geneva"/>
              </a:rPr>
              <a:t>Tellus</a:t>
            </a:r>
            <a:r>
              <a:rPr lang="en-US" sz="1000" b="0" kern="0" dirty="0">
                <a:ea typeface="Geneva"/>
              </a:rPr>
              <a:t> PRO, </a:t>
            </a:r>
            <a:r>
              <a:rPr lang="en-US" sz="1000" b="0" kern="0" dirty="0" err="1">
                <a:ea typeface="Geneva"/>
              </a:rPr>
              <a:t>IsoMatch</a:t>
            </a:r>
            <a:r>
              <a:rPr lang="en-US" sz="1000" b="0" kern="0" dirty="0">
                <a:ea typeface="Geneva"/>
              </a:rPr>
              <a:t> </a:t>
            </a:r>
            <a:r>
              <a:rPr lang="en-US" sz="1000" b="0" kern="0" dirty="0" err="1">
                <a:ea typeface="Geneva"/>
              </a:rPr>
              <a:t>Tellus</a:t>
            </a:r>
            <a:r>
              <a:rPr lang="en-US" sz="1000" b="0" kern="0" dirty="0">
                <a:ea typeface="Geneva"/>
              </a:rPr>
              <a:t> GO+ and ISOBUS machines.</a:t>
            </a:r>
            <a:endParaRPr lang="en-US" sz="1000" b="0" kern="0" dirty="0">
              <a:ea typeface="Geneva"/>
              <a:cs typeface="Arial"/>
            </a:endParaRPr>
          </a:p>
          <a:p>
            <a:pPr marL="0" indent="0">
              <a:buNone/>
            </a:pPr>
            <a:endParaRPr lang="en-US" sz="1000" b="0" kern="0" dirty="0">
              <a:cs typeface="Arial"/>
            </a:endParaRPr>
          </a:p>
          <a:p>
            <a:pPr marL="0" indent="0">
              <a:buNone/>
            </a:pPr>
            <a:r>
              <a:rPr lang="en-US" sz="1000" b="0" kern="0" dirty="0">
                <a:ea typeface="Geneva"/>
              </a:rPr>
              <a:t>There is even a GPS system included as if you are using it in the actual field. This makes it easy to learn and practice with all the functions before using the actual product. Now it is possible to go through complicated operations in advance, to avoid errors and reduce the working hours.</a:t>
            </a:r>
          </a:p>
          <a:p>
            <a:pPr marL="0" indent="0">
              <a:buNone/>
            </a:pPr>
            <a:endParaRPr lang="en-US" sz="1000" b="0" kern="0" dirty="0">
              <a:ea typeface="Geneva"/>
              <a:cs typeface="Arial"/>
            </a:endParaRPr>
          </a:p>
          <a:p>
            <a:pPr marL="0" indent="0">
              <a:buNone/>
            </a:pPr>
            <a:r>
              <a:rPr lang="en-US" sz="1000" b="0" kern="0" dirty="0">
                <a:ea typeface="Geneva"/>
              </a:rPr>
              <a:t>In this way dealers, potential customers or students can learn about precision farming and ISOBUS technology on </a:t>
            </a:r>
            <a:r>
              <a:rPr lang="en-US" sz="1000" b="0" kern="0" dirty="0">
                <a:solidFill>
                  <a:schemeClr val="bg1"/>
                </a:solidFill>
                <a:ea typeface="Geneva"/>
              </a:rPr>
              <a:t>a laptop and </a:t>
            </a:r>
            <a:r>
              <a:rPr lang="en-US" sz="1000" b="0" kern="0" dirty="0">
                <a:ea typeface="Geneva"/>
              </a:rPr>
              <a:t>even use their own field maps.</a:t>
            </a:r>
            <a:endParaRPr lang="nl-NL" sz="1000" b="0" kern="0" dirty="0">
              <a:ea typeface="Geneva"/>
            </a:endParaRPr>
          </a:p>
        </p:txBody>
      </p:sp>
      <p:sp>
        <p:nvSpPr>
          <p:cNvPr id="5" name="Tijdelijke aanduiding voor inhoud 2"/>
          <p:cNvSpPr txBox="1">
            <a:spLocks/>
          </p:cNvSpPr>
          <p:nvPr/>
        </p:nvSpPr>
        <p:spPr>
          <a:xfrm>
            <a:off x="5367119" y="3672764"/>
            <a:ext cx="2998230" cy="1731215"/>
          </a:xfrm>
          <a:prstGeom prst="rect">
            <a:avLst/>
          </a:prstGeom>
        </p:spPr>
        <p:txBody>
          <a:bodyPr anchor="t"/>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buNone/>
            </a:pPr>
            <a:r>
              <a:rPr lang="en-US" sz="1400" kern="0" dirty="0" smtClean="0">
                <a:ea typeface="Geneva"/>
              </a:rPr>
              <a:t>USP’s</a:t>
            </a:r>
            <a:endParaRPr lang="en-US" sz="1400" dirty="0"/>
          </a:p>
          <a:p>
            <a:pPr marL="0" indent="0">
              <a:buNone/>
            </a:pPr>
            <a:endParaRPr lang="en-US" sz="1400" b="0" kern="0" dirty="0">
              <a:cs typeface="Arial"/>
            </a:endParaRPr>
          </a:p>
          <a:p>
            <a:pPr>
              <a:buFont typeface="Arial" panose="05000000000000000000" pitchFamily="2" charset="2"/>
              <a:buChar char="•"/>
            </a:pPr>
            <a:r>
              <a:rPr lang="en-US" sz="1100" b="0" kern="0" dirty="0">
                <a:ea typeface="Geneva"/>
                <a:cs typeface="Arial"/>
              </a:rPr>
              <a:t>Virtual learning program for precision farming</a:t>
            </a:r>
          </a:p>
          <a:p>
            <a:pPr>
              <a:buFont typeface="Arial" panose="05000000000000000000" pitchFamily="2" charset="2"/>
              <a:buChar char="•"/>
            </a:pPr>
            <a:r>
              <a:rPr lang="en-US" sz="1100" b="0" kern="0" dirty="0">
                <a:ea typeface="Geneva"/>
                <a:cs typeface="Arial"/>
              </a:rPr>
              <a:t>Works on Window’s computers</a:t>
            </a:r>
          </a:p>
          <a:p>
            <a:pPr>
              <a:buFont typeface="Arial" panose="05000000000000000000" pitchFamily="2" charset="2"/>
              <a:buChar char="•"/>
            </a:pPr>
            <a:r>
              <a:rPr lang="en-US" sz="1100" b="0" kern="0" dirty="0">
                <a:ea typeface="Geneva"/>
                <a:cs typeface="Arial"/>
              </a:rPr>
              <a:t>See how products work in the field</a:t>
            </a:r>
          </a:p>
          <a:p>
            <a:pPr>
              <a:buFont typeface="Arial" panose="05000000000000000000" pitchFamily="2" charset="2"/>
              <a:buChar char="•"/>
            </a:pPr>
            <a:r>
              <a:rPr lang="en-US" sz="1100" b="0" kern="0" dirty="0">
                <a:ea typeface="Geneva"/>
                <a:cs typeface="Arial"/>
              </a:rPr>
              <a:t>Free of charge</a:t>
            </a:r>
            <a:endParaRPr lang="en-US" sz="1100" b="0" kern="0" dirty="0">
              <a:cs typeface="Arial"/>
            </a:endParaRPr>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7119" y="1156569"/>
            <a:ext cx="2879635" cy="2159726"/>
          </a:xfrm>
          <a:prstGeom prst="rect">
            <a:avLst/>
          </a:prstGeom>
        </p:spPr>
      </p:pic>
    </p:spTree>
    <p:extLst>
      <p:ext uri="{BB962C8B-B14F-4D97-AF65-F5344CB8AC3E}">
        <p14:creationId xmlns:p14="http://schemas.microsoft.com/office/powerpoint/2010/main" val="309079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err="1"/>
              <a:t>iM</a:t>
            </a:r>
            <a:r>
              <a:rPr lang="en-US" dirty="0"/>
              <a:t> FARMING</a:t>
            </a:r>
            <a:endParaRPr lang="nl-NL" dirty="0"/>
          </a:p>
        </p:txBody>
      </p:sp>
      <p:sp>
        <p:nvSpPr>
          <p:cNvPr id="3" name="Tekstvak 2"/>
          <p:cNvSpPr txBox="1"/>
          <p:nvPr/>
        </p:nvSpPr>
        <p:spPr>
          <a:xfrm>
            <a:off x="259837" y="1225860"/>
            <a:ext cx="5679409" cy="5262979"/>
          </a:xfrm>
          <a:prstGeom prst="rect">
            <a:avLst/>
          </a:prstGeom>
          <a:noFill/>
        </p:spPr>
        <p:txBody>
          <a:bodyPr wrap="square" rtlCol="0" anchor="t">
            <a:spAutoFit/>
          </a:bodyPr>
          <a:lstStyle/>
          <a:p>
            <a:pPr algn="l"/>
            <a:endParaRPr lang="en-150" sz="1200" b="0" dirty="0">
              <a:solidFill>
                <a:schemeClr val="bg1"/>
              </a:solidFill>
            </a:endParaRPr>
          </a:p>
          <a:p>
            <a:pPr marL="285750" indent="-285750" algn="l">
              <a:buFont typeface="Wingdings" panose="05000000000000000000" pitchFamily="2" charset="2"/>
              <a:buChar char="§"/>
            </a:pPr>
            <a:r>
              <a:rPr lang="en-US" sz="1200" dirty="0" err="1">
                <a:solidFill>
                  <a:schemeClr val="bg1"/>
                </a:solidFill>
                <a:latin typeface="Arial"/>
                <a:ea typeface="Geneva"/>
                <a:cs typeface="Arial"/>
              </a:rPr>
              <a:t>iM</a:t>
            </a:r>
            <a:r>
              <a:rPr lang="en-US" sz="1200" dirty="0">
                <a:solidFill>
                  <a:schemeClr val="bg1"/>
                </a:solidFill>
                <a:latin typeface="Arial"/>
                <a:ea typeface="Geneva"/>
                <a:cs typeface="Arial"/>
              </a:rPr>
              <a:t> FARMING </a:t>
            </a:r>
            <a:r>
              <a:rPr lang="en-US" sz="1200" b="0" dirty="0">
                <a:solidFill>
                  <a:schemeClr val="bg1"/>
                </a:solidFill>
                <a:latin typeface="Arial"/>
                <a:ea typeface="Geneva"/>
                <a:cs typeface="Arial"/>
              </a:rPr>
              <a:t>is </a:t>
            </a:r>
            <a:r>
              <a:rPr lang="en-US" sz="1200" b="0" dirty="0" err="1">
                <a:solidFill>
                  <a:schemeClr val="bg1"/>
                </a:solidFill>
                <a:latin typeface="Arial"/>
                <a:ea typeface="Geneva"/>
                <a:cs typeface="Arial"/>
              </a:rPr>
              <a:t>KvG’s</a:t>
            </a:r>
            <a:r>
              <a:rPr lang="en-US" sz="1200" b="0" dirty="0">
                <a:solidFill>
                  <a:schemeClr val="bg1"/>
                </a:solidFill>
                <a:latin typeface="Arial"/>
                <a:ea typeface="Geneva"/>
                <a:cs typeface="Arial"/>
              </a:rPr>
              <a:t> commercial concept (independent) for precision </a:t>
            </a:r>
            <a:r>
              <a:rPr lang="en-US" sz="1200" b="0" dirty="0" smtClean="0">
                <a:solidFill>
                  <a:schemeClr val="bg1"/>
                </a:solidFill>
                <a:latin typeface="Arial"/>
                <a:ea typeface="Geneva"/>
                <a:cs typeface="Arial"/>
              </a:rPr>
              <a:t>farming, </a:t>
            </a:r>
            <a:r>
              <a:rPr lang="en-US" sz="1200" b="0" dirty="0">
                <a:solidFill>
                  <a:schemeClr val="bg1"/>
                </a:solidFill>
                <a:latin typeface="Arial"/>
                <a:ea typeface="Geneva"/>
                <a:cs typeface="Arial"/>
              </a:rPr>
              <a:t>representing </a:t>
            </a:r>
            <a:r>
              <a:rPr lang="en-US" sz="1200" b="0" dirty="0" err="1">
                <a:solidFill>
                  <a:schemeClr val="bg1"/>
                </a:solidFill>
                <a:latin typeface="Arial"/>
                <a:ea typeface="Geneva"/>
                <a:cs typeface="Arial"/>
              </a:rPr>
              <a:t>KvG’s</a:t>
            </a:r>
            <a:r>
              <a:rPr lang="en-US" sz="1200" b="0" dirty="0">
                <a:solidFill>
                  <a:schemeClr val="bg1"/>
                </a:solidFill>
                <a:latin typeface="Arial"/>
                <a:ea typeface="Geneva"/>
                <a:cs typeface="Arial"/>
              </a:rPr>
              <a:t> offering of electronic solutions and ISOBUS </a:t>
            </a:r>
            <a:r>
              <a:rPr lang="en-US" sz="1200" b="0" dirty="0" smtClean="0">
                <a:solidFill>
                  <a:schemeClr val="bg1"/>
                </a:solidFill>
                <a:latin typeface="Arial"/>
                <a:ea typeface="Geneva"/>
                <a:cs typeface="Arial"/>
              </a:rPr>
              <a:t>implements. </a:t>
            </a:r>
            <a:r>
              <a:rPr lang="en-US" sz="1200" b="0" dirty="0">
                <a:solidFill>
                  <a:schemeClr val="bg1"/>
                </a:solidFill>
                <a:latin typeface="Arial"/>
                <a:ea typeface="Geneva"/>
                <a:cs typeface="Arial"/>
              </a:rPr>
              <a:t>C</a:t>
            </a:r>
            <a:r>
              <a:rPr lang="en-US" sz="1200" b="0" dirty="0" smtClean="0">
                <a:solidFill>
                  <a:schemeClr val="bg1"/>
                </a:solidFill>
                <a:latin typeface="Arial"/>
                <a:ea typeface="Geneva"/>
                <a:cs typeface="Arial"/>
              </a:rPr>
              <a:t>ommercially </a:t>
            </a:r>
            <a:r>
              <a:rPr lang="en-US" sz="1200" b="0" dirty="0">
                <a:solidFill>
                  <a:schemeClr val="bg1"/>
                </a:solidFill>
                <a:latin typeface="Arial"/>
                <a:ea typeface="Geneva"/>
                <a:cs typeface="Arial"/>
              </a:rPr>
              <a:t>explained from a Customer/Farmer point of view (what can I do with it? benefits?)</a:t>
            </a:r>
          </a:p>
          <a:p>
            <a:pPr marL="285750" indent="-285750" algn="l">
              <a:buFont typeface="Wingdings" panose="05000000000000000000" pitchFamily="2" charset="2"/>
              <a:buChar char="§"/>
            </a:pPr>
            <a:endParaRPr lang="en-US" sz="1200" b="0" dirty="0">
              <a:solidFill>
                <a:schemeClr val="bg1"/>
              </a:solidFill>
            </a:endParaRPr>
          </a:p>
          <a:p>
            <a:pPr marL="285750" indent="-285750" algn="l">
              <a:buFont typeface="Wingdings" panose="05000000000000000000" pitchFamily="2" charset="2"/>
              <a:buChar char="§"/>
            </a:pPr>
            <a:r>
              <a:rPr lang="en-US" sz="1200" dirty="0" err="1">
                <a:solidFill>
                  <a:schemeClr val="bg1"/>
                </a:solidFill>
                <a:latin typeface="Arial"/>
                <a:ea typeface="Geneva"/>
                <a:cs typeface="Arial"/>
              </a:rPr>
              <a:t>iM</a:t>
            </a:r>
            <a:r>
              <a:rPr lang="en-US" sz="1200" dirty="0">
                <a:solidFill>
                  <a:schemeClr val="bg1"/>
                </a:solidFill>
                <a:latin typeface="Arial"/>
                <a:ea typeface="Geneva"/>
                <a:cs typeface="Arial"/>
              </a:rPr>
              <a:t> FARMING </a:t>
            </a:r>
            <a:r>
              <a:rPr lang="en-US" sz="1200" b="0" dirty="0">
                <a:solidFill>
                  <a:schemeClr val="bg1"/>
                </a:solidFill>
                <a:latin typeface="Arial"/>
                <a:ea typeface="Geneva"/>
                <a:cs typeface="Arial"/>
              </a:rPr>
              <a:t>originates from </a:t>
            </a:r>
            <a:r>
              <a:rPr lang="en-US" sz="1200" dirty="0" err="1">
                <a:solidFill>
                  <a:schemeClr val="bg1"/>
                </a:solidFill>
                <a:latin typeface="Arial"/>
                <a:ea typeface="Geneva"/>
                <a:cs typeface="Arial"/>
              </a:rPr>
              <a:t>IsoMatch</a:t>
            </a:r>
            <a:r>
              <a:rPr lang="en-US" sz="1200" dirty="0">
                <a:solidFill>
                  <a:schemeClr val="bg1"/>
                </a:solidFill>
                <a:latin typeface="Arial"/>
                <a:ea typeface="Geneva"/>
                <a:cs typeface="Arial"/>
              </a:rPr>
              <a:t> Farming </a:t>
            </a:r>
            <a:r>
              <a:rPr lang="en-US" sz="1200" b="0" dirty="0">
                <a:solidFill>
                  <a:schemeClr val="bg1"/>
                </a:solidFill>
                <a:latin typeface="Arial"/>
                <a:ea typeface="Geneva"/>
                <a:cs typeface="Arial"/>
              </a:rPr>
              <a:t>(our Mechatronics solutions converted into Marketing Verbs)</a:t>
            </a:r>
          </a:p>
          <a:p>
            <a:pPr marL="285750" indent="-285750" algn="l">
              <a:buFont typeface="Wingdings" panose="05000000000000000000" pitchFamily="2" charset="2"/>
              <a:buChar char="§"/>
            </a:pPr>
            <a:endParaRPr lang="en-US" sz="1200" b="0" dirty="0">
              <a:solidFill>
                <a:schemeClr val="bg1"/>
              </a:solidFill>
            </a:endParaRPr>
          </a:p>
          <a:p>
            <a:pPr marL="285750" indent="-285750" algn="l">
              <a:buFont typeface="Wingdings" panose="05000000000000000000" pitchFamily="2" charset="2"/>
              <a:buChar char="§"/>
            </a:pPr>
            <a:r>
              <a:rPr lang="en-US" sz="1200" dirty="0" err="1">
                <a:solidFill>
                  <a:schemeClr val="bg1"/>
                </a:solidFill>
                <a:latin typeface="Arial"/>
                <a:ea typeface="Geneva"/>
                <a:cs typeface="Arial"/>
              </a:rPr>
              <a:t>iM</a:t>
            </a:r>
            <a:r>
              <a:rPr lang="en-US" sz="1200" dirty="0">
                <a:solidFill>
                  <a:schemeClr val="bg1"/>
                </a:solidFill>
                <a:latin typeface="Arial"/>
                <a:ea typeface="Geneva"/>
                <a:cs typeface="Arial"/>
              </a:rPr>
              <a:t> FARMING </a:t>
            </a:r>
            <a:r>
              <a:rPr lang="en-US" sz="1200" b="0" dirty="0">
                <a:solidFill>
                  <a:schemeClr val="bg1"/>
                </a:solidFill>
                <a:latin typeface="Arial"/>
                <a:ea typeface="Geneva"/>
                <a:cs typeface="Arial"/>
              </a:rPr>
              <a:t>is the umbrella marketing-communication concept, fully covering our competitive advantages of our electronic solutions (</a:t>
            </a:r>
            <a:r>
              <a:rPr lang="en-US" sz="1200" b="0" dirty="0" err="1">
                <a:solidFill>
                  <a:schemeClr val="bg1"/>
                </a:solidFill>
                <a:latin typeface="Arial"/>
                <a:ea typeface="Geneva"/>
                <a:cs typeface="Arial"/>
              </a:rPr>
              <a:t>IsoMatch</a:t>
            </a:r>
            <a:r>
              <a:rPr lang="en-US" sz="1200" b="0" dirty="0">
                <a:solidFill>
                  <a:schemeClr val="bg1"/>
                </a:solidFill>
                <a:latin typeface="Arial"/>
                <a:ea typeface="Geneva"/>
                <a:cs typeface="Arial"/>
              </a:rPr>
              <a:t> Products), communicated as one face to the market.</a:t>
            </a:r>
          </a:p>
          <a:p>
            <a:pPr marL="285750" indent="-285750" algn="l">
              <a:buFont typeface="Wingdings" panose="05000000000000000000" pitchFamily="2" charset="2"/>
              <a:buChar char="§"/>
            </a:pPr>
            <a:endParaRPr lang="en-US" sz="1200" b="0" dirty="0">
              <a:solidFill>
                <a:schemeClr val="bg1"/>
              </a:solidFill>
            </a:endParaRPr>
          </a:p>
          <a:p>
            <a:pPr marL="285750" indent="-285750" algn="l">
              <a:buFont typeface="Wingdings" panose="05000000000000000000" pitchFamily="2" charset="2"/>
              <a:buChar char="§"/>
            </a:pPr>
            <a:r>
              <a:rPr lang="en-US" sz="1200" dirty="0" err="1">
                <a:solidFill>
                  <a:schemeClr val="bg1"/>
                </a:solidFill>
                <a:latin typeface="Arial"/>
                <a:ea typeface="Geneva"/>
                <a:cs typeface="Arial"/>
              </a:rPr>
              <a:t>iM</a:t>
            </a:r>
            <a:r>
              <a:rPr lang="en-US" sz="1200" dirty="0">
                <a:solidFill>
                  <a:schemeClr val="bg1"/>
                </a:solidFill>
                <a:latin typeface="Arial"/>
                <a:ea typeface="Geneva"/>
                <a:cs typeface="Arial"/>
              </a:rPr>
              <a:t> FARMING </a:t>
            </a:r>
            <a:r>
              <a:rPr lang="en-US" sz="1200" b="0" dirty="0">
                <a:solidFill>
                  <a:schemeClr val="bg1"/>
                </a:solidFill>
                <a:latin typeface="Arial"/>
                <a:ea typeface="Geneva"/>
                <a:cs typeface="Arial"/>
              </a:rPr>
              <a:t>concept of Kverneland Group combines and presents its competitive advantages of the ISOBUS machine offering in combination with all electronic solutions, simply explained to the customer to help him to find the right solution for his machine, based on his real needs, to carry out the work in a </a:t>
            </a:r>
            <a:r>
              <a:rPr lang="en-US" sz="1200" dirty="0">
                <a:solidFill>
                  <a:schemeClr val="bg1"/>
                </a:solidFill>
                <a:latin typeface="Arial"/>
                <a:ea typeface="Geneva"/>
                <a:cs typeface="Arial"/>
              </a:rPr>
              <a:t>smarter</a:t>
            </a:r>
            <a:r>
              <a:rPr lang="en-US" sz="1200" b="0" dirty="0">
                <a:solidFill>
                  <a:schemeClr val="bg1"/>
                </a:solidFill>
                <a:latin typeface="Arial"/>
                <a:ea typeface="Geneva"/>
                <a:cs typeface="Arial"/>
              </a:rPr>
              <a:t>, more </a:t>
            </a:r>
            <a:r>
              <a:rPr lang="en-US" sz="1200" dirty="0">
                <a:solidFill>
                  <a:schemeClr val="bg1"/>
                </a:solidFill>
                <a:latin typeface="Arial"/>
                <a:ea typeface="Geneva"/>
                <a:cs typeface="Arial"/>
              </a:rPr>
              <a:t>efficient</a:t>
            </a:r>
            <a:r>
              <a:rPr lang="en-US" sz="1200" b="0" dirty="0">
                <a:solidFill>
                  <a:schemeClr val="bg1"/>
                </a:solidFill>
                <a:latin typeface="Arial"/>
                <a:ea typeface="Geneva"/>
                <a:cs typeface="Arial"/>
              </a:rPr>
              <a:t> and </a:t>
            </a:r>
            <a:r>
              <a:rPr lang="en-US" sz="1200" dirty="0">
                <a:solidFill>
                  <a:schemeClr val="bg1"/>
                </a:solidFill>
                <a:latin typeface="Arial"/>
                <a:ea typeface="Geneva"/>
                <a:cs typeface="Arial"/>
              </a:rPr>
              <a:t>easier</a:t>
            </a:r>
            <a:r>
              <a:rPr lang="en-US" sz="1200" b="0" dirty="0">
                <a:solidFill>
                  <a:schemeClr val="bg1"/>
                </a:solidFill>
                <a:latin typeface="Arial"/>
                <a:ea typeface="Geneva"/>
                <a:cs typeface="Arial"/>
              </a:rPr>
              <a:t> way.</a:t>
            </a:r>
            <a:endParaRPr lang="en-US" sz="1200" dirty="0">
              <a:solidFill>
                <a:schemeClr val="bg1"/>
              </a:solidFill>
              <a:latin typeface="Arial"/>
              <a:ea typeface="Geneva"/>
              <a:cs typeface="Arial"/>
            </a:endParaRPr>
          </a:p>
          <a:p>
            <a:pPr marL="285750" indent="-285750" algn="l">
              <a:buFont typeface="Wingdings" panose="05000000000000000000" pitchFamily="2" charset="2"/>
              <a:buChar char="§"/>
            </a:pPr>
            <a:endParaRPr lang="en-US" sz="1200" b="0" dirty="0">
              <a:solidFill>
                <a:schemeClr val="bg1"/>
              </a:solidFill>
              <a:cs typeface="Arial"/>
            </a:endParaRPr>
          </a:p>
          <a:p>
            <a:pPr marL="285750" indent="-285750" algn="l">
              <a:buFont typeface="Wingdings" panose="05000000000000000000" pitchFamily="2" charset="2"/>
              <a:buChar char="§"/>
            </a:pPr>
            <a:endParaRPr lang="en-US" sz="1200" b="0" dirty="0">
              <a:solidFill>
                <a:schemeClr val="bg1"/>
              </a:solidFill>
              <a:cs typeface="Arial"/>
            </a:endParaRPr>
          </a:p>
          <a:p>
            <a:pPr marL="285750" indent="-285750" algn="l">
              <a:buFont typeface="Wingdings" panose="05000000000000000000" pitchFamily="2" charset="2"/>
              <a:buChar char="§"/>
            </a:pPr>
            <a:endParaRPr lang="en-US" sz="1200" b="0" dirty="0">
              <a:solidFill>
                <a:schemeClr val="bg1"/>
              </a:solidFill>
              <a:cs typeface="Arial"/>
            </a:endParaRPr>
          </a:p>
          <a:p>
            <a:pPr lvl="1" algn="l"/>
            <a:r>
              <a:rPr lang="en-US" sz="1200" b="0" dirty="0">
                <a:solidFill>
                  <a:schemeClr val="bg1"/>
                </a:solidFill>
                <a:latin typeface="Arial"/>
                <a:ea typeface="Geneva"/>
                <a:cs typeface="Arial"/>
              </a:rPr>
              <a:t>             </a:t>
            </a:r>
            <a:r>
              <a:rPr lang="en-US" sz="1200" b="0" dirty="0" err="1">
                <a:solidFill>
                  <a:schemeClr val="bg1"/>
                </a:solidFill>
                <a:latin typeface="Arial"/>
                <a:ea typeface="Geneva"/>
                <a:cs typeface="Arial"/>
              </a:rPr>
              <a:t>iM</a:t>
            </a:r>
            <a:r>
              <a:rPr lang="en-US" sz="1200" b="0" dirty="0">
                <a:solidFill>
                  <a:schemeClr val="bg1"/>
                </a:solidFill>
                <a:latin typeface="Arial"/>
                <a:ea typeface="Geneva"/>
                <a:cs typeface="Arial"/>
              </a:rPr>
              <a:t> FARMING </a:t>
            </a:r>
            <a:r>
              <a:rPr lang="en-US" sz="1200" b="0" dirty="0" smtClean="0">
                <a:solidFill>
                  <a:schemeClr val="bg1"/>
                </a:solidFill>
                <a:latin typeface="Arial"/>
                <a:ea typeface="Geneva"/>
                <a:cs typeface="Arial"/>
              </a:rPr>
              <a:t>guidelines: </a:t>
            </a:r>
          </a:p>
          <a:p>
            <a:pPr lvl="1" algn="l"/>
            <a:r>
              <a:rPr lang="en-US" sz="1200" b="0" dirty="0">
                <a:solidFill>
                  <a:schemeClr val="bg1"/>
                </a:solidFill>
                <a:latin typeface="Arial"/>
                <a:ea typeface="Geneva"/>
                <a:cs typeface="Arial"/>
              </a:rPr>
              <a:t>	</a:t>
            </a:r>
            <a:r>
              <a:rPr lang="en-US" sz="1200" b="0" dirty="0" smtClean="0">
                <a:solidFill>
                  <a:schemeClr val="bg1"/>
                </a:solidFill>
                <a:latin typeface="Arial"/>
                <a:ea typeface="Geneva"/>
                <a:cs typeface="Arial"/>
              </a:rPr>
              <a:t>	</a:t>
            </a:r>
            <a:r>
              <a:rPr lang="en-US" sz="1200" b="0" dirty="0" smtClean="0">
                <a:solidFill>
                  <a:schemeClr val="bg1"/>
                </a:solidFill>
                <a:latin typeface="Arial"/>
                <a:ea typeface="Geneva"/>
                <a:cs typeface="Arial"/>
                <a:hlinkClick r:id="rId2"/>
              </a:rPr>
              <a:t>Corporate</a:t>
            </a:r>
            <a:endParaRPr lang="en-US" sz="1200" b="0" dirty="0" smtClean="0">
              <a:solidFill>
                <a:schemeClr val="bg1"/>
              </a:solidFill>
              <a:latin typeface="Arial"/>
              <a:ea typeface="Geneva"/>
              <a:cs typeface="Arial"/>
            </a:endParaRPr>
          </a:p>
          <a:p>
            <a:pPr lvl="1" algn="l"/>
            <a:r>
              <a:rPr lang="en-US" sz="1200" b="0" dirty="0">
                <a:solidFill>
                  <a:schemeClr val="bg1"/>
                </a:solidFill>
                <a:latin typeface="Arial"/>
                <a:ea typeface="Geneva"/>
                <a:cs typeface="Arial"/>
              </a:rPr>
              <a:t>	</a:t>
            </a:r>
            <a:r>
              <a:rPr lang="en-US" sz="1200" b="0" dirty="0" smtClean="0">
                <a:solidFill>
                  <a:schemeClr val="bg1"/>
                </a:solidFill>
                <a:latin typeface="Arial"/>
                <a:ea typeface="Geneva"/>
                <a:cs typeface="Arial"/>
              </a:rPr>
              <a:t>	</a:t>
            </a:r>
            <a:r>
              <a:rPr lang="en-US" sz="1200" b="0" dirty="0" smtClean="0">
                <a:solidFill>
                  <a:schemeClr val="bg1"/>
                </a:solidFill>
                <a:latin typeface="Arial"/>
                <a:ea typeface="Geneva"/>
                <a:cs typeface="Arial"/>
                <a:hlinkClick r:id="rId3"/>
              </a:rPr>
              <a:t>Kverneland</a:t>
            </a:r>
            <a:endParaRPr lang="en-US" sz="1200" b="0" dirty="0" smtClean="0">
              <a:solidFill>
                <a:schemeClr val="bg1"/>
              </a:solidFill>
              <a:latin typeface="Arial"/>
              <a:ea typeface="Geneva"/>
              <a:cs typeface="Arial"/>
            </a:endParaRPr>
          </a:p>
          <a:p>
            <a:pPr lvl="1" algn="l"/>
            <a:r>
              <a:rPr lang="en-US" sz="1200" b="0" dirty="0">
                <a:solidFill>
                  <a:schemeClr val="bg1"/>
                </a:solidFill>
                <a:latin typeface="Arial"/>
                <a:ea typeface="Geneva"/>
                <a:cs typeface="Arial"/>
              </a:rPr>
              <a:t>	</a:t>
            </a:r>
            <a:r>
              <a:rPr lang="en-US" sz="1200" b="0" dirty="0" smtClean="0">
                <a:solidFill>
                  <a:schemeClr val="bg1"/>
                </a:solidFill>
                <a:latin typeface="Arial"/>
                <a:ea typeface="Geneva"/>
                <a:cs typeface="Arial"/>
              </a:rPr>
              <a:t>	</a:t>
            </a:r>
            <a:r>
              <a:rPr lang="en-US" sz="1200" b="0" dirty="0" smtClean="0">
                <a:solidFill>
                  <a:schemeClr val="bg1"/>
                </a:solidFill>
                <a:latin typeface="Arial"/>
                <a:ea typeface="Geneva"/>
                <a:cs typeface="Arial"/>
                <a:hlinkClick r:id="rId4"/>
              </a:rPr>
              <a:t>Vicon</a:t>
            </a:r>
            <a:endParaRPr lang="en-US" sz="1200" b="0" dirty="0">
              <a:solidFill>
                <a:schemeClr val="bg1"/>
              </a:solidFill>
              <a:cs typeface="Arial"/>
            </a:endParaRPr>
          </a:p>
          <a:p>
            <a:pPr marL="285750" indent="-285750" algn="l">
              <a:buFont typeface="Wingdings" panose="05000000000000000000" pitchFamily="2" charset="2"/>
              <a:buChar char="§"/>
            </a:pPr>
            <a:endParaRPr lang="en-US" sz="1200" b="0" dirty="0">
              <a:solidFill>
                <a:schemeClr val="bg1"/>
              </a:solidFill>
              <a:cs typeface="Arial"/>
            </a:endParaRPr>
          </a:p>
          <a:p>
            <a:pPr marL="285750" indent="-285750" algn="l">
              <a:buFont typeface="Wingdings" panose="05000000000000000000" pitchFamily="2" charset="2"/>
              <a:buChar char="§"/>
            </a:pPr>
            <a:endParaRPr lang="en-US" sz="1200" dirty="0">
              <a:solidFill>
                <a:schemeClr val="bg1"/>
              </a:solidFill>
              <a:cs typeface="Arial"/>
            </a:endParaRPr>
          </a:p>
          <a:p>
            <a:pPr algn="l"/>
            <a:endParaRPr lang="en-US" sz="1200" i="1" dirty="0">
              <a:solidFill>
                <a:schemeClr val="bg1"/>
              </a:solidFill>
              <a:cs typeface="Arial"/>
            </a:endParaRPr>
          </a:p>
        </p:txBody>
      </p:sp>
      <p:pic>
        <p:nvPicPr>
          <p:cNvPr id="6" name="Afbeelding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8485" y="2664378"/>
            <a:ext cx="1504858" cy="1379629"/>
          </a:xfrm>
          <a:prstGeom prst="rect">
            <a:avLst/>
          </a:prstGeom>
          <a:effectLst>
            <a:outerShdw blurRad="63500" sx="102000" sy="102000" algn="ctr" rotWithShape="0">
              <a:prstClr val="black">
                <a:alpha val="40000"/>
              </a:prstClr>
            </a:outerShdw>
          </a:effectLst>
        </p:spPr>
      </p:pic>
      <p:pic>
        <p:nvPicPr>
          <p:cNvPr id="4" name="Picture 4" descr="A close up of a logo&#10;&#10;Description automatically generated">
            <a:extLst>
              <a:ext uri="{FF2B5EF4-FFF2-40B4-BE49-F238E27FC236}">
                <a16:creationId xmlns:a16="http://schemas.microsoft.com/office/drawing/2014/main" id="{94B039AE-A098-4BAC-AFA4-0003313FA2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450" y="5171380"/>
            <a:ext cx="615176" cy="61517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3636C74C-2BB1-4AF8-94B0-1571F0F94852}"/>
              </a:ext>
            </a:extLst>
          </p:cNvPr>
          <p:cNvSpPr txBox="1"/>
          <p:nvPr/>
        </p:nvSpPr>
        <p:spPr>
          <a:xfrm>
            <a:off x="533400" y="104449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0">
                <a:solidFill>
                  <a:schemeClr val="bg1"/>
                </a:solidFill>
                <a:latin typeface="Arial"/>
                <a:ea typeface="Geneva"/>
                <a:cs typeface="Arial"/>
              </a:rPr>
              <a:t>What is it?</a:t>
            </a:r>
          </a:p>
        </p:txBody>
      </p:sp>
      <p:pic>
        <p:nvPicPr>
          <p:cNvPr id="7" name="Afbeelding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64669" y="1455367"/>
            <a:ext cx="960278" cy="933625"/>
          </a:xfrm>
          <a:prstGeom prst="rect">
            <a:avLst/>
          </a:prstGeom>
          <a:effectLst>
            <a:outerShdw blurRad="63500" sx="102000" sy="102000" algn="ctr" rotWithShape="0">
              <a:prstClr val="black">
                <a:alpha val="40000"/>
              </a:prstClr>
            </a:outerShdw>
          </a:effectLst>
        </p:spPr>
      </p:pic>
      <p:pic>
        <p:nvPicPr>
          <p:cNvPr id="8" name="Afbeelding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64669" y="4397296"/>
            <a:ext cx="967340" cy="938026"/>
          </a:xfrm>
          <a:prstGeom prst="rect">
            <a:avLst/>
          </a:prstGeom>
          <a:effectLst>
            <a:outerShdw blurRad="63500" sx="102000" sy="102000" algn="ctr" rotWithShape="0">
              <a:prstClr val="black">
                <a:alpha val="40000"/>
              </a:prstClr>
            </a:outerShdw>
          </a:effectLst>
        </p:spPr>
      </p:pic>
      <p:sp>
        <p:nvSpPr>
          <p:cNvPr id="9" name="Tekstvak 8"/>
          <p:cNvSpPr txBox="1"/>
          <p:nvPr/>
        </p:nvSpPr>
        <p:spPr>
          <a:xfrm>
            <a:off x="7464669" y="2417642"/>
            <a:ext cx="954107" cy="261610"/>
          </a:xfrm>
          <a:prstGeom prst="rect">
            <a:avLst/>
          </a:prstGeom>
          <a:noFill/>
        </p:spPr>
        <p:txBody>
          <a:bodyPr wrap="none" rtlCol="0">
            <a:spAutoFit/>
          </a:bodyPr>
          <a:lstStyle/>
          <a:p>
            <a:r>
              <a:rPr lang="en-US" sz="1100" dirty="0" smtClean="0">
                <a:solidFill>
                  <a:schemeClr val="bg1"/>
                </a:solidFill>
              </a:rPr>
              <a:t>Kverneland</a:t>
            </a:r>
            <a:endParaRPr lang="nl-NL" sz="1100" dirty="0">
              <a:solidFill>
                <a:schemeClr val="bg1"/>
              </a:solidFill>
            </a:endParaRPr>
          </a:p>
        </p:txBody>
      </p:sp>
      <p:sp>
        <p:nvSpPr>
          <p:cNvPr id="11" name="Tekstvak 10"/>
          <p:cNvSpPr txBox="1"/>
          <p:nvPr/>
        </p:nvSpPr>
        <p:spPr>
          <a:xfrm>
            <a:off x="7725493" y="3913202"/>
            <a:ext cx="490840" cy="261610"/>
          </a:xfrm>
          <a:prstGeom prst="rect">
            <a:avLst/>
          </a:prstGeom>
          <a:noFill/>
        </p:spPr>
        <p:txBody>
          <a:bodyPr wrap="none" rtlCol="0">
            <a:spAutoFit/>
          </a:bodyPr>
          <a:lstStyle/>
          <a:p>
            <a:r>
              <a:rPr lang="en-US" sz="1100" dirty="0" smtClean="0">
                <a:solidFill>
                  <a:schemeClr val="bg1"/>
                </a:solidFill>
              </a:rPr>
              <a:t>KVG</a:t>
            </a:r>
            <a:endParaRPr lang="nl-NL" sz="1100" dirty="0">
              <a:solidFill>
                <a:schemeClr val="bg1"/>
              </a:solidFill>
            </a:endParaRPr>
          </a:p>
        </p:txBody>
      </p:sp>
      <p:sp>
        <p:nvSpPr>
          <p:cNvPr id="12" name="Tekstvak 11"/>
          <p:cNvSpPr txBox="1"/>
          <p:nvPr/>
        </p:nvSpPr>
        <p:spPr>
          <a:xfrm>
            <a:off x="7686220" y="5348163"/>
            <a:ext cx="569387" cy="261610"/>
          </a:xfrm>
          <a:prstGeom prst="rect">
            <a:avLst/>
          </a:prstGeom>
          <a:noFill/>
        </p:spPr>
        <p:txBody>
          <a:bodyPr wrap="none" rtlCol="0">
            <a:spAutoFit/>
          </a:bodyPr>
          <a:lstStyle/>
          <a:p>
            <a:r>
              <a:rPr lang="en-US" sz="1100" dirty="0" err="1" smtClean="0">
                <a:solidFill>
                  <a:schemeClr val="bg1"/>
                </a:solidFill>
              </a:rPr>
              <a:t>Vicon</a:t>
            </a:r>
            <a:endParaRPr lang="nl-NL" sz="1100" dirty="0">
              <a:solidFill>
                <a:schemeClr val="bg1"/>
              </a:solidFill>
            </a:endParaRPr>
          </a:p>
        </p:txBody>
      </p:sp>
    </p:spTree>
    <p:extLst>
      <p:ext uri="{BB962C8B-B14F-4D97-AF65-F5344CB8AC3E}">
        <p14:creationId xmlns:p14="http://schemas.microsoft.com/office/powerpoint/2010/main" val="3765452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ss, outdoor, person, car&#10;&#10;Description automatically generated">
            <a:extLst>
              <a:ext uri="{FF2B5EF4-FFF2-40B4-BE49-F238E27FC236}">
                <a16:creationId xmlns:a16="http://schemas.microsoft.com/office/drawing/2014/main" id="{7BBE975E-DAAA-4A2E-949F-980A78E305EF}"/>
              </a:ext>
            </a:extLst>
          </p:cNvPr>
          <p:cNvPicPr>
            <a:picLocks noGrp="1" noChangeAspect="1"/>
          </p:cNvPicPr>
          <p:nvPr>
            <p:ph sz="quarter" idx="12"/>
          </p:nvPr>
        </p:nvPicPr>
        <p:blipFill>
          <a:blip r:embed="rId2"/>
          <a:stretch>
            <a:fillRect/>
          </a:stretch>
        </p:blipFill>
        <p:spPr>
          <a:xfrm>
            <a:off x="579181" y="676369"/>
            <a:ext cx="7972192" cy="5321579"/>
          </a:xfrm>
        </p:spPr>
      </p:pic>
    </p:spTree>
    <p:extLst>
      <p:ext uri="{BB962C8B-B14F-4D97-AF65-F5344CB8AC3E}">
        <p14:creationId xmlns:p14="http://schemas.microsoft.com/office/powerpoint/2010/main" val="109359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Contact</a:t>
            </a:r>
            <a:endParaRPr lang="nl-NL"/>
          </a:p>
        </p:txBody>
      </p:sp>
      <p:sp>
        <p:nvSpPr>
          <p:cNvPr id="4" name="Tijdelijke aanduiding voor inhoud 1"/>
          <p:cNvSpPr txBox="1">
            <a:spLocks/>
          </p:cNvSpPr>
          <p:nvPr/>
        </p:nvSpPr>
        <p:spPr>
          <a:xfrm>
            <a:off x="476250" y="1376498"/>
            <a:ext cx="8458744" cy="4759125"/>
          </a:xfrm>
          <a:prstGeom prst="rect">
            <a:avLst/>
          </a:prstGeom>
        </p:spPr>
        <p:txBody>
          <a:bodyPr/>
          <a:lstStyle>
            <a:lvl1pPr marL="0" indent="0" algn="l" rtl="0" eaLnBrk="1" fontAlgn="base" hangingPunct="1">
              <a:spcBef>
                <a:spcPct val="20000"/>
              </a:spcBef>
              <a:spcAft>
                <a:spcPct val="0"/>
              </a:spcAft>
              <a:buFontTx/>
              <a:buNone/>
              <a:defRPr sz="1500">
                <a:solidFill>
                  <a:schemeClr val="tx1"/>
                </a:solidFill>
                <a:latin typeface="+mn-lt"/>
                <a:ea typeface="Geneva" charset="-128"/>
                <a:cs typeface="+mn-cs"/>
              </a:defRPr>
            </a:lvl1pPr>
            <a:lvl2pPr marL="557213" indent="-157163" algn="l" rtl="0" eaLnBrk="1" fontAlgn="base" hangingPunct="1">
              <a:spcBef>
                <a:spcPct val="20000"/>
              </a:spcBef>
              <a:spcAft>
                <a:spcPct val="0"/>
              </a:spcAft>
              <a:buFont typeface="Wingdings" pitchFamily="2" charset="2"/>
              <a:defRPr>
                <a:solidFill>
                  <a:schemeClr val="tx1"/>
                </a:solidFill>
                <a:latin typeface="+mn-lt"/>
                <a:ea typeface="Geneva" charset="-128"/>
              </a:defRPr>
            </a:lvl2pPr>
            <a:lvl3pPr marL="871538" indent="-171450" algn="l" rtl="0" eaLnBrk="1" fontAlgn="base" hangingPunct="1">
              <a:spcBef>
                <a:spcPct val="20000"/>
              </a:spcBef>
              <a:spcAft>
                <a:spcPct val="0"/>
              </a:spcAft>
              <a:defRPr sz="1200">
                <a:solidFill>
                  <a:schemeClr val="tx1"/>
                </a:solidFill>
                <a:latin typeface="+mn-lt"/>
                <a:ea typeface="Geneva" charset="-128"/>
              </a:defRPr>
            </a:lvl3pPr>
            <a:lvl4pPr marL="1200150" indent="-171450" algn="l" rtl="0" eaLnBrk="1" fontAlgn="base" hangingPunct="1">
              <a:spcBef>
                <a:spcPct val="20000"/>
              </a:spcBef>
              <a:spcAft>
                <a:spcPct val="0"/>
              </a:spcAft>
              <a:buFont typeface="Arial" charset="0"/>
              <a:buChar char="»"/>
              <a:defRPr sz="1200">
                <a:solidFill>
                  <a:schemeClr val="tx1"/>
                </a:solidFill>
                <a:latin typeface="+mn-lt"/>
                <a:ea typeface="Geneva" charset="-128"/>
              </a:defRPr>
            </a:lvl4pPr>
            <a:lvl5pPr marL="1543050" indent="-171450" algn="l" rtl="0" eaLnBrk="1" fontAlgn="base" hangingPunct="1">
              <a:spcBef>
                <a:spcPct val="20000"/>
              </a:spcBef>
              <a:spcAft>
                <a:spcPct val="0"/>
              </a:spcAft>
              <a:buChar char="–"/>
              <a:defRPr sz="1200">
                <a:solidFill>
                  <a:schemeClr val="tx1"/>
                </a:solidFill>
                <a:latin typeface="+mn-lt"/>
                <a:ea typeface="Geneva" charset="-128"/>
              </a:defRPr>
            </a:lvl5pPr>
            <a:lvl6pPr marL="1885950" indent="-171450" algn="l" rtl="0" eaLnBrk="1" fontAlgn="base" hangingPunct="1">
              <a:spcBef>
                <a:spcPct val="20000"/>
              </a:spcBef>
              <a:spcAft>
                <a:spcPct val="0"/>
              </a:spcAft>
              <a:buChar char="–"/>
              <a:defRPr sz="1200">
                <a:solidFill>
                  <a:schemeClr val="tx1"/>
                </a:solidFill>
                <a:latin typeface="+mn-lt"/>
                <a:ea typeface="Geneva" charset="-128"/>
              </a:defRPr>
            </a:lvl6pPr>
            <a:lvl7pPr marL="2228850" indent="-171450" algn="l" rtl="0" eaLnBrk="1" fontAlgn="base" hangingPunct="1">
              <a:spcBef>
                <a:spcPct val="20000"/>
              </a:spcBef>
              <a:spcAft>
                <a:spcPct val="0"/>
              </a:spcAft>
              <a:buChar char="–"/>
              <a:defRPr sz="1200">
                <a:solidFill>
                  <a:schemeClr val="tx1"/>
                </a:solidFill>
                <a:latin typeface="+mn-lt"/>
                <a:ea typeface="Geneva" charset="-128"/>
              </a:defRPr>
            </a:lvl7pPr>
            <a:lvl8pPr marL="2571750" indent="-171450" algn="l" rtl="0" eaLnBrk="1" fontAlgn="base" hangingPunct="1">
              <a:spcBef>
                <a:spcPct val="20000"/>
              </a:spcBef>
              <a:spcAft>
                <a:spcPct val="0"/>
              </a:spcAft>
              <a:buChar char="–"/>
              <a:defRPr sz="1200">
                <a:solidFill>
                  <a:schemeClr val="tx1"/>
                </a:solidFill>
                <a:latin typeface="+mn-lt"/>
                <a:ea typeface="Geneva" charset="-128"/>
              </a:defRPr>
            </a:lvl8pPr>
            <a:lvl9pPr marL="2914650" indent="-171450" algn="l" rtl="0" eaLnBrk="1" fontAlgn="base" hangingPunct="1">
              <a:spcBef>
                <a:spcPct val="20000"/>
              </a:spcBef>
              <a:spcAft>
                <a:spcPct val="0"/>
              </a:spcAft>
              <a:buChar char="–"/>
              <a:defRPr sz="1200">
                <a:solidFill>
                  <a:schemeClr val="tx1"/>
                </a:solidFill>
                <a:latin typeface="+mn-lt"/>
                <a:ea typeface="Geneva" charset="-128"/>
              </a:defRPr>
            </a:lvl9pPr>
          </a:lstStyle>
          <a:p>
            <a:r>
              <a:rPr lang="en-GB" sz="1200" b="0" kern="0" dirty="0">
                <a:solidFill>
                  <a:schemeClr val="bg1"/>
                </a:solidFill>
              </a:rPr>
              <a:t>On the </a:t>
            </a:r>
            <a:r>
              <a:rPr lang="en-GB" sz="1200" b="0" kern="0" dirty="0">
                <a:solidFill>
                  <a:schemeClr val="bg1"/>
                </a:solidFill>
                <a:hlinkClick r:id="rId2"/>
              </a:rPr>
              <a:t>Download Centre </a:t>
            </a:r>
            <a:r>
              <a:rPr lang="en-GB" sz="1200" b="0" kern="0" dirty="0">
                <a:solidFill>
                  <a:schemeClr val="bg1"/>
                </a:solidFill>
              </a:rPr>
              <a:t>you can find </a:t>
            </a:r>
            <a:r>
              <a:rPr lang="en-GB" sz="1200" b="0" kern="0" dirty="0" smtClean="0">
                <a:solidFill>
                  <a:schemeClr val="bg1"/>
                </a:solidFill>
              </a:rPr>
              <a:t>images and material </a:t>
            </a:r>
            <a:r>
              <a:rPr lang="en-GB" sz="1200" b="0" kern="0" dirty="0">
                <a:solidFill>
                  <a:schemeClr val="bg1"/>
                </a:solidFill>
              </a:rPr>
              <a:t>of all of our products. </a:t>
            </a:r>
            <a:endParaRPr lang="en-GB" sz="1200" b="0" kern="0" dirty="0" smtClean="0">
              <a:solidFill>
                <a:schemeClr val="bg1"/>
              </a:solidFill>
            </a:endParaRPr>
          </a:p>
          <a:p>
            <a:endParaRPr lang="en-GB" sz="1200" b="0" kern="0" dirty="0">
              <a:solidFill>
                <a:schemeClr val="bg1"/>
              </a:solidFill>
            </a:endParaRPr>
          </a:p>
          <a:p>
            <a:r>
              <a:rPr lang="en-GB" sz="1200" b="0" kern="0" dirty="0">
                <a:solidFill>
                  <a:schemeClr val="bg1"/>
                </a:solidFill>
              </a:rPr>
              <a:t>For more information please contact:</a:t>
            </a:r>
          </a:p>
          <a:p>
            <a:endParaRPr lang="en-GB" sz="1200" b="0" kern="0" dirty="0">
              <a:solidFill>
                <a:schemeClr val="bg1"/>
              </a:solidFill>
            </a:endParaRPr>
          </a:p>
          <a:p>
            <a:r>
              <a:rPr lang="en-GB" sz="1200" b="1" kern="0" dirty="0">
                <a:solidFill>
                  <a:schemeClr val="bg1"/>
                </a:solidFill>
              </a:rPr>
              <a:t>Xavier Tros de Ilarduya,</a:t>
            </a:r>
            <a:r>
              <a:rPr lang="en-GB" sz="1200" b="0" kern="0" dirty="0">
                <a:solidFill>
                  <a:schemeClr val="bg1"/>
                </a:solidFill>
              </a:rPr>
              <a:t> Senior Product Manager </a:t>
            </a:r>
            <a:r>
              <a:rPr lang="en-GB" sz="1200" b="0" kern="0" dirty="0" smtClean="0">
                <a:solidFill>
                  <a:schemeClr val="bg1"/>
                </a:solidFill>
              </a:rPr>
              <a:t>		</a:t>
            </a:r>
            <a:r>
              <a:rPr lang="en-GB" sz="1200" kern="0" dirty="0" smtClean="0">
                <a:solidFill>
                  <a:schemeClr val="bg1"/>
                </a:solidFill>
              </a:rPr>
              <a:t>Maria </a:t>
            </a:r>
            <a:r>
              <a:rPr lang="en-GB" sz="1200" kern="0" dirty="0">
                <a:solidFill>
                  <a:schemeClr val="bg1"/>
                </a:solidFill>
              </a:rPr>
              <a:t>Vasbotten</a:t>
            </a:r>
            <a:r>
              <a:rPr lang="en-GB" sz="1200" b="0" kern="0" dirty="0">
                <a:solidFill>
                  <a:schemeClr val="bg1"/>
                </a:solidFill>
              </a:rPr>
              <a:t>, Marketing </a:t>
            </a:r>
            <a:r>
              <a:rPr lang="en-GB" sz="1200" b="0" kern="0" dirty="0" smtClean="0">
                <a:solidFill>
                  <a:schemeClr val="bg1"/>
                </a:solidFill>
              </a:rPr>
              <a:t>Coordinator</a:t>
            </a:r>
            <a:r>
              <a:rPr lang="en-GB" sz="1200" kern="0" dirty="0">
                <a:solidFill>
                  <a:schemeClr val="bg1"/>
                </a:solidFill>
              </a:rPr>
              <a:t>	</a:t>
            </a:r>
            <a:endParaRPr lang="en-GB" sz="1200" b="0" kern="0" dirty="0">
              <a:solidFill>
                <a:schemeClr val="bg1"/>
              </a:solidFill>
            </a:endParaRPr>
          </a:p>
          <a:p>
            <a:r>
              <a:rPr lang="en-GB" sz="1200" b="0" kern="0" dirty="0" smtClean="0">
                <a:solidFill>
                  <a:schemeClr val="bg1"/>
                </a:solidFill>
                <a:hlinkClick r:id="rId3"/>
              </a:rPr>
              <a:t>xavier.tros@kvernelandgroup.com</a:t>
            </a:r>
            <a:r>
              <a:rPr lang="en-GB" sz="1200" b="0" kern="0" dirty="0" smtClean="0">
                <a:solidFill>
                  <a:schemeClr val="bg1"/>
                </a:solidFill>
              </a:rPr>
              <a:t>			</a:t>
            </a:r>
            <a:r>
              <a:rPr lang="en-GB" sz="1200" b="0" kern="0" dirty="0" smtClean="0">
                <a:solidFill>
                  <a:schemeClr val="bg1"/>
                </a:solidFill>
                <a:hlinkClick r:id="rId4"/>
              </a:rPr>
              <a:t> </a:t>
            </a:r>
            <a:r>
              <a:rPr lang="en-GB" sz="1200" b="0" kern="0" dirty="0">
                <a:solidFill>
                  <a:schemeClr val="bg1"/>
                </a:solidFill>
                <a:hlinkClick r:id="rId4"/>
              </a:rPr>
              <a:t>maria.vasbotten@kvernelandgroup.com</a:t>
            </a:r>
            <a:r>
              <a:rPr lang="en-GB" sz="1200" b="0" kern="0" dirty="0">
                <a:solidFill>
                  <a:schemeClr val="bg1"/>
                </a:solidFill>
              </a:rPr>
              <a:t> </a:t>
            </a:r>
            <a:endParaRPr lang="en-GB" sz="1200" b="0" kern="0" dirty="0" smtClean="0">
              <a:solidFill>
                <a:schemeClr val="bg1"/>
              </a:solidFill>
            </a:endParaRPr>
          </a:p>
          <a:p>
            <a:r>
              <a:rPr lang="en-GB" sz="1200" b="0" kern="0" dirty="0" smtClean="0">
                <a:solidFill>
                  <a:schemeClr val="bg1"/>
                </a:solidFill>
              </a:rPr>
              <a:t>+</a:t>
            </a:r>
            <a:r>
              <a:rPr lang="en-GB" sz="1200" b="0" kern="0" dirty="0">
                <a:solidFill>
                  <a:schemeClr val="bg1"/>
                </a:solidFill>
              </a:rPr>
              <a:t>34 6 0966 7498	</a:t>
            </a:r>
            <a:r>
              <a:rPr lang="en-GB" sz="1200" b="0" kern="0" dirty="0">
                <a:solidFill>
                  <a:schemeClr val="bg1"/>
                </a:solidFill>
              </a:rPr>
              <a:t>		</a:t>
            </a:r>
            <a:r>
              <a:rPr lang="en-GB" sz="1200" b="0" kern="0" dirty="0" smtClean="0">
                <a:solidFill>
                  <a:schemeClr val="bg1"/>
                </a:solidFill>
              </a:rPr>
              <a:t>	+</a:t>
            </a:r>
            <a:r>
              <a:rPr lang="en-GB" sz="1200" b="0" kern="0" dirty="0">
                <a:solidFill>
                  <a:schemeClr val="bg1"/>
                </a:solidFill>
              </a:rPr>
              <a:t>31 6 8270 </a:t>
            </a:r>
            <a:r>
              <a:rPr lang="en-GB" sz="1200" b="0" kern="0" dirty="0" smtClean="0">
                <a:solidFill>
                  <a:schemeClr val="bg1"/>
                </a:solidFill>
              </a:rPr>
              <a:t>4175</a:t>
            </a:r>
            <a:endParaRPr lang="en-GB" sz="1200" b="0" kern="0" dirty="0" smtClean="0">
              <a:solidFill>
                <a:schemeClr val="bg1"/>
              </a:solidFill>
            </a:endParaRPr>
          </a:p>
          <a:p>
            <a:r>
              <a:rPr lang="en-GB" sz="1200" b="0" kern="0" dirty="0">
                <a:solidFill>
                  <a:schemeClr val="bg1"/>
                </a:solidFill>
              </a:rPr>
              <a:t>		</a:t>
            </a:r>
          </a:p>
          <a:p>
            <a:r>
              <a:rPr lang="en-GB" sz="1200" b="1" kern="0" dirty="0">
                <a:solidFill>
                  <a:schemeClr val="bg1"/>
                </a:solidFill>
              </a:rPr>
              <a:t>Gijsbert Heemink, </a:t>
            </a:r>
            <a:r>
              <a:rPr lang="en-GB" sz="1200" b="0" kern="0" dirty="0">
                <a:solidFill>
                  <a:schemeClr val="bg1"/>
                </a:solidFill>
              </a:rPr>
              <a:t>Product Manager </a:t>
            </a:r>
            <a:r>
              <a:rPr lang="en-GB" sz="1200" b="1" kern="0" dirty="0">
                <a:solidFill>
                  <a:schemeClr val="bg1"/>
                </a:solidFill>
              </a:rPr>
              <a:t>		</a:t>
            </a:r>
            <a:endParaRPr lang="en-GB" sz="1200" b="1" kern="0" dirty="0" smtClean="0">
              <a:solidFill>
                <a:schemeClr val="bg1"/>
              </a:solidFill>
            </a:endParaRPr>
          </a:p>
          <a:p>
            <a:r>
              <a:rPr lang="en-GB" sz="1200" b="0" kern="0" dirty="0" smtClean="0">
                <a:solidFill>
                  <a:schemeClr val="bg1"/>
                </a:solidFill>
                <a:hlinkClick r:id="rId5"/>
              </a:rPr>
              <a:t>gijsbert.heemink@kvernelandgroup.com</a:t>
            </a:r>
            <a:r>
              <a:rPr lang="en-GB" sz="1200" b="0" kern="0" dirty="0" smtClean="0">
                <a:solidFill>
                  <a:schemeClr val="bg1"/>
                </a:solidFill>
              </a:rPr>
              <a:t> </a:t>
            </a:r>
            <a:r>
              <a:rPr lang="en-GB" sz="1200" b="0" kern="0" dirty="0">
                <a:solidFill>
                  <a:schemeClr val="bg1"/>
                </a:solidFill>
              </a:rPr>
              <a:t>	</a:t>
            </a:r>
          </a:p>
          <a:p>
            <a:r>
              <a:rPr lang="en-GB" sz="1200" b="0" kern="0" dirty="0">
                <a:solidFill>
                  <a:schemeClr val="bg1"/>
                </a:solidFill>
              </a:rPr>
              <a:t>+31 6 2563 9336		</a:t>
            </a:r>
            <a:endParaRPr lang="en-GB" sz="1200" b="0" kern="0" dirty="0" smtClean="0">
              <a:solidFill>
                <a:schemeClr val="bg1"/>
              </a:solidFill>
            </a:endParaRPr>
          </a:p>
          <a:p>
            <a:r>
              <a:rPr lang="en-GB" sz="1200" b="0" kern="0" dirty="0">
                <a:solidFill>
                  <a:schemeClr val="bg1"/>
                </a:solidFill>
              </a:rPr>
              <a:t>	</a:t>
            </a:r>
          </a:p>
          <a:p>
            <a:r>
              <a:rPr lang="en-GB" sz="1200" b="1" kern="0" dirty="0" smtClean="0">
                <a:solidFill>
                  <a:schemeClr val="bg1"/>
                </a:solidFill>
              </a:rPr>
              <a:t>Ariadna Tost</a:t>
            </a:r>
            <a:r>
              <a:rPr lang="en-GB" sz="1200" b="0" kern="0" dirty="0" smtClean="0">
                <a:solidFill>
                  <a:schemeClr val="bg1"/>
                </a:solidFill>
              </a:rPr>
              <a:t>,</a:t>
            </a:r>
            <a:r>
              <a:rPr lang="en-GB" sz="1200" b="1" kern="0" dirty="0" smtClean="0">
                <a:solidFill>
                  <a:schemeClr val="bg1"/>
                </a:solidFill>
              </a:rPr>
              <a:t> </a:t>
            </a:r>
            <a:r>
              <a:rPr lang="en-GB" sz="1200" b="0" kern="0" dirty="0">
                <a:solidFill>
                  <a:schemeClr val="bg1"/>
                </a:solidFill>
              </a:rPr>
              <a:t>Product Manager 	</a:t>
            </a:r>
          </a:p>
          <a:p>
            <a:r>
              <a:rPr lang="en-GB" sz="1200" b="0" kern="0" dirty="0" smtClean="0">
                <a:solidFill>
                  <a:schemeClr val="bg1"/>
                </a:solidFill>
                <a:hlinkClick r:id="rId6"/>
              </a:rPr>
              <a:t>Ariadna.Tost@kvernelandgroup.com</a:t>
            </a:r>
            <a:endParaRPr lang="en-GB" sz="1200" b="0" kern="0" dirty="0" smtClean="0">
              <a:solidFill>
                <a:schemeClr val="bg1"/>
              </a:solidFill>
            </a:endParaRPr>
          </a:p>
          <a:p>
            <a:endParaRPr lang="en-GB" sz="1200" b="0" kern="0" dirty="0">
              <a:solidFill>
                <a:schemeClr val="bg1"/>
              </a:solidFill>
            </a:endParaRPr>
          </a:p>
          <a:p>
            <a:r>
              <a:rPr lang="en-GB" sz="1200" kern="0" dirty="0">
                <a:solidFill>
                  <a:schemeClr val="bg1"/>
                </a:solidFill>
              </a:rPr>
              <a:t>Ruud Zwirs, </a:t>
            </a:r>
            <a:r>
              <a:rPr lang="en-GB" sz="1200" b="0" kern="0" dirty="0">
                <a:solidFill>
                  <a:schemeClr val="bg1"/>
                </a:solidFill>
              </a:rPr>
              <a:t>Product Manager</a:t>
            </a:r>
            <a:endParaRPr lang="en-GB" sz="1200" b="0" kern="0" dirty="0" smtClean="0">
              <a:solidFill>
                <a:schemeClr val="bg1"/>
              </a:solidFill>
            </a:endParaRPr>
          </a:p>
          <a:p>
            <a:r>
              <a:rPr lang="en-GB" sz="1200" b="0" kern="0" dirty="0">
                <a:solidFill>
                  <a:schemeClr val="bg1"/>
                </a:solidFill>
                <a:hlinkClick r:id="rId7"/>
              </a:rPr>
              <a:t>ruud.zwirs@kvernelandgroup.com</a:t>
            </a:r>
            <a:r>
              <a:rPr lang="en-GB" sz="1200" b="0" kern="0" dirty="0">
                <a:solidFill>
                  <a:schemeClr val="bg1"/>
                </a:solidFill>
              </a:rPr>
              <a:t>  </a:t>
            </a:r>
          </a:p>
          <a:p>
            <a:r>
              <a:rPr lang="en-GB" sz="1200" b="0" kern="0" dirty="0">
                <a:solidFill>
                  <a:schemeClr val="bg1"/>
                </a:solidFill>
              </a:rPr>
              <a:t>+31 6 1023 4961	</a:t>
            </a:r>
            <a:endParaRPr lang="nl-NL" sz="1200" b="0" kern="0" dirty="0">
              <a:solidFill>
                <a:schemeClr val="bg1"/>
              </a:solidFill>
            </a:endParaRPr>
          </a:p>
          <a:p>
            <a:endParaRPr lang="en-GB" sz="1200" b="0" kern="0" dirty="0">
              <a:solidFill>
                <a:schemeClr val="bg1"/>
              </a:solidFill>
            </a:endParaRPr>
          </a:p>
          <a:p>
            <a:r>
              <a:rPr lang="en-GB" sz="1200" b="0" kern="0" dirty="0">
                <a:solidFill>
                  <a:schemeClr val="bg1"/>
                </a:solidFill>
              </a:rPr>
              <a:t>Kverneland Group Mechatronics BV - Nieuw-Vennep - The Netherlands</a:t>
            </a:r>
          </a:p>
          <a:p>
            <a:endParaRPr lang="en-GB" sz="1000" b="0" kern="0" dirty="0">
              <a:solidFill>
                <a:schemeClr val="bg1"/>
              </a:solidFill>
            </a:endParaRPr>
          </a:p>
          <a:p>
            <a:endParaRPr lang="en-GB" sz="600" b="0" kern="0" dirty="0">
              <a:solidFill>
                <a:schemeClr val="bg1"/>
              </a:solidFill>
            </a:endParaRPr>
          </a:p>
          <a:p>
            <a:endParaRPr lang="en-GB" sz="600" b="0" kern="0" dirty="0">
              <a:solidFill>
                <a:schemeClr val="bg1"/>
              </a:solidFill>
            </a:endParaRPr>
          </a:p>
          <a:p>
            <a:endParaRPr lang="en-GB" sz="400" b="0" kern="0" dirty="0">
              <a:solidFill>
                <a:schemeClr val="bg1"/>
              </a:solidFill>
            </a:endParaRPr>
          </a:p>
        </p:txBody>
      </p:sp>
    </p:spTree>
    <p:extLst>
      <p:ext uri="{BB962C8B-B14F-4D97-AF65-F5344CB8AC3E}">
        <p14:creationId xmlns:p14="http://schemas.microsoft.com/office/powerpoint/2010/main" val="245554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IsoMatch Product Range overview</a:t>
            </a:r>
            <a:endParaRPr lang="nl-NL"/>
          </a:p>
        </p:txBody>
      </p:sp>
      <p:sp>
        <p:nvSpPr>
          <p:cNvPr id="4" name="Tijdelijke aanduiding voor inhoud 1"/>
          <p:cNvSpPr txBox="1">
            <a:spLocks/>
          </p:cNvSpPr>
          <p:nvPr/>
        </p:nvSpPr>
        <p:spPr>
          <a:xfrm>
            <a:off x="467544" y="1568403"/>
            <a:ext cx="3239590" cy="4596901"/>
          </a:xfrm>
          <a:prstGeom prst="rect">
            <a:avLst/>
          </a:prstGeom>
        </p:spPr>
        <p:txBody>
          <a:bodyPr anchor="t"/>
          <a:lstStyle>
            <a:lvl1pPr marL="0" indent="0" algn="l" rtl="0" eaLnBrk="1" fontAlgn="base" hangingPunct="1">
              <a:spcBef>
                <a:spcPct val="20000"/>
              </a:spcBef>
              <a:spcAft>
                <a:spcPct val="0"/>
              </a:spcAft>
              <a:buFontTx/>
              <a:buNone/>
              <a:defRPr sz="2000">
                <a:solidFill>
                  <a:schemeClr val="tx1"/>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a:solidFill>
                  <a:schemeClr val="tx1"/>
                </a:solidFill>
                <a:latin typeface="+mn-lt"/>
                <a:ea typeface="Geneva" charset="-128"/>
              </a:defRPr>
            </a:lvl2pPr>
            <a:lvl3pPr marL="1162050" indent="-228600" algn="l" rtl="0" eaLnBrk="1" fontAlgn="base" hangingPunct="1">
              <a:spcBef>
                <a:spcPct val="20000"/>
              </a:spcBef>
              <a:spcAft>
                <a:spcPct val="0"/>
              </a:spcAft>
              <a:defRPr sz="1600">
                <a:solidFill>
                  <a:schemeClr val="tx1"/>
                </a:solidFill>
                <a:latin typeface="+mn-lt"/>
                <a:ea typeface="Geneva" charset="-128"/>
              </a:defRPr>
            </a:lvl3pPr>
            <a:lvl4pPr marL="1600200" indent="-228600" algn="l" rtl="0" eaLnBrk="1" fontAlgn="base" hangingPunct="1">
              <a:spcBef>
                <a:spcPct val="20000"/>
              </a:spcBef>
              <a:spcAft>
                <a:spcPct val="0"/>
              </a:spcAft>
              <a:buFont typeface="Arial" charset="0"/>
              <a:buChar char="»"/>
              <a:defRPr sz="1600">
                <a:solidFill>
                  <a:schemeClr val="tx1"/>
                </a:solidFill>
                <a:latin typeface="+mn-lt"/>
                <a:ea typeface="Geneva" charset="-128"/>
              </a:defRPr>
            </a:lvl4pPr>
            <a:lvl5pPr marL="2057400" indent="-228600" algn="l" rtl="0" eaLnBrk="1" fontAlgn="base" hangingPunct="1">
              <a:spcBef>
                <a:spcPct val="20000"/>
              </a:spcBef>
              <a:spcAft>
                <a:spcPct val="0"/>
              </a:spcAft>
              <a:buChar char="–"/>
              <a:defRPr sz="1600">
                <a:solidFill>
                  <a:schemeClr val="tx1"/>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a:spcBef>
                <a:spcPct val="10000"/>
              </a:spcBef>
            </a:pPr>
            <a:r>
              <a:rPr lang="en-US" altLang="nl-NL" sz="1600" b="1" kern="0" dirty="0"/>
              <a:t>Terminals</a:t>
            </a:r>
          </a:p>
          <a:p>
            <a:pPr marL="285750" indent="-285750">
              <a:spcBef>
                <a:spcPct val="10000"/>
              </a:spcBef>
              <a:buFont typeface="Wingdings" panose="05000000000000000000" pitchFamily="2" charset="2"/>
              <a:buChar char="§"/>
            </a:pPr>
            <a:r>
              <a:rPr lang="en-US" altLang="nl-NL" sz="1600" b="0" kern="0" dirty="0" err="1">
                <a:solidFill>
                  <a:schemeClr val="bg1"/>
                </a:solidFill>
                <a:ea typeface="Geneva"/>
              </a:rPr>
              <a:t>IsoMatch</a:t>
            </a:r>
            <a:r>
              <a:rPr lang="en-US" altLang="nl-NL" sz="1600" b="0" kern="0" dirty="0">
                <a:solidFill>
                  <a:schemeClr val="bg1"/>
                </a:solidFill>
                <a:ea typeface="Geneva"/>
              </a:rPr>
              <a:t> </a:t>
            </a:r>
            <a:r>
              <a:rPr lang="en-US" altLang="nl-NL" sz="1600" b="0" kern="0" dirty="0" err="1">
                <a:solidFill>
                  <a:schemeClr val="bg1"/>
                </a:solidFill>
                <a:ea typeface="Geneva"/>
              </a:rPr>
              <a:t>Tellus</a:t>
            </a:r>
            <a:r>
              <a:rPr lang="en-US" altLang="nl-NL" sz="1600" b="0" kern="0" dirty="0">
                <a:solidFill>
                  <a:schemeClr val="bg1"/>
                </a:solidFill>
                <a:ea typeface="Geneva"/>
              </a:rPr>
              <a:t> GO+</a:t>
            </a:r>
            <a:endParaRPr lang="en-US" altLang="nl-NL" sz="1600" b="0" kern="0" dirty="0">
              <a:solidFill>
                <a:schemeClr val="bg1"/>
              </a:solidFill>
              <a:ea typeface="Geneva"/>
              <a:cs typeface="Arial"/>
            </a:endParaRPr>
          </a:p>
          <a:p>
            <a:pPr marL="285750" indent="-285750">
              <a:spcBef>
                <a:spcPct val="10000"/>
              </a:spcBef>
              <a:buFont typeface="Wingdings" panose="05000000000000000000" pitchFamily="2" charset="2"/>
              <a:buChar char="§"/>
            </a:pPr>
            <a:r>
              <a:rPr lang="en-US" altLang="nl-NL" sz="1600" b="0" kern="0" dirty="0" err="1">
                <a:solidFill>
                  <a:schemeClr val="bg1"/>
                </a:solidFill>
                <a:ea typeface="Geneva"/>
              </a:rPr>
              <a:t>IsoMatch</a:t>
            </a:r>
            <a:r>
              <a:rPr lang="en-US" altLang="nl-NL" sz="1600" b="0" kern="0" dirty="0">
                <a:solidFill>
                  <a:schemeClr val="bg1"/>
                </a:solidFill>
                <a:ea typeface="Geneva"/>
              </a:rPr>
              <a:t> </a:t>
            </a:r>
            <a:r>
              <a:rPr lang="en-US" altLang="nl-NL" sz="1600" b="0" kern="0" dirty="0" err="1">
                <a:solidFill>
                  <a:schemeClr val="bg1"/>
                </a:solidFill>
                <a:ea typeface="Geneva"/>
              </a:rPr>
              <a:t>Tellus</a:t>
            </a:r>
            <a:r>
              <a:rPr lang="en-US" altLang="nl-NL" sz="1600" b="0" kern="0" dirty="0">
                <a:solidFill>
                  <a:schemeClr val="bg1"/>
                </a:solidFill>
                <a:ea typeface="Geneva"/>
              </a:rPr>
              <a:t> PRO</a:t>
            </a:r>
          </a:p>
          <a:p>
            <a:pPr marL="285750" indent="-285750">
              <a:spcBef>
                <a:spcPct val="10000"/>
              </a:spcBef>
            </a:pPr>
            <a:endParaRPr lang="en-US" altLang="nl-NL" sz="1600" b="0" kern="0" dirty="0"/>
          </a:p>
          <a:p>
            <a:pPr marL="285750" indent="-285750">
              <a:spcBef>
                <a:spcPct val="10000"/>
              </a:spcBef>
            </a:pPr>
            <a:endParaRPr lang="en-US" altLang="nl-NL" sz="1600" b="0" kern="0" dirty="0"/>
          </a:p>
          <a:p>
            <a:pPr>
              <a:spcBef>
                <a:spcPct val="10000"/>
              </a:spcBef>
            </a:pPr>
            <a:r>
              <a:rPr lang="en-US" altLang="nl-NL" sz="1600" b="1" kern="0" dirty="0">
                <a:ea typeface="Geneva"/>
              </a:rPr>
              <a:t>Accessories</a:t>
            </a:r>
            <a:endParaRPr lang="en-US" altLang="nl-NL" sz="1600" b="1" kern="0" dirty="0">
              <a:ea typeface="Geneva"/>
              <a:cs typeface="Arial"/>
            </a:endParaRPr>
          </a:p>
          <a:p>
            <a:pPr marL="285750" indent="-285750">
              <a:spcBef>
                <a:spcPct val="10000"/>
              </a:spcBef>
              <a:buFont typeface="Wingdings" panose="05000000000000000000" pitchFamily="2" charset="2"/>
              <a:buChar char="§"/>
            </a:pPr>
            <a:r>
              <a:rPr lang="en-US" altLang="nl-NL" sz="1600" b="0" kern="0" dirty="0" err="1" smtClean="0">
                <a:solidFill>
                  <a:schemeClr val="bg1"/>
                </a:solidFill>
                <a:ea typeface="Geneva"/>
              </a:rPr>
              <a:t>IsoMatch</a:t>
            </a:r>
            <a:r>
              <a:rPr lang="en-US" altLang="nl-NL" sz="1600" b="0" kern="0" dirty="0" smtClean="0">
                <a:solidFill>
                  <a:schemeClr val="bg1"/>
                </a:solidFill>
                <a:ea typeface="Geneva"/>
              </a:rPr>
              <a:t> </a:t>
            </a:r>
            <a:r>
              <a:rPr lang="en-US" altLang="nl-NL" sz="1600" b="0" kern="0" dirty="0">
                <a:solidFill>
                  <a:schemeClr val="bg1"/>
                </a:solidFill>
                <a:ea typeface="Geneva"/>
              </a:rPr>
              <a:t>Global 2</a:t>
            </a:r>
            <a:endParaRPr lang="en-US" altLang="nl-NL" sz="1600" b="0" kern="0" dirty="0">
              <a:solidFill>
                <a:schemeClr val="bg1"/>
              </a:solidFill>
              <a:ea typeface="Geneva"/>
              <a:cs typeface="Arial"/>
            </a:endParaRPr>
          </a:p>
          <a:p>
            <a:pPr marL="285750" indent="-285750">
              <a:spcBef>
                <a:spcPct val="10000"/>
              </a:spcBef>
              <a:buFont typeface="Wingdings" panose="05000000000000000000" pitchFamily="2" charset="2"/>
              <a:buChar char="§"/>
            </a:pPr>
            <a:r>
              <a:rPr lang="en-US" altLang="nl-NL" sz="1600" b="0" kern="0" dirty="0" err="1">
                <a:solidFill>
                  <a:schemeClr val="bg1"/>
                </a:solidFill>
                <a:ea typeface="Geneva"/>
              </a:rPr>
              <a:t>IsoMatch</a:t>
            </a:r>
            <a:r>
              <a:rPr lang="en-US" altLang="nl-NL" sz="1600" b="0" kern="0" dirty="0">
                <a:solidFill>
                  <a:schemeClr val="bg1"/>
                </a:solidFill>
                <a:ea typeface="Geneva"/>
              </a:rPr>
              <a:t> </a:t>
            </a:r>
            <a:r>
              <a:rPr lang="en-US" altLang="nl-NL" sz="1600" b="0" kern="0" dirty="0" err="1">
                <a:solidFill>
                  <a:schemeClr val="bg1"/>
                </a:solidFill>
                <a:ea typeface="Geneva"/>
              </a:rPr>
              <a:t>InLine</a:t>
            </a:r>
            <a:endParaRPr lang="en-US" altLang="nl-NL" sz="1600" b="0" kern="0" dirty="0">
              <a:solidFill>
                <a:schemeClr val="bg1"/>
              </a:solidFill>
              <a:ea typeface="Geneva"/>
            </a:endParaRPr>
          </a:p>
          <a:p>
            <a:pPr marL="285750" indent="-285750">
              <a:spcBef>
                <a:spcPct val="10000"/>
              </a:spcBef>
              <a:buFont typeface="Wingdings" panose="05000000000000000000" pitchFamily="2" charset="2"/>
              <a:buChar char="§"/>
            </a:pPr>
            <a:r>
              <a:rPr lang="en-US" altLang="nl-NL" sz="1600" b="0" kern="0" dirty="0" err="1">
                <a:solidFill>
                  <a:schemeClr val="bg1"/>
                </a:solidFill>
                <a:ea typeface="Geneva"/>
              </a:rPr>
              <a:t>IsoMatch</a:t>
            </a:r>
            <a:r>
              <a:rPr lang="en-US" altLang="nl-NL" sz="1600" b="0" kern="0" dirty="0">
                <a:solidFill>
                  <a:schemeClr val="bg1"/>
                </a:solidFill>
                <a:ea typeface="Geneva"/>
              </a:rPr>
              <a:t> Eye/</a:t>
            </a:r>
            <a:r>
              <a:rPr lang="en-US" altLang="nl-NL" sz="1600" b="0" kern="0" dirty="0" err="1">
                <a:solidFill>
                  <a:schemeClr val="bg1"/>
                </a:solidFill>
                <a:ea typeface="Geneva"/>
              </a:rPr>
              <a:t>MultiEye</a:t>
            </a:r>
            <a:endParaRPr lang="en-US" altLang="nl-NL" sz="1600" b="0" kern="0" dirty="0">
              <a:solidFill>
                <a:schemeClr val="bg1"/>
              </a:solidFill>
              <a:ea typeface="Geneva"/>
            </a:endParaRPr>
          </a:p>
          <a:p>
            <a:pPr marL="285750" indent="-285750">
              <a:spcBef>
                <a:spcPct val="10000"/>
              </a:spcBef>
              <a:buFont typeface="Wingdings" panose="05000000000000000000" pitchFamily="2" charset="2"/>
              <a:buChar char="§"/>
            </a:pPr>
            <a:r>
              <a:rPr lang="en-US" altLang="nl-NL" sz="1600" b="0" kern="0" dirty="0" err="1">
                <a:solidFill>
                  <a:schemeClr val="bg1"/>
                </a:solidFill>
                <a:ea typeface="Geneva"/>
              </a:rPr>
              <a:t>IsoMatch</a:t>
            </a:r>
            <a:r>
              <a:rPr lang="en-US" altLang="nl-NL" sz="1600" b="0" kern="0" dirty="0">
                <a:solidFill>
                  <a:schemeClr val="bg1"/>
                </a:solidFill>
                <a:ea typeface="Geneva"/>
              </a:rPr>
              <a:t> Wireless</a:t>
            </a:r>
            <a:endParaRPr lang="en-US" altLang="nl-NL" sz="1600" b="0" kern="0" dirty="0">
              <a:solidFill>
                <a:schemeClr val="bg1"/>
              </a:solidFill>
              <a:ea typeface="Geneva"/>
              <a:cs typeface="Arial"/>
            </a:endParaRPr>
          </a:p>
          <a:p>
            <a:pPr marL="285750" indent="-285750">
              <a:spcBef>
                <a:spcPct val="10000"/>
              </a:spcBef>
              <a:buFont typeface="Wingdings" panose="05000000000000000000" pitchFamily="2" charset="2"/>
              <a:buChar char="§"/>
            </a:pPr>
            <a:r>
              <a:rPr lang="en-US" altLang="nl-NL" sz="1600" b="0" kern="0" dirty="0" err="1">
                <a:solidFill>
                  <a:schemeClr val="bg1"/>
                </a:solidFill>
                <a:ea typeface="Geneva"/>
              </a:rPr>
              <a:t>IsoMatch</a:t>
            </a:r>
            <a:r>
              <a:rPr lang="en-US" altLang="nl-NL" sz="1600" b="0" kern="0" dirty="0">
                <a:solidFill>
                  <a:schemeClr val="bg1"/>
                </a:solidFill>
                <a:ea typeface="Geneva"/>
              </a:rPr>
              <a:t> Grip</a:t>
            </a:r>
          </a:p>
          <a:p>
            <a:pPr marL="285750" indent="-285750">
              <a:spcBef>
                <a:spcPct val="10000"/>
              </a:spcBef>
            </a:pPr>
            <a:endParaRPr lang="en-US" altLang="nl-NL" sz="1600" b="0" kern="0" dirty="0"/>
          </a:p>
        </p:txBody>
      </p:sp>
      <p:sp>
        <p:nvSpPr>
          <p:cNvPr id="5" name="Rechthoek 4"/>
          <p:cNvSpPr/>
          <p:nvPr/>
        </p:nvSpPr>
        <p:spPr>
          <a:xfrm>
            <a:off x="3115728" y="1582326"/>
            <a:ext cx="3014136" cy="4351961"/>
          </a:xfrm>
          <a:prstGeom prst="rect">
            <a:avLst/>
          </a:prstGeom>
        </p:spPr>
        <p:txBody>
          <a:bodyPr wrap="square" anchor="t">
            <a:spAutoFit/>
          </a:bodyPr>
          <a:lstStyle/>
          <a:p>
            <a:pPr algn="l">
              <a:spcBef>
                <a:spcPct val="10000"/>
              </a:spcBef>
            </a:pPr>
            <a:r>
              <a:rPr lang="en-GB" altLang="nl-NL" sz="1600" dirty="0" smtClean="0">
                <a:solidFill>
                  <a:schemeClr val="tx1"/>
                </a:solidFill>
                <a:ea typeface="Geneva"/>
              </a:rPr>
              <a:t>Task Controller</a:t>
            </a:r>
            <a:endParaRPr lang="en-GB" altLang="nl-NL" sz="1600" dirty="0">
              <a:solidFill>
                <a:schemeClr val="tx1"/>
              </a:solidFill>
              <a:ea typeface="Geneva"/>
            </a:endParaRPr>
          </a:p>
          <a:p>
            <a:pPr marL="285750" indent="-285750" algn="l">
              <a:spcBef>
                <a:spcPct val="10000"/>
              </a:spcBef>
              <a:buFont typeface="Wingdings" panose="05000000000000000000" pitchFamily="2" charset="2"/>
              <a:buChar char="§"/>
            </a:pPr>
            <a:r>
              <a:rPr lang="en-GB" altLang="nl-NL" sz="1600" b="0" dirty="0" err="1">
                <a:solidFill>
                  <a:schemeClr val="bg1"/>
                </a:solidFill>
                <a:ea typeface="Geneva"/>
              </a:rPr>
              <a:t>IsoMatch</a:t>
            </a:r>
            <a:r>
              <a:rPr lang="en-GB" altLang="nl-NL" sz="1600" b="0" dirty="0">
                <a:solidFill>
                  <a:schemeClr val="bg1"/>
                </a:solidFill>
                <a:ea typeface="Geneva"/>
              </a:rPr>
              <a:t> GEOCONTROL</a:t>
            </a:r>
          </a:p>
          <a:p>
            <a:pPr algn="l">
              <a:spcBef>
                <a:spcPct val="10000"/>
              </a:spcBef>
            </a:pPr>
            <a:endParaRPr lang="en-GB" altLang="nl-NL" sz="1600" b="0" dirty="0">
              <a:solidFill>
                <a:schemeClr val="tx1"/>
              </a:solidFill>
            </a:endParaRPr>
          </a:p>
          <a:p>
            <a:pPr algn="l">
              <a:spcBef>
                <a:spcPct val="10000"/>
              </a:spcBef>
            </a:pPr>
            <a:endParaRPr lang="en-GB" altLang="nl-NL" sz="1600" b="0" dirty="0" smtClean="0">
              <a:solidFill>
                <a:schemeClr val="tx1"/>
              </a:solidFill>
            </a:endParaRPr>
          </a:p>
          <a:p>
            <a:pPr algn="l">
              <a:spcBef>
                <a:spcPct val="10000"/>
              </a:spcBef>
            </a:pPr>
            <a:endParaRPr lang="en-GB" altLang="nl-NL" sz="1600" b="0" dirty="0">
              <a:solidFill>
                <a:schemeClr val="tx1"/>
              </a:solidFill>
            </a:endParaRPr>
          </a:p>
          <a:p>
            <a:pPr algn="l">
              <a:spcBef>
                <a:spcPct val="10000"/>
              </a:spcBef>
            </a:pPr>
            <a:r>
              <a:rPr lang="en-GB" altLang="nl-NL" sz="1600" dirty="0">
                <a:solidFill>
                  <a:schemeClr val="tx1"/>
                </a:solidFill>
                <a:ea typeface="Geneva"/>
              </a:rPr>
              <a:t>Sales &amp; Service Tools</a:t>
            </a:r>
            <a:endParaRPr lang="en-GB" altLang="nl-NL" sz="1600" dirty="0">
              <a:solidFill>
                <a:schemeClr val="tx1"/>
              </a:solidFill>
              <a:ea typeface="Geneva"/>
              <a:cs typeface="Arial"/>
            </a:endParaRPr>
          </a:p>
          <a:p>
            <a:pPr marL="285750" indent="-285750" algn="l">
              <a:spcBef>
                <a:spcPct val="10000"/>
              </a:spcBef>
              <a:buFont typeface="Wingdings" panose="05000000000000000000" pitchFamily="2" charset="2"/>
              <a:buChar char="§"/>
            </a:pPr>
            <a:r>
              <a:rPr lang="en-GB" altLang="nl-NL" sz="1600" b="0" dirty="0" err="1">
                <a:solidFill>
                  <a:schemeClr val="bg1"/>
                </a:solidFill>
                <a:ea typeface="Geneva"/>
              </a:rPr>
              <a:t>IsoMatch</a:t>
            </a:r>
            <a:r>
              <a:rPr lang="en-GB" altLang="nl-NL" sz="1600" b="0" dirty="0">
                <a:solidFill>
                  <a:schemeClr val="bg1"/>
                </a:solidFill>
                <a:ea typeface="Geneva"/>
              </a:rPr>
              <a:t> </a:t>
            </a:r>
            <a:r>
              <a:rPr lang="en-GB" altLang="nl-NL" sz="1600" b="0" dirty="0" err="1">
                <a:solidFill>
                  <a:schemeClr val="bg1"/>
                </a:solidFill>
                <a:ea typeface="Geneva"/>
              </a:rPr>
              <a:t>InDemo</a:t>
            </a:r>
            <a:endParaRPr lang="en-GB" altLang="nl-NL" sz="1600" b="0" dirty="0">
              <a:solidFill>
                <a:schemeClr val="bg1"/>
              </a:solidFill>
              <a:ea typeface="Geneva"/>
            </a:endParaRPr>
          </a:p>
          <a:p>
            <a:pPr marL="285750" indent="-285750" algn="l">
              <a:spcBef>
                <a:spcPct val="10000"/>
              </a:spcBef>
              <a:buFont typeface="Wingdings" panose="05000000000000000000" pitchFamily="2" charset="2"/>
              <a:buChar char="§"/>
            </a:pPr>
            <a:r>
              <a:rPr lang="en-GB" altLang="nl-NL" sz="1600" b="0" dirty="0" err="1">
                <a:solidFill>
                  <a:schemeClr val="bg1"/>
                </a:solidFill>
                <a:latin typeface="Arial"/>
                <a:ea typeface="Geneva"/>
                <a:cs typeface="Arial"/>
              </a:rPr>
              <a:t>IsoMatch</a:t>
            </a:r>
            <a:r>
              <a:rPr lang="en-GB" altLang="nl-NL" sz="1600" b="0" dirty="0">
                <a:solidFill>
                  <a:schemeClr val="bg1"/>
                </a:solidFill>
                <a:latin typeface="Arial"/>
                <a:ea typeface="Geneva"/>
                <a:cs typeface="Arial"/>
              </a:rPr>
              <a:t> </a:t>
            </a:r>
            <a:r>
              <a:rPr lang="en-GB" altLang="nl-NL" sz="1600" b="0" dirty="0" err="1">
                <a:solidFill>
                  <a:schemeClr val="bg1"/>
                </a:solidFill>
                <a:latin typeface="Arial"/>
                <a:ea typeface="Geneva"/>
                <a:cs typeface="Arial"/>
              </a:rPr>
              <a:t>DemoCase</a:t>
            </a:r>
            <a:r>
              <a:rPr lang="en-GB" altLang="nl-NL" sz="1600" b="0" dirty="0">
                <a:solidFill>
                  <a:schemeClr val="bg1"/>
                </a:solidFill>
                <a:latin typeface="Arial"/>
                <a:ea typeface="Geneva"/>
                <a:cs typeface="Arial"/>
              </a:rPr>
              <a:t> (GO)</a:t>
            </a:r>
          </a:p>
          <a:p>
            <a:pPr marL="285750" indent="-285750" algn="l">
              <a:spcBef>
                <a:spcPct val="10000"/>
              </a:spcBef>
              <a:buFont typeface="Wingdings" panose="05000000000000000000" pitchFamily="2" charset="2"/>
              <a:buChar char="§"/>
            </a:pPr>
            <a:r>
              <a:rPr lang="en-GB" altLang="nl-NL" sz="1600" b="0" dirty="0" err="1">
                <a:solidFill>
                  <a:schemeClr val="bg1"/>
                </a:solidFill>
                <a:ea typeface="Geneva"/>
              </a:rPr>
              <a:t>IsoMatch</a:t>
            </a:r>
            <a:r>
              <a:rPr lang="en-GB" altLang="nl-NL" sz="1600" b="0" dirty="0">
                <a:solidFill>
                  <a:schemeClr val="bg1"/>
                </a:solidFill>
                <a:ea typeface="Geneva"/>
              </a:rPr>
              <a:t> </a:t>
            </a:r>
            <a:r>
              <a:rPr lang="en-GB" altLang="nl-NL" sz="1600" b="0" dirty="0" err="1">
                <a:solidFill>
                  <a:schemeClr val="bg1"/>
                </a:solidFill>
                <a:ea typeface="Geneva"/>
              </a:rPr>
              <a:t>TopService</a:t>
            </a:r>
            <a:endParaRPr lang="en-GB" altLang="nl-NL" sz="1600" b="0" dirty="0">
              <a:solidFill>
                <a:schemeClr val="bg1"/>
              </a:solidFill>
              <a:ea typeface="Geneva"/>
            </a:endParaRPr>
          </a:p>
          <a:p>
            <a:pPr marL="285750" indent="-285750" algn="l">
              <a:spcBef>
                <a:spcPct val="10000"/>
              </a:spcBef>
              <a:buFont typeface="Wingdings" panose="05000000000000000000" pitchFamily="2" charset="2"/>
              <a:buChar char="§"/>
            </a:pPr>
            <a:r>
              <a:rPr lang="en-GB" altLang="nl-NL" sz="1600" b="0" dirty="0" err="1" smtClean="0">
                <a:solidFill>
                  <a:schemeClr val="bg1"/>
                </a:solidFill>
                <a:ea typeface="Geneva"/>
              </a:rPr>
              <a:t>IsoMatch</a:t>
            </a:r>
            <a:r>
              <a:rPr lang="en-GB" altLang="nl-NL" sz="1600" b="0" dirty="0" smtClean="0">
                <a:solidFill>
                  <a:schemeClr val="bg1"/>
                </a:solidFill>
                <a:ea typeface="Geneva"/>
              </a:rPr>
              <a:t> </a:t>
            </a:r>
            <a:r>
              <a:rPr lang="en-GB" altLang="nl-NL" sz="1600" b="0" dirty="0">
                <a:solidFill>
                  <a:schemeClr val="bg1"/>
                </a:solidFill>
                <a:ea typeface="Geneva"/>
              </a:rPr>
              <a:t>Simulator</a:t>
            </a:r>
            <a:endParaRPr lang="en-GB" altLang="nl-NL" sz="1600" b="0" dirty="0">
              <a:solidFill>
                <a:schemeClr val="bg1"/>
              </a:solidFill>
              <a:ea typeface="Geneva"/>
              <a:cs typeface="Arial"/>
            </a:endParaRPr>
          </a:p>
          <a:p>
            <a:pPr marL="285750" indent="-285750" algn="l">
              <a:spcBef>
                <a:spcPct val="10000"/>
              </a:spcBef>
              <a:buFont typeface="Wingdings" panose="05000000000000000000" pitchFamily="2" charset="2"/>
              <a:buChar char="§"/>
            </a:pPr>
            <a:endParaRPr lang="en-GB" altLang="nl-NL" sz="1600" b="0" dirty="0">
              <a:solidFill>
                <a:schemeClr val="bg1"/>
              </a:solidFill>
              <a:latin typeface="+mn-lt"/>
              <a:cs typeface="Arial"/>
            </a:endParaRPr>
          </a:p>
          <a:p>
            <a:pPr marL="285750" indent="-285750" algn="l">
              <a:spcBef>
                <a:spcPct val="10000"/>
              </a:spcBef>
              <a:buFont typeface="Wingdings" panose="05000000000000000000" pitchFamily="2" charset="2"/>
              <a:buChar char="§"/>
            </a:pPr>
            <a:endParaRPr lang="en-GB" altLang="nl-NL" sz="1600" dirty="0">
              <a:solidFill>
                <a:srgbClr val="FF0000"/>
              </a:solidFill>
              <a:latin typeface="+mn-lt"/>
              <a:cs typeface="Arial"/>
            </a:endParaRPr>
          </a:p>
          <a:p>
            <a:pPr algn="l"/>
            <a:endParaRPr lang="en-GB" sz="1600" dirty="0">
              <a:solidFill>
                <a:srgbClr val="FF0000"/>
              </a:solidFill>
              <a:latin typeface="+mn-lt"/>
              <a:ea typeface="Geneva"/>
              <a:cs typeface="Arial"/>
            </a:endParaRPr>
          </a:p>
          <a:p>
            <a:pPr algn="l">
              <a:buFont typeface="Arial" panose="05000000000000000000" pitchFamily="2" charset="2"/>
              <a:buChar char="•"/>
            </a:pPr>
            <a:endParaRPr lang="en-GB" sz="1600" dirty="0">
              <a:solidFill>
                <a:srgbClr val="FF0000"/>
              </a:solidFill>
              <a:cs typeface="Arial"/>
            </a:endParaRPr>
          </a:p>
          <a:p>
            <a:pPr marL="285750" indent="-285750" algn="l">
              <a:spcBef>
                <a:spcPct val="10000"/>
              </a:spcBef>
              <a:buFont typeface="Wingdings" panose="05000000000000000000" pitchFamily="2" charset="2"/>
              <a:buChar char="§"/>
            </a:pPr>
            <a:endParaRPr lang="en-GB" altLang="nl-NL" sz="1600" b="0" dirty="0">
              <a:solidFill>
                <a:srgbClr val="A0AA00"/>
              </a:solidFill>
              <a:cs typeface="Arial"/>
            </a:endParaRPr>
          </a:p>
          <a:p>
            <a:pPr marL="285750" indent="-285750" algn="l">
              <a:spcBef>
                <a:spcPct val="10000"/>
              </a:spcBef>
              <a:buFont typeface="Wingdings" panose="05000000000000000000" pitchFamily="2" charset="2"/>
              <a:buChar char="§"/>
            </a:pPr>
            <a:endParaRPr lang="en-GB" altLang="nl-NL" sz="1600" b="0" dirty="0">
              <a:solidFill>
                <a:schemeClr val="tx1"/>
              </a:solidFill>
              <a:latin typeface="+mn-lt"/>
              <a:cs typeface="Arial"/>
            </a:endParaRPr>
          </a:p>
        </p:txBody>
      </p:sp>
      <p:sp>
        <p:nvSpPr>
          <p:cNvPr id="6" name="Rechthoek 5"/>
          <p:cNvSpPr/>
          <p:nvPr/>
        </p:nvSpPr>
        <p:spPr>
          <a:xfrm>
            <a:off x="6129864" y="1568403"/>
            <a:ext cx="3014136" cy="2456057"/>
          </a:xfrm>
          <a:prstGeom prst="rect">
            <a:avLst/>
          </a:prstGeom>
        </p:spPr>
        <p:txBody>
          <a:bodyPr wrap="square" anchor="t">
            <a:spAutoFit/>
          </a:bodyPr>
          <a:lstStyle/>
          <a:p>
            <a:pPr algn="l">
              <a:spcBef>
                <a:spcPct val="10000"/>
              </a:spcBef>
            </a:pPr>
            <a:r>
              <a:rPr lang="en-GB" altLang="nl-NL" sz="1600" dirty="0" smtClean="0">
                <a:solidFill>
                  <a:schemeClr val="tx1"/>
                </a:solidFill>
                <a:ea typeface="Geneva"/>
              </a:rPr>
              <a:t>Telematics</a:t>
            </a:r>
            <a:endParaRPr lang="en-GB" altLang="nl-NL" sz="1600" dirty="0">
              <a:solidFill>
                <a:schemeClr val="tx1"/>
              </a:solidFill>
              <a:ea typeface="Geneva"/>
            </a:endParaRPr>
          </a:p>
          <a:p>
            <a:pPr marL="285750" indent="-285750" algn="l">
              <a:spcBef>
                <a:spcPct val="10000"/>
              </a:spcBef>
              <a:buFont typeface="Wingdings" panose="05000000000000000000" pitchFamily="2" charset="2"/>
              <a:buChar char="§"/>
            </a:pPr>
            <a:r>
              <a:rPr lang="en-GB" altLang="nl-NL" sz="1600" b="0" dirty="0" err="1" smtClean="0">
                <a:solidFill>
                  <a:schemeClr val="bg1"/>
                </a:solidFill>
                <a:ea typeface="Geneva"/>
              </a:rPr>
              <a:t>IsoMatch</a:t>
            </a:r>
            <a:r>
              <a:rPr lang="en-GB" altLang="nl-NL" sz="1600" b="0" dirty="0" smtClean="0">
                <a:solidFill>
                  <a:schemeClr val="bg1"/>
                </a:solidFill>
                <a:ea typeface="Geneva"/>
              </a:rPr>
              <a:t> </a:t>
            </a:r>
            <a:r>
              <a:rPr lang="en-GB" altLang="nl-NL" sz="1600" b="0" dirty="0" err="1">
                <a:solidFill>
                  <a:schemeClr val="bg1"/>
                </a:solidFill>
                <a:ea typeface="Geneva"/>
              </a:rPr>
              <a:t>FarmCentre</a:t>
            </a:r>
            <a:endParaRPr lang="en-GB" altLang="nl-NL" sz="1600" b="0" dirty="0">
              <a:solidFill>
                <a:schemeClr val="bg1"/>
              </a:solidFill>
              <a:cs typeface="Arial"/>
            </a:endParaRPr>
          </a:p>
          <a:p>
            <a:pPr algn="l">
              <a:spcBef>
                <a:spcPct val="10000"/>
              </a:spcBef>
            </a:pPr>
            <a:endParaRPr lang="en-GB" altLang="nl-NL" sz="1600" b="0" dirty="0">
              <a:solidFill>
                <a:schemeClr val="tx1"/>
              </a:solidFill>
            </a:endParaRPr>
          </a:p>
          <a:p>
            <a:pPr algn="l">
              <a:spcBef>
                <a:spcPct val="10000"/>
              </a:spcBef>
            </a:pPr>
            <a:endParaRPr lang="en-GB" altLang="nl-NL" sz="1600" b="0" dirty="0">
              <a:solidFill>
                <a:schemeClr val="bg1"/>
              </a:solidFill>
              <a:latin typeface="+mn-lt"/>
              <a:cs typeface="Arial"/>
            </a:endParaRPr>
          </a:p>
          <a:p>
            <a:pPr marL="285750" indent="-285750" algn="l">
              <a:spcBef>
                <a:spcPct val="10000"/>
              </a:spcBef>
              <a:buFont typeface="Wingdings" panose="05000000000000000000" pitchFamily="2" charset="2"/>
              <a:buChar char="§"/>
            </a:pPr>
            <a:endParaRPr lang="en-GB" altLang="nl-NL" sz="1600" dirty="0">
              <a:solidFill>
                <a:srgbClr val="FF0000"/>
              </a:solidFill>
              <a:latin typeface="+mn-lt"/>
              <a:cs typeface="Arial"/>
            </a:endParaRPr>
          </a:p>
          <a:p>
            <a:pPr algn="l"/>
            <a:endParaRPr lang="en-GB" sz="1600" dirty="0">
              <a:solidFill>
                <a:srgbClr val="FF0000"/>
              </a:solidFill>
              <a:latin typeface="+mn-lt"/>
              <a:ea typeface="Geneva"/>
              <a:cs typeface="Arial"/>
            </a:endParaRPr>
          </a:p>
          <a:p>
            <a:pPr algn="l">
              <a:buFont typeface="Arial" panose="05000000000000000000" pitchFamily="2" charset="2"/>
              <a:buChar char="•"/>
            </a:pPr>
            <a:endParaRPr lang="en-GB" sz="1600" dirty="0">
              <a:solidFill>
                <a:srgbClr val="FF0000"/>
              </a:solidFill>
              <a:cs typeface="Arial"/>
            </a:endParaRPr>
          </a:p>
          <a:p>
            <a:pPr marL="285750" indent="-285750" algn="l">
              <a:spcBef>
                <a:spcPct val="10000"/>
              </a:spcBef>
              <a:buFont typeface="Wingdings" panose="05000000000000000000" pitchFamily="2" charset="2"/>
              <a:buChar char="§"/>
            </a:pPr>
            <a:endParaRPr lang="en-GB" altLang="nl-NL" sz="1600" b="0" dirty="0">
              <a:solidFill>
                <a:srgbClr val="A0AA00"/>
              </a:solidFill>
              <a:cs typeface="Arial"/>
            </a:endParaRPr>
          </a:p>
          <a:p>
            <a:pPr marL="285750" indent="-285750" algn="l">
              <a:spcBef>
                <a:spcPct val="10000"/>
              </a:spcBef>
              <a:buFont typeface="Wingdings" panose="05000000000000000000" pitchFamily="2" charset="2"/>
              <a:buChar char="§"/>
            </a:pPr>
            <a:endParaRPr lang="en-GB" altLang="nl-NL" sz="1600" b="0" dirty="0">
              <a:solidFill>
                <a:schemeClr val="tx1"/>
              </a:solidFill>
              <a:latin typeface="+mn-lt"/>
              <a:cs typeface="Arial"/>
            </a:endParaRPr>
          </a:p>
        </p:txBody>
      </p:sp>
    </p:spTree>
    <p:extLst>
      <p:ext uri="{BB962C8B-B14F-4D97-AF65-F5344CB8AC3E}">
        <p14:creationId xmlns:p14="http://schemas.microsoft.com/office/powerpoint/2010/main" val="325962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t>Marketing Material Available </a:t>
            </a:r>
            <a:endParaRPr lang="nl-NL"/>
          </a:p>
        </p:txBody>
      </p:sp>
      <p:sp>
        <p:nvSpPr>
          <p:cNvPr id="3" name="Tekstvak 2"/>
          <p:cNvSpPr txBox="1"/>
          <p:nvPr/>
        </p:nvSpPr>
        <p:spPr>
          <a:xfrm>
            <a:off x="1457733" y="1722255"/>
            <a:ext cx="6228534" cy="738664"/>
          </a:xfrm>
          <a:prstGeom prst="rect">
            <a:avLst/>
          </a:prstGeom>
          <a:noFill/>
        </p:spPr>
        <p:txBody>
          <a:bodyPr wrap="square" rtlCol="0">
            <a:spAutoFit/>
          </a:bodyPr>
          <a:lstStyle/>
          <a:p>
            <a:r>
              <a:rPr lang="en-US" sz="1400" b="0" dirty="0" smtClean="0">
                <a:solidFill>
                  <a:schemeClr val="bg1"/>
                </a:solidFill>
              </a:rPr>
              <a:t>All of our products have several marketing materials available. These can either be found on the </a:t>
            </a:r>
            <a:r>
              <a:rPr lang="en-US" sz="1400" b="0" dirty="0" smtClean="0">
                <a:solidFill>
                  <a:schemeClr val="bg1"/>
                </a:solidFill>
                <a:hlinkClick r:id="rId2"/>
              </a:rPr>
              <a:t>Download Centre</a:t>
            </a:r>
            <a:r>
              <a:rPr lang="en-US" sz="1400" b="0" dirty="0" smtClean="0">
                <a:solidFill>
                  <a:schemeClr val="bg1"/>
                </a:solidFill>
              </a:rPr>
              <a:t>, or you can contact Maria Vasbotten (Maria.Vasbotten@kvernelandgroup.com) who will be able to assist. </a:t>
            </a:r>
            <a:endParaRPr lang="nl-NL" sz="1400" b="0" dirty="0">
              <a:solidFill>
                <a:schemeClr val="bg1"/>
              </a:solidFill>
            </a:endParaRPr>
          </a:p>
        </p:txBody>
      </p:sp>
      <p:sp>
        <p:nvSpPr>
          <p:cNvPr id="4" name="Tekstvak 3"/>
          <p:cNvSpPr txBox="1"/>
          <p:nvPr/>
        </p:nvSpPr>
        <p:spPr>
          <a:xfrm>
            <a:off x="2611429" y="2955322"/>
            <a:ext cx="3500751" cy="261610"/>
          </a:xfrm>
          <a:prstGeom prst="rect">
            <a:avLst/>
          </a:prstGeom>
          <a:noFill/>
        </p:spPr>
        <p:txBody>
          <a:bodyPr wrap="square" rtlCol="0">
            <a:spAutoFit/>
          </a:bodyPr>
          <a:lstStyle/>
          <a:p>
            <a:r>
              <a:rPr lang="en-US" sz="1100" b="0" dirty="0" smtClean="0">
                <a:solidFill>
                  <a:schemeClr val="bg1"/>
                </a:solidFill>
              </a:rPr>
              <a:t>Logo’s and Icon’s can be downloaded here  </a:t>
            </a:r>
            <a:r>
              <a:rPr lang="en-US" sz="1100" b="0" dirty="0" smtClean="0"/>
              <a:t> </a:t>
            </a:r>
            <a:endParaRPr lang="nl-NL" sz="1100" b="0" dirty="0"/>
          </a:p>
        </p:txBody>
      </p:sp>
      <p:sp>
        <p:nvSpPr>
          <p:cNvPr id="75" name="Tekstvak 74"/>
          <p:cNvSpPr txBox="1"/>
          <p:nvPr/>
        </p:nvSpPr>
        <p:spPr>
          <a:xfrm>
            <a:off x="2706759" y="4049266"/>
            <a:ext cx="1333699" cy="369332"/>
          </a:xfrm>
          <a:prstGeom prst="rect">
            <a:avLst/>
          </a:prstGeom>
          <a:noFill/>
        </p:spPr>
        <p:txBody>
          <a:bodyPr wrap="square" rtlCol="0">
            <a:spAutoFit/>
          </a:bodyPr>
          <a:lstStyle/>
          <a:p>
            <a:r>
              <a:rPr lang="en-US" sz="1600" dirty="0" smtClean="0">
                <a:solidFill>
                  <a:schemeClr val="bg1"/>
                </a:solidFill>
              </a:rPr>
              <a:t>Icon’s</a:t>
            </a:r>
            <a:r>
              <a:rPr lang="en-US" dirty="0" smtClean="0"/>
              <a:t> </a:t>
            </a:r>
            <a:endParaRPr lang="nl-NL" dirty="0"/>
          </a:p>
        </p:txBody>
      </p:sp>
      <p:sp>
        <p:nvSpPr>
          <p:cNvPr id="76" name="Tekstvak 75"/>
          <p:cNvSpPr txBox="1"/>
          <p:nvPr/>
        </p:nvSpPr>
        <p:spPr>
          <a:xfrm>
            <a:off x="2706759" y="3431651"/>
            <a:ext cx="1333699" cy="369332"/>
          </a:xfrm>
          <a:prstGeom prst="rect">
            <a:avLst/>
          </a:prstGeom>
          <a:noFill/>
        </p:spPr>
        <p:txBody>
          <a:bodyPr wrap="square" rtlCol="0">
            <a:spAutoFit/>
          </a:bodyPr>
          <a:lstStyle/>
          <a:p>
            <a:r>
              <a:rPr lang="en-US" sz="1600" dirty="0" smtClean="0">
                <a:solidFill>
                  <a:schemeClr val="bg1"/>
                </a:solidFill>
              </a:rPr>
              <a:t>Logo’s</a:t>
            </a:r>
            <a:r>
              <a:rPr lang="en-US" dirty="0" smtClean="0"/>
              <a:t> </a:t>
            </a:r>
            <a:endParaRPr lang="nl-NL" dirty="0"/>
          </a:p>
        </p:txBody>
      </p:sp>
      <p:pic>
        <p:nvPicPr>
          <p:cNvPr id="77" name="Afbeelding 76">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227" y="3321589"/>
            <a:ext cx="683986" cy="627067"/>
          </a:xfrm>
          <a:prstGeom prst="rect">
            <a:avLst/>
          </a:prstGeom>
          <a:effectLst>
            <a:outerShdw blurRad="63500" sx="102000" sy="102000" algn="ctr" rotWithShape="0">
              <a:prstClr val="black">
                <a:alpha val="40000"/>
              </a:prstClr>
            </a:outerShdw>
          </a:effectLst>
        </p:spPr>
      </p:pic>
      <p:pic>
        <p:nvPicPr>
          <p:cNvPr id="78" name="Afbeelding 77">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49163" y="3431651"/>
            <a:ext cx="456561" cy="443889"/>
          </a:xfrm>
          <a:prstGeom prst="rect">
            <a:avLst/>
          </a:prstGeom>
          <a:effectLst>
            <a:outerShdw blurRad="63500" sx="102000" sy="102000" algn="ctr" rotWithShape="0">
              <a:prstClr val="black">
                <a:alpha val="40000"/>
              </a:prstClr>
            </a:outerShdw>
          </a:effectLst>
        </p:spPr>
      </p:pic>
      <p:pic>
        <p:nvPicPr>
          <p:cNvPr id="96" name="Afbeelding 95">
            <a:hlinkClick r:id="rId7"/>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13517" y="3437548"/>
            <a:ext cx="457761" cy="443889"/>
          </a:xfrm>
          <a:prstGeom prst="rect">
            <a:avLst/>
          </a:prstGeom>
          <a:effectLst>
            <a:outerShdw blurRad="50800" dist="38100" dir="5400000" algn="t" rotWithShape="0">
              <a:prstClr val="black">
                <a:alpha val="40000"/>
              </a:prstClr>
            </a:outerShdw>
          </a:effectLst>
        </p:spPr>
      </p:pic>
      <p:pic>
        <p:nvPicPr>
          <p:cNvPr id="5" name="Afbeelding 4">
            <a:hlinkClick r:id="rId9"/>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70214" y="4026702"/>
            <a:ext cx="414460" cy="414460"/>
          </a:xfrm>
          <a:prstGeom prst="rect">
            <a:avLst/>
          </a:prstGeom>
          <a:effectLst>
            <a:outerShdw blurRad="63500" sx="102000" sy="102000" algn="ctr" rotWithShape="0">
              <a:prstClr val="black">
                <a:alpha val="40000"/>
              </a:prstClr>
            </a:outerShdw>
          </a:effectLst>
        </p:spPr>
      </p:pic>
      <p:pic>
        <p:nvPicPr>
          <p:cNvPr id="6" name="Afbeelding 5">
            <a:hlinkClick r:id="rId11"/>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60709" y="4026702"/>
            <a:ext cx="421560" cy="421560"/>
          </a:xfrm>
          <a:prstGeom prst="rect">
            <a:avLst/>
          </a:prstGeom>
          <a:effectLst>
            <a:outerShdw blurRad="63500" sx="102000" sy="102000" algn="ctr" rotWithShape="0">
              <a:prstClr val="black">
                <a:alpha val="40000"/>
              </a:prstClr>
            </a:outerShdw>
          </a:effectLst>
        </p:spPr>
      </p:pic>
      <p:pic>
        <p:nvPicPr>
          <p:cNvPr id="8" name="Afbeelding 7">
            <a:hlinkClick r:id="rId13"/>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31323" y="4027507"/>
            <a:ext cx="422150" cy="4221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578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smtClean="0">
                <a:ea typeface="Geneva"/>
              </a:rPr>
              <a:t>Current </a:t>
            </a:r>
            <a:r>
              <a:rPr lang="en-US" dirty="0" err="1" smtClean="0">
                <a:ea typeface="Geneva"/>
              </a:rPr>
              <a:t>IsoMatch</a:t>
            </a:r>
            <a:r>
              <a:rPr lang="en-US" dirty="0" smtClean="0">
                <a:ea typeface="Geneva"/>
              </a:rPr>
              <a:t> </a:t>
            </a:r>
            <a:r>
              <a:rPr lang="en-US" dirty="0">
                <a:ea typeface="Geneva"/>
              </a:rPr>
              <a:t>O</a:t>
            </a:r>
            <a:r>
              <a:rPr lang="en-US" dirty="0" smtClean="0">
                <a:ea typeface="Geneva"/>
              </a:rPr>
              <a:t>ffering </a:t>
            </a:r>
            <a:endParaRPr lang="nl-NL" dirty="0"/>
          </a:p>
        </p:txBody>
      </p:sp>
      <p:pic>
        <p:nvPicPr>
          <p:cNvPr id="7" name="Afbeelding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2698" y="1011313"/>
            <a:ext cx="1141287" cy="1170354"/>
          </a:xfrm>
          <a:prstGeom prst="rect">
            <a:avLst/>
          </a:prstGeom>
          <a:effectLst>
            <a:outerShdw blurRad="63500" sx="102000" sy="102000" algn="ctr" rotWithShape="0">
              <a:prstClr val="black">
                <a:alpha val="40000"/>
              </a:prstClr>
            </a:outerShdw>
          </a:effectLst>
        </p:spPr>
      </p:pic>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9392" y="1103422"/>
            <a:ext cx="1556102" cy="1037401"/>
          </a:xfrm>
          <a:prstGeom prst="rect">
            <a:avLst/>
          </a:prstGeom>
          <a:effectLst>
            <a:outerShdw blurRad="63500" sx="102000" sy="102000" algn="ctr" rotWithShape="0">
              <a:prstClr val="black">
                <a:alpha val="40000"/>
              </a:prstClr>
            </a:outerShdw>
          </a:effectLst>
        </p:spPr>
      </p:pic>
      <p:sp>
        <p:nvSpPr>
          <p:cNvPr id="9" name="Tekstvak 8"/>
          <p:cNvSpPr txBox="1"/>
          <p:nvPr/>
        </p:nvSpPr>
        <p:spPr>
          <a:xfrm>
            <a:off x="1550038" y="2214173"/>
            <a:ext cx="2643025" cy="261610"/>
          </a:xfrm>
          <a:prstGeom prst="rect">
            <a:avLst/>
          </a:prstGeom>
          <a:noFill/>
        </p:spPr>
        <p:txBody>
          <a:bodyPr wrap="square" rtlCol="0">
            <a:spAutoFit/>
          </a:bodyPr>
          <a:lstStyle/>
          <a:p>
            <a:r>
              <a:rPr lang="en-US" sz="1100" dirty="0" err="1">
                <a:solidFill>
                  <a:schemeClr val="bg1"/>
                </a:solidFill>
              </a:rPr>
              <a:t>IsoMatch</a:t>
            </a:r>
            <a:r>
              <a:rPr lang="en-US" sz="1100" dirty="0">
                <a:solidFill>
                  <a:schemeClr val="bg1"/>
                </a:solidFill>
              </a:rPr>
              <a:t> </a:t>
            </a:r>
            <a:r>
              <a:rPr lang="en-US" sz="1100" dirty="0" err="1">
                <a:solidFill>
                  <a:schemeClr val="bg1"/>
                </a:solidFill>
              </a:rPr>
              <a:t>Tellus</a:t>
            </a:r>
            <a:r>
              <a:rPr lang="en-US" sz="1100" dirty="0">
                <a:solidFill>
                  <a:schemeClr val="bg1"/>
                </a:solidFill>
              </a:rPr>
              <a:t> </a:t>
            </a:r>
            <a:r>
              <a:rPr lang="en-US" sz="1100" dirty="0" smtClean="0">
                <a:solidFill>
                  <a:schemeClr val="bg1"/>
                </a:solidFill>
              </a:rPr>
              <a:t>PRO</a:t>
            </a:r>
            <a:endParaRPr lang="nl-NL" sz="1100" dirty="0">
              <a:solidFill>
                <a:schemeClr val="bg1"/>
              </a:solidFill>
            </a:endParaRPr>
          </a:p>
        </p:txBody>
      </p:sp>
      <p:pic>
        <p:nvPicPr>
          <p:cNvPr id="11" name="Afbeelding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6733" y="2731696"/>
            <a:ext cx="1591377" cy="1570808"/>
          </a:xfrm>
          <a:prstGeom prst="rect">
            <a:avLst/>
          </a:prstGeom>
        </p:spPr>
      </p:pic>
      <p:pic>
        <p:nvPicPr>
          <p:cNvPr id="12" name="Afbeelding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479" y="2947618"/>
            <a:ext cx="983286" cy="865750"/>
          </a:xfrm>
          <a:prstGeom prst="rect">
            <a:avLst/>
          </a:prstGeom>
        </p:spPr>
      </p:pic>
      <p:pic>
        <p:nvPicPr>
          <p:cNvPr id="13" name="Afbeelding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39873" y="2968871"/>
            <a:ext cx="1443199" cy="961898"/>
          </a:xfrm>
          <a:prstGeom prst="rect">
            <a:avLst/>
          </a:prstGeom>
        </p:spPr>
      </p:pic>
      <p:sp>
        <p:nvSpPr>
          <p:cNvPr id="15" name="Tekstvak 14"/>
          <p:cNvSpPr txBox="1"/>
          <p:nvPr/>
        </p:nvSpPr>
        <p:spPr>
          <a:xfrm>
            <a:off x="4909606" y="3974285"/>
            <a:ext cx="1122423"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Grip</a:t>
            </a:r>
            <a:endParaRPr lang="nl-NL" sz="1100" dirty="0">
              <a:solidFill>
                <a:schemeClr val="bg1"/>
              </a:solidFill>
            </a:endParaRPr>
          </a:p>
        </p:txBody>
      </p:sp>
      <p:sp>
        <p:nvSpPr>
          <p:cNvPr id="17" name="Tekstvak 16"/>
          <p:cNvSpPr txBox="1"/>
          <p:nvPr/>
        </p:nvSpPr>
        <p:spPr>
          <a:xfrm>
            <a:off x="1788989" y="3983814"/>
            <a:ext cx="1505540"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a:t>
            </a:r>
            <a:r>
              <a:rPr lang="en-US" sz="1100" dirty="0" smtClean="0">
                <a:solidFill>
                  <a:schemeClr val="bg1"/>
                </a:solidFill>
              </a:rPr>
              <a:t>(Multi)Eye</a:t>
            </a:r>
            <a:endParaRPr lang="nl-NL" sz="1100" dirty="0">
              <a:solidFill>
                <a:schemeClr val="bg1"/>
              </a:solidFill>
            </a:endParaRPr>
          </a:p>
        </p:txBody>
      </p:sp>
      <p:sp>
        <p:nvSpPr>
          <p:cNvPr id="18" name="Tekstvak 17"/>
          <p:cNvSpPr txBox="1"/>
          <p:nvPr/>
        </p:nvSpPr>
        <p:spPr>
          <a:xfrm>
            <a:off x="2069218" y="5620158"/>
            <a:ext cx="1625766"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a:t>
            </a:r>
            <a:r>
              <a:rPr lang="en-US" sz="1100" dirty="0" err="1" smtClean="0">
                <a:solidFill>
                  <a:schemeClr val="bg1"/>
                </a:solidFill>
              </a:rPr>
              <a:t>FarmCentre</a:t>
            </a:r>
            <a:endParaRPr lang="nl-NL" sz="1100" dirty="0">
              <a:solidFill>
                <a:schemeClr val="bg1"/>
              </a:solidFill>
            </a:endParaRPr>
          </a:p>
        </p:txBody>
      </p:sp>
      <p:sp>
        <p:nvSpPr>
          <p:cNvPr id="19" name="Tekstvak 18"/>
          <p:cNvSpPr txBox="1"/>
          <p:nvPr/>
        </p:nvSpPr>
        <p:spPr>
          <a:xfrm>
            <a:off x="7464425" y="3981581"/>
            <a:ext cx="1412566" cy="261610"/>
          </a:xfrm>
          <a:prstGeom prst="rect">
            <a:avLst/>
          </a:prstGeom>
          <a:noFill/>
        </p:spPr>
        <p:txBody>
          <a:bodyPr wrap="none" rtlCol="0">
            <a:spAutoFit/>
          </a:bodyPr>
          <a:lstStyle/>
          <a:p>
            <a:r>
              <a:rPr lang="en-US" sz="1100">
                <a:solidFill>
                  <a:schemeClr val="bg1"/>
                </a:solidFill>
              </a:rPr>
              <a:t>IsoMatch Wireless</a:t>
            </a:r>
            <a:endParaRPr lang="nl-NL" sz="1100">
              <a:solidFill>
                <a:schemeClr val="bg1"/>
              </a:solidFill>
            </a:endParaRPr>
          </a:p>
        </p:txBody>
      </p:sp>
      <p:pic>
        <p:nvPicPr>
          <p:cNvPr id="20" name="Picture 16" descr="A picture containing car, sitting, white&#10;&#10;Description automatically generated">
            <a:extLst>
              <a:ext uri="{FF2B5EF4-FFF2-40B4-BE49-F238E27FC236}">
                <a16:creationId xmlns:a16="http://schemas.microsoft.com/office/drawing/2014/main" id="{18819172-FDB0-4114-A0E2-8B9A5542E7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38870" y="2869575"/>
            <a:ext cx="992055" cy="1092332"/>
          </a:xfrm>
          <a:prstGeom prst="rect">
            <a:avLst/>
          </a:prstGeom>
        </p:spPr>
      </p:pic>
      <p:sp>
        <p:nvSpPr>
          <p:cNvPr id="21" name="Tekstvak 20"/>
          <p:cNvSpPr txBox="1"/>
          <p:nvPr/>
        </p:nvSpPr>
        <p:spPr>
          <a:xfrm>
            <a:off x="3339147" y="3981581"/>
            <a:ext cx="1388522"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a:t>
            </a:r>
            <a:r>
              <a:rPr lang="en-US" sz="1100" dirty="0" smtClean="0">
                <a:solidFill>
                  <a:schemeClr val="bg1"/>
                </a:solidFill>
              </a:rPr>
              <a:t>Global 2</a:t>
            </a:r>
            <a:endParaRPr lang="nl-NL" sz="1100" dirty="0">
              <a:solidFill>
                <a:schemeClr val="bg1"/>
              </a:solidFill>
            </a:endParaRPr>
          </a:p>
        </p:txBody>
      </p:sp>
      <p:pic>
        <p:nvPicPr>
          <p:cNvPr id="22" name="Tijdelijke aanduiding voor inhoud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5696" y="3133008"/>
            <a:ext cx="1631871" cy="848573"/>
          </a:xfrm>
          <a:prstGeom prst="rect">
            <a:avLst/>
          </a:prstGeom>
        </p:spPr>
      </p:pic>
      <p:pic>
        <p:nvPicPr>
          <p:cNvPr id="23" name="Afbeelding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25732" y="4798914"/>
            <a:ext cx="1371612" cy="757385"/>
          </a:xfrm>
          <a:prstGeom prst="rect">
            <a:avLst/>
          </a:prstGeom>
        </p:spPr>
      </p:pic>
      <p:pic>
        <p:nvPicPr>
          <p:cNvPr id="24" name="Tijdelijke aanduiding voor inhoud 4"/>
          <p:cNvPicPr>
            <a:picLocks noGrp="1" noChangeAspect="1"/>
          </p:cNvPicPr>
          <p:nvPr>
            <p:ph sz="quarter" idx="4294967295"/>
          </p:nvPr>
        </p:nvPicPr>
        <p:blipFill>
          <a:blip r:embed="rId10" cstate="screen">
            <a:extLst>
              <a:ext uri="{28A0092B-C50C-407E-A947-70E740481C1C}">
                <a14:useLocalDpi xmlns:a14="http://schemas.microsoft.com/office/drawing/2010/main"/>
              </a:ext>
            </a:extLst>
          </a:blip>
          <a:stretch>
            <a:fillRect/>
          </a:stretch>
        </p:blipFill>
        <p:spPr>
          <a:xfrm>
            <a:off x="6173247" y="1006416"/>
            <a:ext cx="1141095" cy="1170354"/>
          </a:xfrm>
          <a:prstGeom prst="rect">
            <a:avLst/>
          </a:prstGeom>
          <a:noFill/>
          <a:effectLst/>
        </p:spPr>
      </p:pic>
      <p:sp>
        <p:nvSpPr>
          <p:cNvPr id="3" name="Tekstvak 2"/>
          <p:cNvSpPr txBox="1"/>
          <p:nvPr/>
        </p:nvSpPr>
        <p:spPr>
          <a:xfrm>
            <a:off x="103115" y="1280160"/>
            <a:ext cx="1860317" cy="646331"/>
          </a:xfrm>
          <a:prstGeom prst="rect">
            <a:avLst/>
          </a:prstGeom>
          <a:noFill/>
        </p:spPr>
        <p:txBody>
          <a:bodyPr wrap="none" rtlCol="0">
            <a:spAutoFit/>
          </a:bodyPr>
          <a:lstStyle/>
          <a:p>
            <a:r>
              <a:rPr lang="en-US" dirty="0" smtClean="0">
                <a:solidFill>
                  <a:schemeClr val="bg1"/>
                </a:solidFill>
              </a:rPr>
              <a:t>Terminals &amp;</a:t>
            </a:r>
          </a:p>
          <a:p>
            <a:r>
              <a:rPr lang="en-US" dirty="0" smtClean="0">
                <a:solidFill>
                  <a:schemeClr val="bg1"/>
                </a:solidFill>
              </a:rPr>
              <a:t>Task Controller</a:t>
            </a:r>
            <a:endParaRPr lang="nl-NL" dirty="0">
              <a:solidFill>
                <a:schemeClr val="bg1"/>
              </a:solidFill>
            </a:endParaRPr>
          </a:p>
        </p:txBody>
      </p:sp>
      <p:sp>
        <p:nvSpPr>
          <p:cNvPr id="25" name="Tekstvak 24"/>
          <p:cNvSpPr txBox="1"/>
          <p:nvPr/>
        </p:nvSpPr>
        <p:spPr>
          <a:xfrm>
            <a:off x="353110" y="3363426"/>
            <a:ext cx="1544012" cy="369332"/>
          </a:xfrm>
          <a:prstGeom prst="rect">
            <a:avLst/>
          </a:prstGeom>
          <a:noFill/>
        </p:spPr>
        <p:txBody>
          <a:bodyPr wrap="none" rtlCol="0">
            <a:spAutoFit/>
          </a:bodyPr>
          <a:lstStyle/>
          <a:p>
            <a:r>
              <a:rPr lang="en-US" dirty="0" smtClean="0">
                <a:solidFill>
                  <a:schemeClr val="bg1"/>
                </a:solidFill>
              </a:rPr>
              <a:t>Accessories</a:t>
            </a:r>
            <a:endParaRPr lang="nl-NL" dirty="0">
              <a:solidFill>
                <a:schemeClr val="bg1"/>
              </a:solidFill>
            </a:endParaRPr>
          </a:p>
        </p:txBody>
      </p:sp>
      <p:sp>
        <p:nvSpPr>
          <p:cNvPr id="26" name="Tekstvak 25"/>
          <p:cNvSpPr txBox="1"/>
          <p:nvPr/>
        </p:nvSpPr>
        <p:spPr>
          <a:xfrm>
            <a:off x="353110" y="5150391"/>
            <a:ext cx="1360181" cy="369332"/>
          </a:xfrm>
          <a:prstGeom prst="rect">
            <a:avLst/>
          </a:prstGeom>
          <a:noFill/>
        </p:spPr>
        <p:txBody>
          <a:bodyPr wrap="none" rtlCol="0">
            <a:spAutoFit/>
          </a:bodyPr>
          <a:lstStyle/>
          <a:p>
            <a:r>
              <a:rPr lang="en-US" dirty="0" smtClean="0">
                <a:solidFill>
                  <a:schemeClr val="bg1"/>
                </a:solidFill>
              </a:rPr>
              <a:t>Telematics</a:t>
            </a:r>
            <a:endParaRPr lang="nl-NL" dirty="0">
              <a:solidFill>
                <a:schemeClr val="bg1"/>
              </a:solidFill>
            </a:endParaRPr>
          </a:p>
        </p:txBody>
      </p:sp>
      <p:sp>
        <p:nvSpPr>
          <p:cNvPr id="27" name="Tekstvak 26"/>
          <p:cNvSpPr txBox="1"/>
          <p:nvPr/>
        </p:nvSpPr>
        <p:spPr>
          <a:xfrm>
            <a:off x="6036943" y="3983160"/>
            <a:ext cx="1249061"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a:t>
            </a:r>
            <a:r>
              <a:rPr lang="en-US" sz="1100" dirty="0" err="1" smtClean="0">
                <a:solidFill>
                  <a:schemeClr val="bg1"/>
                </a:solidFill>
              </a:rPr>
              <a:t>InLine</a:t>
            </a:r>
            <a:endParaRPr lang="nl-NL" sz="1100" dirty="0">
              <a:solidFill>
                <a:schemeClr val="bg1"/>
              </a:solidFill>
            </a:endParaRPr>
          </a:p>
        </p:txBody>
      </p:sp>
      <p:sp>
        <p:nvSpPr>
          <p:cNvPr id="28" name="Tekstvak 27"/>
          <p:cNvSpPr txBox="1"/>
          <p:nvPr/>
        </p:nvSpPr>
        <p:spPr>
          <a:xfrm>
            <a:off x="3271899" y="2214173"/>
            <a:ext cx="2643025" cy="261610"/>
          </a:xfrm>
          <a:prstGeom prst="rect">
            <a:avLst/>
          </a:prstGeom>
          <a:noFill/>
        </p:spPr>
        <p:txBody>
          <a:bodyPr wrap="square" rtlCol="0">
            <a:spAutoFit/>
          </a:bodyPr>
          <a:lstStyle/>
          <a:p>
            <a:r>
              <a:rPr lang="en-US" sz="1100" dirty="0" err="1">
                <a:solidFill>
                  <a:schemeClr val="bg1"/>
                </a:solidFill>
              </a:rPr>
              <a:t>IsoMatch</a:t>
            </a:r>
            <a:r>
              <a:rPr lang="en-US" sz="1100" dirty="0">
                <a:solidFill>
                  <a:schemeClr val="bg1"/>
                </a:solidFill>
              </a:rPr>
              <a:t> </a:t>
            </a:r>
            <a:r>
              <a:rPr lang="en-US" sz="1100" dirty="0" err="1">
                <a:solidFill>
                  <a:schemeClr val="bg1"/>
                </a:solidFill>
              </a:rPr>
              <a:t>Tellus</a:t>
            </a:r>
            <a:r>
              <a:rPr lang="en-US" sz="1100" dirty="0">
                <a:solidFill>
                  <a:schemeClr val="bg1"/>
                </a:solidFill>
              </a:rPr>
              <a:t> </a:t>
            </a:r>
            <a:r>
              <a:rPr lang="en-US" sz="1100" dirty="0" smtClean="0">
                <a:solidFill>
                  <a:schemeClr val="bg1"/>
                </a:solidFill>
              </a:rPr>
              <a:t>GO+</a:t>
            </a:r>
            <a:endParaRPr lang="nl-NL" sz="1100" dirty="0">
              <a:solidFill>
                <a:schemeClr val="bg1"/>
              </a:solidFill>
            </a:endParaRPr>
          </a:p>
        </p:txBody>
      </p:sp>
      <p:sp>
        <p:nvSpPr>
          <p:cNvPr id="29" name="Tekstvak 28"/>
          <p:cNvSpPr txBox="1"/>
          <p:nvPr/>
        </p:nvSpPr>
        <p:spPr>
          <a:xfrm>
            <a:off x="5426200" y="2214173"/>
            <a:ext cx="2643025" cy="261610"/>
          </a:xfrm>
          <a:prstGeom prst="rect">
            <a:avLst/>
          </a:prstGeom>
          <a:noFill/>
        </p:spPr>
        <p:txBody>
          <a:bodyPr wrap="square" rtlCol="0">
            <a:spAutoFit/>
          </a:bodyPr>
          <a:lstStyle/>
          <a:p>
            <a:r>
              <a:rPr lang="en-US" sz="1100" dirty="0" err="1">
                <a:solidFill>
                  <a:schemeClr val="bg1"/>
                </a:solidFill>
              </a:rPr>
              <a:t>IsoMatch</a:t>
            </a:r>
            <a:r>
              <a:rPr lang="en-US" sz="1100" dirty="0">
                <a:solidFill>
                  <a:schemeClr val="bg1"/>
                </a:solidFill>
              </a:rPr>
              <a:t> </a:t>
            </a:r>
            <a:r>
              <a:rPr lang="en-US" sz="1100" dirty="0" smtClean="0">
                <a:solidFill>
                  <a:schemeClr val="bg1"/>
                </a:solidFill>
              </a:rPr>
              <a:t>GEOCONTROL</a:t>
            </a:r>
            <a:endParaRPr lang="nl-NL" sz="1100" dirty="0">
              <a:solidFill>
                <a:schemeClr val="bg1"/>
              </a:solidFill>
            </a:endParaRPr>
          </a:p>
        </p:txBody>
      </p:sp>
    </p:spTree>
    <p:extLst>
      <p:ext uri="{BB962C8B-B14F-4D97-AF65-F5344CB8AC3E}">
        <p14:creationId xmlns:p14="http://schemas.microsoft.com/office/powerpoint/2010/main" val="34237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smtClean="0">
                <a:ea typeface="Geneva"/>
              </a:rPr>
              <a:t>Current </a:t>
            </a:r>
            <a:r>
              <a:rPr lang="en-US" dirty="0" err="1" smtClean="0">
                <a:ea typeface="Geneva"/>
              </a:rPr>
              <a:t>IsoMatch</a:t>
            </a:r>
            <a:r>
              <a:rPr lang="en-US" dirty="0" smtClean="0">
                <a:ea typeface="Geneva"/>
              </a:rPr>
              <a:t> </a:t>
            </a:r>
            <a:r>
              <a:rPr lang="en-US" dirty="0">
                <a:ea typeface="Geneva"/>
              </a:rPr>
              <a:t>O</a:t>
            </a:r>
            <a:r>
              <a:rPr lang="en-US" dirty="0" smtClean="0">
                <a:ea typeface="Geneva"/>
              </a:rPr>
              <a:t>ffering </a:t>
            </a:r>
            <a:endParaRPr lang="nl-NL" dirty="0"/>
          </a:p>
        </p:txBody>
      </p:sp>
      <p:sp>
        <p:nvSpPr>
          <p:cNvPr id="3" name="Tekstvak 2"/>
          <p:cNvSpPr txBox="1"/>
          <p:nvPr/>
        </p:nvSpPr>
        <p:spPr>
          <a:xfrm>
            <a:off x="199296" y="1280160"/>
            <a:ext cx="1667957" cy="369332"/>
          </a:xfrm>
          <a:prstGeom prst="rect">
            <a:avLst/>
          </a:prstGeom>
          <a:noFill/>
        </p:spPr>
        <p:txBody>
          <a:bodyPr wrap="none" rtlCol="0">
            <a:spAutoFit/>
          </a:bodyPr>
          <a:lstStyle/>
          <a:p>
            <a:r>
              <a:rPr lang="en-US" dirty="0" smtClean="0">
                <a:solidFill>
                  <a:schemeClr val="bg1"/>
                </a:solidFill>
              </a:rPr>
              <a:t>Service Tools</a:t>
            </a:r>
            <a:endParaRPr lang="nl-NL" dirty="0">
              <a:solidFill>
                <a:schemeClr val="bg1"/>
              </a:solidFill>
            </a:endParaRPr>
          </a:p>
        </p:txBody>
      </p:sp>
      <p:sp>
        <p:nvSpPr>
          <p:cNvPr id="25" name="Tekstvak 24"/>
          <p:cNvSpPr txBox="1"/>
          <p:nvPr/>
        </p:nvSpPr>
        <p:spPr>
          <a:xfrm>
            <a:off x="199296" y="3381066"/>
            <a:ext cx="1762022" cy="369332"/>
          </a:xfrm>
          <a:prstGeom prst="rect">
            <a:avLst/>
          </a:prstGeom>
          <a:noFill/>
        </p:spPr>
        <p:txBody>
          <a:bodyPr wrap="none" rtlCol="0">
            <a:spAutoFit/>
          </a:bodyPr>
          <a:lstStyle/>
          <a:p>
            <a:r>
              <a:rPr lang="en-US" dirty="0" smtClean="0">
                <a:solidFill>
                  <a:schemeClr val="bg1"/>
                </a:solidFill>
              </a:rPr>
              <a:t>Demo Material</a:t>
            </a:r>
            <a:endParaRPr lang="nl-NL" dirty="0">
              <a:solidFill>
                <a:schemeClr val="bg1"/>
              </a:solidFill>
            </a:endParaRPr>
          </a:p>
        </p:txBody>
      </p:sp>
      <p:sp>
        <p:nvSpPr>
          <p:cNvPr id="30" name="Tekstvak 29"/>
          <p:cNvSpPr txBox="1"/>
          <p:nvPr/>
        </p:nvSpPr>
        <p:spPr>
          <a:xfrm>
            <a:off x="5477654" y="3381066"/>
            <a:ext cx="1297150" cy="400110"/>
          </a:xfrm>
          <a:prstGeom prst="rect">
            <a:avLst/>
          </a:prstGeom>
          <a:noFill/>
        </p:spPr>
        <p:txBody>
          <a:bodyPr wrap="none" rtlCol="0" anchor="t">
            <a:spAutoFit/>
          </a:bodyPr>
          <a:lstStyle/>
          <a:p>
            <a:r>
              <a:rPr lang="en-US" sz="1000" dirty="0" err="1">
                <a:solidFill>
                  <a:schemeClr val="bg1"/>
                </a:solidFill>
              </a:rPr>
              <a:t>IsoMatch</a:t>
            </a:r>
            <a:r>
              <a:rPr lang="en-US" sz="1000" dirty="0">
                <a:solidFill>
                  <a:schemeClr val="bg1"/>
                </a:solidFill>
              </a:rPr>
              <a:t> </a:t>
            </a:r>
            <a:r>
              <a:rPr lang="en-US" sz="1000" dirty="0" err="1" smtClean="0">
                <a:solidFill>
                  <a:schemeClr val="bg1"/>
                </a:solidFill>
              </a:rPr>
              <a:t>InDemo</a:t>
            </a:r>
            <a:r>
              <a:rPr lang="en-US" sz="1000" dirty="0" smtClean="0">
                <a:solidFill>
                  <a:schemeClr val="bg1"/>
                </a:solidFill>
              </a:rPr>
              <a:t> </a:t>
            </a:r>
          </a:p>
          <a:p>
            <a:r>
              <a:rPr lang="en-US" sz="1000" b="0" dirty="0" smtClean="0">
                <a:solidFill>
                  <a:schemeClr val="bg1"/>
                </a:solidFill>
              </a:rPr>
              <a:t>Image coming soon</a:t>
            </a:r>
            <a:endParaRPr lang="en-US" sz="1000" b="0" dirty="0">
              <a:solidFill>
                <a:schemeClr val="bg1"/>
              </a:solidFill>
              <a:cs typeface="Arial"/>
            </a:endParaRPr>
          </a:p>
        </p:txBody>
      </p:sp>
      <p:sp>
        <p:nvSpPr>
          <p:cNvPr id="31" name="Tekstvak 30"/>
          <p:cNvSpPr txBox="1"/>
          <p:nvPr/>
        </p:nvSpPr>
        <p:spPr>
          <a:xfrm>
            <a:off x="2502501" y="3381066"/>
            <a:ext cx="1412566" cy="400110"/>
          </a:xfrm>
          <a:prstGeom prst="rect">
            <a:avLst/>
          </a:prstGeom>
          <a:noFill/>
        </p:spPr>
        <p:txBody>
          <a:bodyPr wrap="none" rtlCol="0">
            <a:spAutoFit/>
          </a:bodyPr>
          <a:lstStyle/>
          <a:p>
            <a:r>
              <a:rPr lang="en-US" sz="1000" dirty="0" err="1" smtClean="0">
                <a:solidFill>
                  <a:schemeClr val="bg1"/>
                </a:solidFill>
              </a:rPr>
              <a:t>IsoMatch</a:t>
            </a:r>
            <a:r>
              <a:rPr lang="en-US" sz="1000" dirty="0" smtClean="0">
                <a:solidFill>
                  <a:schemeClr val="bg1"/>
                </a:solidFill>
              </a:rPr>
              <a:t> </a:t>
            </a:r>
            <a:r>
              <a:rPr lang="en-US" sz="1000" dirty="0" err="1" smtClean="0">
                <a:solidFill>
                  <a:schemeClr val="bg1"/>
                </a:solidFill>
              </a:rPr>
              <a:t>Democase</a:t>
            </a:r>
            <a:endParaRPr lang="en-US" sz="1000" dirty="0">
              <a:solidFill>
                <a:schemeClr val="bg1"/>
              </a:solidFill>
            </a:endParaRPr>
          </a:p>
          <a:p>
            <a:r>
              <a:rPr lang="en-US" sz="1000" b="0" dirty="0" smtClean="0">
                <a:solidFill>
                  <a:schemeClr val="bg1"/>
                </a:solidFill>
              </a:rPr>
              <a:t>Image coming soon</a:t>
            </a:r>
            <a:endParaRPr lang="nl-NL" sz="1000" b="0" dirty="0">
              <a:solidFill>
                <a:schemeClr val="bg1"/>
              </a:solidFill>
            </a:endParaRPr>
          </a:p>
        </p:txBody>
      </p:sp>
      <p:sp>
        <p:nvSpPr>
          <p:cNvPr id="32" name="Tekstvak 31"/>
          <p:cNvSpPr txBox="1"/>
          <p:nvPr/>
        </p:nvSpPr>
        <p:spPr>
          <a:xfrm>
            <a:off x="2511847" y="2407184"/>
            <a:ext cx="1595309"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a:t>
            </a:r>
            <a:r>
              <a:rPr lang="en-US" sz="1100" dirty="0" err="1">
                <a:solidFill>
                  <a:schemeClr val="bg1"/>
                </a:solidFill>
              </a:rPr>
              <a:t>TopService</a:t>
            </a:r>
            <a:endParaRPr lang="nl-NL" sz="1100" dirty="0">
              <a:solidFill>
                <a:schemeClr val="bg1"/>
              </a:solidFill>
            </a:endParaRPr>
          </a:p>
        </p:txBody>
      </p:sp>
      <p:sp>
        <p:nvSpPr>
          <p:cNvPr id="33" name="Tekstvak 32"/>
          <p:cNvSpPr txBox="1"/>
          <p:nvPr/>
        </p:nvSpPr>
        <p:spPr>
          <a:xfrm>
            <a:off x="5394026" y="2407184"/>
            <a:ext cx="1483099" cy="261610"/>
          </a:xfrm>
          <a:prstGeom prst="rect">
            <a:avLst/>
          </a:prstGeom>
          <a:noFill/>
        </p:spPr>
        <p:txBody>
          <a:bodyPr wrap="none" rtlCol="0">
            <a:spAutoFit/>
          </a:bodyPr>
          <a:lstStyle/>
          <a:p>
            <a:r>
              <a:rPr lang="en-US" sz="1100" dirty="0" err="1">
                <a:solidFill>
                  <a:schemeClr val="bg1"/>
                </a:solidFill>
              </a:rPr>
              <a:t>IsoMatch</a:t>
            </a:r>
            <a:r>
              <a:rPr lang="en-US" sz="1100" dirty="0">
                <a:solidFill>
                  <a:schemeClr val="bg1"/>
                </a:solidFill>
              </a:rPr>
              <a:t> Simulator</a:t>
            </a:r>
            <a:endParaRPr lang="nl-NL" sz="1100" dirty="0">
              <a:solidFill>
                <a:schemeClr val="bg1"/>
              </a:solidFill>
            </a:endParaRPr>
          </a:p>
        </p:txBody>
      </p:sp>
      <p:pic>
        <p:nvPicPr>
          <p:cNvPr id="34" name="Afbeelding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1220" y="984133"/>
            <a:ext cx="2056564" cy="1330718"/>
          </a:xfrm>
          <a:prstGeom prst="rect">
            <a:avLst/>
          </a:prstGeom>
        </p:spPr>
      </p:pic>
      <p:pic>
        <p:nvPicPr>
          <p:cNvPr id="35" name="Afbeelding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0996" y="992838"/>
            <a:ext cx="1929161" cy="1322014"/>
          </a:xfrm>
          <a:prstGeom prst="rect">
            <a:avLst/>
          </a:prstGeom>
        </p:spPr>
      </p:pic>
    </p:spTree>
    <p:extLst>
      <p:ext uri="{BB962C8B-B14F-4D97-AF65-F5344CB8AC3E}">
        <p14:creationId xmlns:p14="http://schemas.microsoft.com/office/powerpoint/2010/main" val="73117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a:ea typeface="Geneva"/>
              </a:rPr>
              <a:t>Terminals </a:t>
            </a:r>
            <a:r>
              <a:rPr lang="en-150">
                <a:ea typeface="Geneva"/>
              </a:rPr>
              <a:t>–</a:t>
            </a:r>
            <a:r>
              <a:rPr lang="en-US">
                <a:ea typeface="Geneva"/>
              </a:rPr>
              <a:t> </a:t>
            </a:r>
            <a:r>
              <a:rPr lang="en-US" err="1">
                <a:ea typeface="Geneva"/>
              </a:rPr>
              <a:t>IsoMatch</a:t>
            </a:r>
            <a:r>
              <a:rPr lang="en-US">
                <a:ea typeface="Geneva"/>
              </a:rPr>
              <a:t> Tellus Series</a:t>
            </a:r>
            <a:endParaRPr lang="nl-NL"/>
          </a:p>
        </p:txBody>
      </p:sp>
      <p:sp>
        <p:nvSpPr>
          <p:cNvPr id="6" name="Rechthoek 5"/>
          <p:cNvSpPr/>
          <p:nvPr/>
        </p:nvSpPr>
        <p:spPr>
          <a:xfrm>
            <a:off x="613823" y="1930683"/>
            <a:ext cx="3895453" cy="2677656"/>
          </a:xfrm>
          <a:prstGeom prst="rect">
            <a:avLst/>
          </a:prstGeom>
        </p:spPr>
        <p:txBody>
          <a:bodyPr wrap="square" anchor="t">
            <a:spAutoFit/>
          </a:bodyPr>
          <a:lstStyle/>
          <a:p>
            <a:pPr algn="l"/>
            <a:r>
              <a:rPr lang="en-US" sz="1400" b="0" dirty="0">
                <a:solidFill>
                  <a:schemeClr val="bg1"/>
                </a:solidFill>
                <a:latin typeface="Arial"/>
                <a:ea typeface="Geneva"/>
                <a:cs typeface="Arial"/>
              </a:rPr>
              <a:t>The </a:t>
            </a:r>
            <a:r>
              <a:rPr lang="en-US" sz="1400" b="0" dirty="0" err="1">
                <a:solidFill>
                  <a:schemeClr val="bg1"/>
                </a:solidFill>
                <a:latin typeface="Arial"/>
                <a:ea typeface="Geneva"/>
                <a:cs typeface="Arial"/>
              </a:rPr>
              <a:t>IsoMatch</a:t>
            </a:r>
            <a:r>
              <a:rPr lang="en-US" sz="1400" b="0" dirty="0">
                <a:solidFill>
                  <a:schemeClr val="bg1"/>
                </a:solidFill>
                <a:latin typeface="Arial"/>
                <a:ea typeface="Geneva"/>
                <a:cs typeface="Arial"/>
              </a:rPr>
              <a:t> </a:t>
            </a:r>
            <a:r>
              <a:rPr lang="en-US" sz="1400" b="0" dirty="0" err="1">
                <a:solidFill>
                  <a:schemeClr val="bg1"/>
                </a:solidFill>
                <a:latin typeface="Arial"/>
                <a:ea typeface="Geneva"/>
                <a:cs typeface="Arial"/>
              </a:rPr>
              <a:t>Tellus</a:t>
            </a:r>
            <a:r>
              <a:rPr lang="en-US" sz="1400" b="0" dirty="0">
                <a:solidFill>
                  <a:schemeClr val="bg1"/>
                </a:solidFill>
                <a:latin typeface="Arial"/>
                <a:ea typeface="Geneva"/>
                <a:cs typeface="Arial"/>
              </a:rPr>
              <a:t> terminals can communicate with all ISOBUS machines and are equipped to drive with GPS systems. </a:t>
            </a:r>
          </a:p>
          <a:p>
            <a:pPr algn="l"/>
            <a:r>
              <a:rPr lang="en-US" sz="1400" b="0" dirty="0">
                <a:solidFill>
                  <a:schemeClr val="bg1"/>
                </a:solidFill>
              </a:rPr>
              <a:t/>
            </a:r>
            <a:br>
              <a:rPr lang="en-US" sz="1400" b="0" dirty="0">
                <a:solidFill>
                  <a:schemeClr val="bg1"/>
                </a:solidFill>
              </a:rPr>
            </a:br>
            <a:r>
              <a:rPr lang="en-US" sz="1400" b="0" dirty="0">
                <a:solidFill>
                  <a:schemeClr val="bg1"/>
                </a:solidFill>
                <a:latin typeface="Arial"/>
                <a:ea typeface="Geneva"/>
                <a:cs typeface="Arial"/>
              </a:rPr>
              <a:t>The easy-to-use touch </a:t>
            </a:r>
            <a:r>
              <a:rPr lang="en-US" sz="1400" b="0" dirty="0" smtClean="0">
                <a:solidFill>
                  <a:schemeClr val="bg1"/>
                </a:solidFill>
                <a:latin typeface="Arial"/>
                <a:ea typeface="Geneva"/>
                <a:cs typeface="Arial"/>
              </a:rPr>
              <a:t>screens </a:t>
            </a:r>
            <a:r>
              <a:rPr lang="en-US" sz="1400" b="0" dirty="0">
                <a:solidFill>
                  <a:schemeClr val="bg1"/>
                </a:solidFill>
                <a:latin typeface="Arial"/>
                <a:ea typeface="Geneva"/>
                <a:cs typeface="Arial"/>
              </a:rPr>
              <a:t>is designed for long working days. An excellent overview allows you to monitor the performance of both the implement and the tractor or task.</a:t>
            </a:r>
          </a:p>
          <a:p>
            <a:pPr algn="l"/>
            <a:r>
              <a:rPr lang="en-US" sz="1400" dirty="0">
                <a:solidFill>
                  <a:schemeClr val="bg1"/>
                </a:solidFill>
              </a:rPr>
              <a:t/>
            </a:r>
            <a:br>
              <a:rPr lang="en-US" sz="1400" dirty="0">
                <a:solidFill>
                  <a:schemeClr val="bg1"/>
                </a:solidFill>
              </a:rPr>
            </a:br>
            <a:r>
              <a:rPr lang="en-GB" altLang="en-US" sz="1400" b="0" dirty="0">
                <a:solidFill>
                  <a:schemeClr val="bg1"/>
                </a:solidFill>
                <a:latin typeface="Arial"/>
                <a:ea typeface="Geneva"/>
                <a:cs typeface="Arial"/>
              </a:rPr>
              <a:t>Two different packages are available, an ISOBUS package and a NON-ISOBUS package.</a:t>
            </a:r>
            <a:endParaRPr lang="en-GB" sz="1400" dirty="0">
              <a:solidFill>
                <a:schemeClr val="bg1"/>
              </a:solidFill>
              <a:latin typeface="Arial"/>
              <a:ea typeface="Geneva"/>
              <a:cs typeface="Arial"/>
            </a:endParaRPr>
          </a:p>
        </p:txBody>
      </p:sp>
      <p:pic>
        <p:nvPicPr>
          <p:cNvPr id="7" name="Afbeelding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1223" y="1143761"/>
            <a:ext cx="2691631" cy="2760184"/>
          </a:xfrm>
          <a:prstGeom prst="rect">
            <a:avLst/>
          </a:prstGeom>
          <a:effectLst>
            <a:outerShdw blurRad="63500" sx="102000" sy="102000" algn="ctr" rotWithShape="0">
              <a:prstClr val="black">
                <a:alpha val="40000"/>
              </a:prstClr>
            </a:outerShdw>
          </a:effectLst>
        </p:spPr>
      </p:pic>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5966" y="3777344"/>
            <a:ext cx="3562147" cy="2374764"/>
          </a:xfrm>
          <a:prstGeom prst="rect">
            <a:avLst/>
          </a:prstGeom>
          <a:effectLst>
            <a:outerShdw blurRad="63500" sx="102000" sy="102000" algn="ctr" rotWithShape="0">
              <a:prstClr val="black">
                <a:alpha val="40000"/>
              </a:prstClr>
            </a:outerShdw>
          </a:effectLst>
        </p:spPr>
      </p:pic>
      <p:sp>
        <p:nvSpPr>
          <p:cNvPr id="9" name="Tekstvak 8"/>
          <p:cNvSpPr txBox="1"/>
          <p:nvPr/>
        </p:nvSpPr>
        <p:spPr>
          <a:xfrm>
            <a:off x="5116311" y="3777344"/>
            <a:ext cx="2643025" cy="261610"/>
          </a:xfrm>
          <a:prstGeom prst="rect">
            <a:avLst/>
          </a:prstGeom>
          <a:noFill/>
        </p:spPr>
        <p:txBody>
          <a:bodyPr wrap="square" rtlCol="0">
            <a:spAutoFit/>
          </a:bodyPr>
          <a:lstStyle/>
          <a:p>
            <a:r>
              <a:rPr lang="en-US" sz="1100" dirty="0" err="1">
                <a:solidFill>
                  <a:schemeClr val="bg1"/>
                </a:solidFill>
              </a:rPr>
              <a:t>IsoMatch</a:t>
            </a:r>
            <a:r>
              <a:rPr lang="en-US" sz="1100" dirty="0">
                <a:solidFill>
                  <a:schemeClr val="bg1"/>
                </a:solidFill>
              </a:rPr>
              <a:t> </a:t>
            </a:r>
            <a:r>
              <a:rPr lang="en-US" sz="1100" dirty="0" err="1">
                <a:solidFill>
                  <a:schemeClr val="bg1"/>
                </a:solidFill>
              </a:rPr>
              <a:t>Tellus</a:t>
            </a:r>
            <a:r>
              <a:rPr lang="en-US" sz="1100" dirty="0">
                <a:solidFill>
                  <a:schemeClr val="bg1"/>
                </a:solidFill>
              </a:rPr>
              <a:t> </a:t>
            </a:r>
            <a:r>
              <a:rPr lang="en-US" sz="1100" dirty="0" smtClean="0">
                <a:solidFill>
                  <a:schemeClr val="bg1"/>
                </a:solidFill>
              </a:rPr>
              <a:t>PRO</a:t>
            </a:r>
            <a:endParaRPr lang="nl-NL" sz="1100" dirty="0">
              <a:solidFill>
                <a:schemeClr val="bg1"/>
              </a:solidFill>
            </a:endParaRPr>
          </a:p>
        </p:txBody>
      </p:sp>
      <p:sp>
        <p:nvSpPr>
          <p:cNvPr id="10" name="Tekstvak 9"/>
          <p:cNvSpPr txBox="1"/>
          <p:nvPr/>
        </p:nvSpPr>
        <p:spPr>
          <a:xfrm>
            <a:off x="5201223" y="5706293"/>
            <a:ext cx="2643025" cy="261610"/>
          </a:xfrm>
          <a:prstGeom prst="rect">
            <a:avLst/>
          </a:prstGeom>
          <a:noFill/>
        </p:spPr>
        <p:txBody>
          <a:bodyPr wrap="square" rtlCol="0">
            <a:spAutoFit/>
          </a:bodyPr>
          <a:lstStyle/>
          <a:p>
            <a:r>
              <a:rPr lang="en-US" sz="1100">
                <a:solidFill>
                  <a:schemeClr val="bg1"/>
                </a:solidFill>
              </a:rPr>
              <a:t>IsoMatch </a:t>
            </a:r>
            <a:r>
              <a:rPr lang="en-US" sz="1100" err="1">
                <a:solidFill>
                  <a:schemeClr val="bg1"/>
                </a:solidFill>
              </a:rPr>
              <a:t>Tellus</a:t>
            </a:r>
            <a:r>
              <a:rPr lang="en-US" sz="1100">
                <a:solidFill>
                  <a:schemeClr val="bg1"/>
                </a:solidFill>
              </a:rPr>
              <a:t> GO+</a:t>
            </a:r>
            <a:endParaRPr lang="nl-NL" sz="1100">
              <a:solidFill>
                <a:schemeClr val="bg1"/>
              </a:solidFill>
            </a:endParaRPr>
          </a:p>
        </p:txBody>
      </p:sp>
    </p:spTree>
    <p:extLst>
      <p:ext uri="{BB962C8B-B14F-4D97-AF65-F5344CB8AC3E}">
        <p14:creationId xmlns:p14="http://schemas.microsoft.com/office/powerpoint/2010/main" val="145956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8313" y="368301"/>
            <a:ext cx="8191500" cy="431800"/>
          </a:xfrm>
        </p:spPr>
        <p:txBody>
          <a:bodyPr lIns="0" tIns="0" rIns="0" bIns="0" anchor="b">
            <a:normAutofit/>
          </a:bodyPr>
          <a:lstStyle/>
          <a:p>
            <a:pPr>
              <a:lnSpc>
                <a:spcPct val="90000"/>
              </a:lnSpc>
            </a:pPr>
            <a:r>
              <a:rPr lang="en-GB" b="1" i="0" baseline="0">
                <a:latin typeface="+mj-lt"/>
                <a:ea typeface="Geneva" charset="-128"/>
                <a:cs typeface="+mn-cs"/>
              </a:rPr>
              <a:t>IsoMatch Tellus PRO</a:t>
            </a:r>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4989" y="1160464"/>
            <a:ext cx="2142172" cy="2197100"/>
          </a:xfrm>
          <a:prstGeom prst="rect">
            <a:avLst/>
          </a:prstGeom>
          <a:noFill/>
          <a:effectLst>
            <a:outerShdw blurRad="63500" sx="102000" sy="102000" algn="ctr" rotWithShape="0">
              <a:prstClr val="black">
                <a:alpha val="40000"/>
              </a:prstClr>
            </a:outerShdw>
          </a:effectLst>
        </p:spPr>
      </p:pic>
      <p:sp>
        <p:nvSpPr>
          <p:cNvPr id="4" name="Tijdelijke aanduiding voor inhoud 2"/>
          <p:cNvSpPr txBox="1">
            <a:spLocks/>
          </p:cNvSpPr>
          <p:nvPr/>
        </p:nvSpPr>
        <p:spPr>
          <a:xfrm>
            <a:off x="468313" y="1160463"/>
            <a:ext cx="3959225" cy="4716461"/>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Commercial text</a:t>
            </a:r>
          </a:p>
          <a:p>
            <a:pPr marL="0" indent="0">
              <a:lnSpc>
                <a:spcPct val="90000"/>
              </a:lnSpc>
              <a:buNone/>
            </a:pPr>
            <a:endParaRPr lang="en-US" sz="1000" kern="0" dirty="0"/>
          </a:p>
          <a:p>
            <a:pPr marL="0" indent="0">
              <a:lnSpc>
                <a:spcPct val="90000"/>
              </a:lnSpc>
              <a:buNone/>
            </a:pPr>
            <a:r>
              <a:rPr lang="en-US" sz="1000" b="0" dirty="0">
                <a:solidFill>
                  <a:schemeClr val="bg1"/>
                </a:solidFill>
              </a:rPr>
              <a:t>With its advanced hardware and software features, this 12-inch terminal provides the optimal solution for an all-in-one control system inside the tractor </a:t>
            </a:r>
            <a:r>
              <a:rPr lang="en-US" sz="1000" b="0" dirty="0" smtClean="0">
                <a:solidFill>
                  <a:schemeClr val="bg1"/>
                </a:solidFill>
              </a:rPr>
              <a:t>cabin. </a:t>
            </a:r>
            <a:r>
              <a:rPr lang="en-US" sz="1000" b="0" dirty="0">
                <a:solidFill>
                  <a:schemeClr val="bg1"/>
                </a:solidFill>
              </a:rPr>
              <a:t>It is the </a:t>
            </a:r>
            <a:r>
              <a:rPr lang="en-US" sz="1000" b="0" dirty="0" err="1">
                <a:solidFill>
                  <a:schemeClr val="bg1"/>
                </a:solidFill>
              </a:rPr>
              <a:t>centre</a:t>
            </a:r>
            <a:r>
              <a:rPr lang="en-US" sz="1000" b="0" dirty="0">
                <a:solidFill>
                  <a:schemeClr val="bg1"/>
                </a:solidFill>
              </a:rPr>
              <a:t> for connecting all ISOBUS machines and a platform </a:t>
            </a:r>
            <a:r>
              <a:rPr lang="en-US" sz="1000" b="0" dirty="0" smtClean="0">
                <a:solidFill>
                  <a:schemeClr val="bg1"/>
                </a:solidFill>
              </a:rPr>
              <a:t>for running </a:t>
            </a:r>
            <a:r>
              <a:rPr lang="en-US" sz="1000" b="0" dirty="0">
                <a:solidFill>
                  <a:schemeClr val="bg1"/>
                </a:solidFill>
              </a:rPr>
              <a:t>precision farming applications and </a:t>
            </a:r>
            <a:r>
              <a:rPr lang="en-US" sz="1000" b="0" dirty="0" err="1" smtClean="0">
                <a:solidFill>
                  <a:schemeClr val="bg1"/>
                </a:solidFill>
              </a:rPr>
              <a:t>IsoMatch</a:t>
            </a:r>
            <a:r>
              <a:rPr lang="en-US" sz="1000" b="0" dirty="0" smtClean="0">
                <a:solidFill>
                  <a:schemeClr val="bg1"/>
                </a:solidFill>
              </a:rPr>
              <a:t> </a:t>
            </a:r>
            <a:r>
              <a:rPr lang="en-US" sz="1000" b="0" dirty="0" err="1" smtClean="0">
                <a:solidFill>
                  <a:schemeClr val="bg1"/>
                </a:solidFill>
              </a:rPr>
              <a:t>FarmCentre</a:t>
            </a:r>
            <a:r>
              <a:rPr lang="en-US" sz="1000" b="0" dirty="0" smtClean="0">
                <a:solidFill>
                  <a:schemeClr val="bg1"/>
                </a:solidFill>
              </a:rPr>
              <a:t>. </a:t>
            </a:r>
            <a:r>
              <a:rPr lang="en-US" sz="1000" b="0" dirty="0">
                <a:solidFill>
                  <a:schemeClr val="bg1"/>
                </a:solidFill>
              </a:rPr>
              <a:t>It offers everything you need to get the maximum out of your machines and crops, as well as cost savings in fertilizer, chemicals and seeds by using automatic section control and variable rate control. With the unique dual screen functionality it gives you the opportunity to view and manage two </a:t>
            </a:r>
            <a:r>
              <a:rPr lang="nl-NL" sz="1000" b="0" dirty="0">
                <a:solidFill>
                  <a:schemeClr val="bg1"/>
                </a:solidFill>
              </a:rPr>
              <a:t>machines </a:t>
            </a:r>
            <a:r>
              <a:rPr lang="nl-NL" sz="1000" b="0" dirty="0" err="1">
                <a:solidFill>
                  <a:schemeClr val="bg1"/>
                </a:solidFill>
              </a:rPr>
              <a:t>and</a:t>
            </a:r>
            <a:r>
              <a:rPr lang="nl-NL" sz="1000" b="0" dirty="0">
                <a:solidFill>
                  <a:schemeClr val="bg1"/>
                </a:solidFill>
              </a:rPr>
              <a:t>/or </a:t>
            </a:r>
            <a:r>
              <a:rPr lang="nl-NL" sz="1000" b="0" dirty="0" err="1">
                <a:solidFill>
                  <a:schemeClr val="bg1"/>
                </a:solidFill>
              </a:rPr>
              <a:t>processes</a:t>
            </a:r>
            <a:r>
              <a:rPr lang="nl-NL" sz="1000" b="0" dirty="0">
                <a:solidFill>
                  <a:schemeClr val="bg1"/>
                </a:solidFill>
              </a:rPr>
              <a:t> </a:t>
            </a:r>
            <a:r>
              <a:rPr lang="nl-NL" sz="1000" b="0" dirty="0" err="1">
                <a:solidFill>
                  <a:schemeClr val="bg1"/>
                </a:solidFill>
              </a:rPr>
              <a:t>simultaneously</a:t>
            </a:r>
            <a:r>
              <a:rPr lang="nl-NL" sz="1000" b="0" dirty="0">
                <a:solidFill>
                  <a:schemeClr val="bg1"/>
                </a:solidFill>
              </a:rPr>
              <a:t>.</a:t>
            </a:r>
          </a:p>
          <a:p>
            <a:pPr marL="0" indent="0">
              <a:lnSpc>
                <a:spcPct val="90000"/>
              </a:lnSpc>
              <a:buNone/>
            </a:pPr>
            <a:endParaRPr lang="en-US" sz="1000" b="0" kern="0" dirty="0"/>
          </a:p>
          <a:p>
            <a:pPr marL="0" indent="0">
              <a:lnSpc>
                <a:spcPct val="90000"/>
              </a:lnSpc>
              <a:buNone/>
            </a:pPr>
            <a:r>
              <a:rPr lang="en-US" sz="1000" b="0" dirty="0"/>
              <a:t>Time is money and to get the highest productivity, no time can be wasted. That is why fast is the keyword for this new terminal in the </a:t>
            </a:r>
            <a:r>
              <a:rPr lang="en-US" sz="1000" b="0" dirty="0" err="1"/>
              <a:t>IsoMatch</a:t>
            </a:r>
            <a:r>
              <a:rPr lang="en-US" sz="1000" b="0" dirty="0"/>
              <a:t> range. With state of the art hardware, you experience a fast responding terminal which can handle more demanding applications. With the </a:t>
            </a:r>
            <a:r>
              <a:rPr lang="en-US" sz="1000" b="0" dirty="0" err="1"/>
              <a:t>IsoMatch</a:t>
            </a:r>
            <a:r>
              <a:rPr lang="en-US" sz="1000" b="0" dirty="0"/>
              <a:t> </a:t>
            </a:r>
            <a:r>
              <a:rPr lang="en-US" sz="1000" b="0" dirty="0" err="1"/>
              <a:t>Tellus</a:t>
            </a:r>
            <a:r>
              <a:rPr lang="en-US" sz="1000" b="0" dirty="0"/>
              <a:t> PRO you are ready to work with innovative functions, features and apps. One important advantage is the possibility to connect this terminal to </a:t>
            </a:r>
            <a:r>
              <a:rPr lang="en-US" sz="1000" b="0" dirty="0" err="1"/>
              <a:t>IsoMatch</a:t>
            </a:r>
            <a:r>
              <a:rPr lang="en-US" sz="1000" b="0" dirty="0"/>
              <a:t> </a:t>
            </a:r>
            <a:r>
              <a:rPr lang="en-US" sz="1000" b="0" dirty="0" err="1"/>
              <a:t>FarmCentre</a:t>
            </a:r>
            <a:r>
              <a:rPr lang="en-US" sz="1000" b="0" dirty="0"/>
              <a:t>, our new telematics solution and smart web application. The maximum working range for the task controller is increased to 10 km from the starting point. This leads to extremely big fields being handled in a fully professional way. And with the new high brightness </a:t>
            </a:r>
            <a:r>
              <a:rPr lang="en-US" sz="1000" b="0" dirty="0" smtClean="0"/>
              <a:t>screen, </a:t>
            </a:r>
            <a:r>
              <a:rPr lang="en-US" sz="1000" b="0" dirty="0"/>
              <a:t>you experience even greater operator comfort. Visibility is increased during the day and dimmed to just a glowing </a:t>
            </a:r>
            <a:r>
              <a:rPr lang="nl-NL" sz="1000" b="0" dirty="0"/>
              <a:t>display in </a:t>
            </a:r>
            <a:r>
              <a:rPr lang="nl-NL" sz="1000" b="0" dirty="0" err="1"/>
              <a:t>dark</a:t>
            </a:r>
            <a:r>
              <a:rPr lang="nl-NL" sz="1000" b="0" dirty="0"/>
              <a:t> </a:t>
            </a:r>
            <a:r>
              <a:rPr lang="nl-NL" sz="1000" b="0" dirty="0" err="1"/>
              <a:t>conditions</a:t>
            </a:r>
            <a:r>
              <a:rPr lang="nl-NL" sz="1000" b="0" dirty="0"/>
              <a:t>.</a:t>
            </a:r>
            <a:endParaRPr lang="nl-NL" sz="1000" kern="0" dirty="0"/>
          </a:p>
        </p:txBody>
      </p:sp>
      <p:sp>
        <p:nvSpPr>
          <p:cNvPr id="5" name="Tijdelijke aanduiding voor inhoud 2"/>
          <p:cNvSpPr txBox="1">
            <a:spLocks/>
          </p:cNvSpPr>
          <p:nvPr/>
        </p:nvSpPr>
        <p:spPr>
          <a:xfrm>
            <a:off x="5314340" y="3644900"/>
            <a:ext cx="3943350" cy="2232024"/>
          </a:xfrm>
          <a:prstGeom prst="rect">
            <a:avLst/>
          </a:prstGeom>
        </p:spPr>
        <p:txBody>
          <a:bodyPr>
            <a:normAutofit/>
          </a:bodyPr>
          <a:lstStyle>
            <a:lvl1pPr marL="285750" indent="-285750" algn="l" rtl="0" eaLnBrk="1" fontAlgn="base" hangingPunct="1">
              <a:spcBef>
                <a:spcPct val="20000"/>
              </a:spcBef>
              <a:spcAft>
                <a:spcPct val="0"/>
              </a:spcAft>
              <a:buFont typeface="Wingdings" panose="05000000000000000000" pitchFamily="2" charset="2"/>
              <a:buChar char="§"/>
              <a:defRPr sz="1800">
                <a:solidFill>
                  <a:schemeClr val="bg2"/>
                </a:solidFill>
                <a:latin typeface="+mn-lt"/>
                <a:ea typeface="Geneva" charset="-128"/>
                <a:cs typeface="+mn-cs"/>
              </a:defRPr>
            </a:lvl1pPr>
            <a:lvl2pPr marL="742950" indent="-209550" algn="l" rtl="0" eaLnBrk="1" fontAlgn="base" hangingPunct="1">
              <a:spcBef>
                <a:spcPct val="20000"/>
              </a:spcBef>
              <a:spcAft>
                <a:spcPct val="0"/>
              </a:spcAft>
              <a:buFont typeface="Wingdings" pitchFamily="2" charset="2"/>
              <a:defRPr sz="1600">
                <a:solidFill>
                  <a:schemeClr val="bg2"/>
                </a:solidFill>
                <a:latin typeface="+mn-lt"/>
                <a:ea typeface="Geneva" charset="-128"/>
              </a:defRPr>
            </a:lvl2pPr>
            <a:lvl3pPr marL="1162050" indent="-228600" algn="l" rtl="0" eaLnBrk="1" fontAlgn="base" hangingPunct="1">
              <a:spcBef>
                <a:spcPct val="20000"/>
              </a:spcBef>
              <a:spcAft>
                <a:spcPct val="0"/>
              </a:spcAft>
              <a:defRPr sz="1400">
                <a:solidFill>
                  <a:schemeClr val="bg2"/>
                </a:solidFill>
                <a:latin typeface="+mn-lt"/>
                <a:ea typeface="Geneva" charset="-128"/>
              </a:defRPr>
            </a:lvl3pPr>
            <a:lvl4pPr marL="1600200" indent="-228600" algn="l" rtl="0" eaLnBrk="1" fontAlgn="base" hangingPunct="1">
              <a:spcBef>
                <a:spcPct val="20000"/>
              </a:spcBef>
              <a:spcAft>
                <a:spcPct val="0"/>
              </a:spcAft>
              <a:buFont typeface="Arial" charset="0"/>
              <a:buChar char="»"/>
              <a:defRPr sz="1400">
                <a:solidFill>
                  <a:schemeClr val="bg2"/>
                </a:solidFill>
                <a:latin typeface="+mn-lt"/>
                <a:ea typeface="Geneva" charset="-128"/>
              </a:defRPr>
            </a:lvl4pPr>
            <a:lvl5pPr marL="2057400" indent="-228600" algn="l" rtl="0" eaLnBrk="1" fontAlgn="base" hangingPunct="1">
              <a:spcBef>
                <a:spcPct val="20000"/>
              </a:spcBef>
              <a:spcAft>
                <a:spcPct val="0"/>
              </a:spcAft>
              <a:buChar char="–"/>
              <a:defRPr sz="1400">
                <a:solidFill>
                  <a:schemeClr val="bg2"/>
                </a:solidFill>
                <a:latin typeface="+mn-lt"/>
                <a:ea typeface="Geneva" charset="-128"/>
              </a:defRPr>
            </a:lvl5pPr>
            <a:lvl6pPr marL="2514600" indent="-228600" algn="l" rtl="0" eaLnBrk="1" fontAlgn="base" hangingPunct="1">
              <a:spcBef>
                <a:spcPct val="20000"/>
              </a:spcBef>
              <a:spcAft>
                <a:spcPct val="0"/>
              </a:spcAft>
              <a:buChar char="–"/>
              <a:defRPr sz="1600">
                <a:solidFill>
                  <a:schemeClr val="tx1"/>
                </a:solidFill>
                <a:latin typeface="+mn-lt"/>
                <a:ea typeface="Geneva" charset="-128"/>
              </a:defRPr>
            </a:lvl6pPr>
            <a:lvl7pPr marL="2971800" indent="-228600" algn="l" rtl="0" eaLnBrk="1" fontAlgn="base" hangingPunct="1">
              <a:spcBef>
                <a:spcPct val="20000"/>
              </a:spcBef>
              <a:spcAft>
                <a:spcPct val="0"/>
              </a:spcAft>
              <a:buChar char="–"/>
              <a:defRPr sz="1600">
                <a:solidFill>
                  <a:schemeClr val="tx1"/>
                </a:solidFill>
                <a:latin typeface="+mn-lt"/>
                <a:ea typeface="Geneva" charset="-128"/>
              </a:defRPr>
            </a:lvl7pPr>
            <a:lvl8pPr marL="3429000" indent="-228600" algn="l" rtl="0" eaLnBrk="1" fontAlgn="base" hangingPunct="1">
              <a:spcBef>
                <a:spcPct val="20000"/>
              </a:spcBef>
              <a:spcAft>
                <a:spcPct val="0"/>
              </a:spcAft>
              <a:buChar char="–"/>
              <a:defRPr sz="1600">
                <a:solidFill>
                  <a:schemeClr val="tx1"/>
                </a:solidFill>
                <a:latin typeface="+mn-lt"/>
                <a:ea typeface="Geneva" charset="-128"/>
              </a:defRPr>
            </a:lvl8pPr>
            <a:lvl9pPr marL="3886200" indent="-228600" algn="l" rtl="0" eaLnBrk="1" fontAlgn="base" hangingPunct="1">
              <a:spcBef>
                <a:spcPct val="20000"/>
              </a:spcBef>
              <a:spcAft>
                <a:spcPct val="0"/>
              </a:spcAft>
              <a:buChar char="–"/>
              <a:defRPr sz="1600">
                <a:solidFill>
                  <a:schemeClr val="tx1"/>
                </a:solidFill>
                <a:latin typeface="+mn-lt"/>
                <a:ea typeface="Geneva" charset="-128"/>
              </a:defRPr>
            </a:lvl9pPr>
          </a:lstStyle>
          <a:p>
            <a:pPr marL="0" indent="0">
              <a:lnSpc>
                <a:spcPct val="90000"/>
              </a:lnSpc>
              <a:buNone/>
            </a:pPr>
            <a:r>
              <a:rPr lang="en-US" sz="1400" kern="0" dirty="0"/>
              <a:t>USP’s</a:t>
            </a:r>
          </a:p>
          <a:p>
            <a:pPr marL="0" indent="0">
              <a:lnSpc>
                <a:spcPct val="90000"/>
              </a:lnSpc>
              <a:buNone/>
            </a:pPr>
            <a:endParaRPr lang="en-US" sz="1200" kern="0" dirty="0"/>
          </a:p>
          <a:p>
            <a:pPr>
              <a:lnSpc>
                <a:spcPct val="90000"/>
              </a:lnSpc>
              <a:buNone/>
            </a:pPr>
            <a:r>
              <a:rPr lang="en-US" sz="1200" b="0" kern="0" dirty="0">
                <a:solidFill>
                  <a:schemeClr val="bg1"/>
                </a:solidFill>
              </a:rPr>
              <a:t>• Powerful processor and glossy dual screen</a:t>
            </a:r>
          </a:p>
          <a:p>
            <a:pPr>
              <a:lnSpc>
                <a:spcPct val="90000"/>
              </a:lnSpc>
              <a:buNone/>
            </a:pPr>
            <a:r>
              <a:rPr lang="en-US" sz="1200" b="0" kern="0" dirty="0">
                <a:solidFill>
                  <a:schemeClr val="bg1"/>
                </a:solidFill>
              </a:rPr>
              <a:t>• 12 inch total screen size</a:t>
            </a:r>
          </a:p>
          <a:p>
            <a:pPr>
              <a:lnSpc>
                <a:spcPct val="90000"/>
              </a:lnSpc>
              <a:buNone/>
            </a:pPr>
            <a:r>
              <a:rPr lang="en-US" sz="1200" b="0" kern="0" dirty="0">
                <a:solidFill>
                  <a:schemeClr val="bg1"/>
                </a:solidFill>
              </a:rPr>
              <a:t>• User friendly</a:t>
            </a:r>
            <a:endParaRPr lang="en-US" sz="1200" dirty="0">
              <a:solidFill>
                <a:schemeClr val="bg1"/>
              </a:solidFill>
            </a:endParaRPr>
          </a:p>
          <a:p>
            <a:pPr>
              <a:lnSpc>
                <a:spcPct val="90000"/>
              </a:lnSpc>
              <a:buNone/>
            </a:pPr>
            <a:r>
              <a:rPr lang="en-US" sz="1200" b="0" kern="0" dirty="0">
                <a:solidFill>
                  <a:schemeClr val="bg1"/>
                </a:solidFill>
              </a:rPr>
              <a:t>• All in one control system</a:t>
            </a:r>
            <a:endParaRPr lang="en-US" sz="1200" dirty="0">
              <a:solidFill>
                <a:schemeClr val="bg1"/>
              </a:solidFill>
            </a:endParaRPr>
          </a:p>
          <a:p>
            <a:pPr>
              <a:lnSpc>
                <a:spcPct val="90000"/>
              </a:lnSpc>
              <a:buNone/>
            </a:pPr>
            <a:r>
              <a:rPr lang="en-US" sz="1200" b="0" kern="0" dirty="0">
                <a:solidFill>
                  <a:schemeClr val="bg1"/>
                </a:solidFill>
              </a:rPr>
              <a:t>• Dual screen functionality</a:t>
            </a:r>
            <a:endParaRPr lang="en-US" sz="1200" dirty="0">
              <a:solidFill>
                <a:schemeClr val="bg1"/>
              </a:solidFill>
            </a:endParaRPr>
          </a:p>
          <a:p>
            <a:pPr>
              <a:lnSpc>
                <a:spcPct val="90000"/>
              </a:lnSpc>
              <a:buNone/>
            </a:pPr>
            <a:r>
              <a:rPr lang="en-US" sz="1200" b="0" kern="0" dirty="0">
                <a:solidFill>
                  <a:schemeClr val="bg1"/>
                </a:solidFill>
              </a:rPr>
              <a:t>• Ready for Telematics applications</a:t>
            </a:r>
            <a:endParaRPr lang="en-US" sz="1200" dirty="0">
              <a:solidFill>
                <a:schemeClr val="bg1"/>
              </a:solidFill>
            </a:endParaRPr>
          </a:p>
          <a:p>
            <a:pPr marL="0" indent="0">
              <a:lnSpc>
                <a:spcPct val="90000"/>
              </a:lnSpc>
              <a:buNone/>
            </a:pPr>
            <a:r>
              <a:rPr lang="en-US" sz="1200" b="0" kern="0" dirty="0">
                <a:solidFill>
                  <a:schemeClr val="bg1"/>
                </a:solidFill>
              </a:rPr>
              <a:t>• </a:t>
            </a:r>
            <a:r>
              <a:rPr lang="en-US" sz="1200" b="0" kern="0" dirty="0" err="1">
                <a:solidFill>
                  <a:schemeClr val="bg1"/>
                </a:solidFill>
              </a:rPr>
              <a:t>IsoMatch</a:t>
            </a:r>
            <a:r>
              <a:rPr lang="en-US" sz="1200" b="0" kern="0" dirty="0">
                <a:solidFill>
                  <a:schemeClr val="bg1"/>
                </a:solidFill>
              </a:rPr>
              <a:t> GEOCONTROL license available</a:t>
            </a:r>
            <a:endParaRPr lang="en-US" sz="1500" b="0" kern="0" dirty="0">
              <a:solidFill>
                <a:schemeClr val="bg1"/>
              </a:solidFill>
            </a:endParaRPr>
          </a:p>
          <a:p>
            <a:pPr>
              <a:lnSpc>
                <a:spcPct val="90000"/>
              </a:lnSpc>
            </a:pPr>
            <a:endParaRPr lang="en-US" sz="1500" b="0" kern="0" dirty="0"/>
          </a:p>
          <a:p>
            <a:pPr marL="0" indent="0">
              <a:lnSpc>
                <a:spcPct val="90000"/>
              </a:lnSpc>
              <a:buNone/>
            </a:pPr>
            <a:endParaRPr lang="en-US" sz="1500" kern="0" dirty="0"/>
          </a:p>
        </p:txBody>
      </p:sp>
    </p:spTree>
    <p:extLst>
      <p:ext uri="{BB962C8B-B14F-4D97-AF65-F5344CB8AC3E}">
        <p14:creationId xmlns:p14="http://schemas.microsoft.com/office/powerpoint/2010/main" val="2492482859"/>
      </p:ext>
    </p:extLst>
  </p:cSld>
  <p:clrMapOvr>
    <a:masterClrMapping/>
  </p:clrMapOvr>
</p:sld>
</file>

<file path=ppt/theme/theme1.xml><?xml version="1.0" encoding="utf-8"?>
<a:theme xmlns:a="http://schemas.openxmlformats.org/drawingml/2006/main" name="KVG">
  <a:themeElements>
    <a:clrScheme name="Custom 25">
      <a:dk1>
        <a:srgbClr val="A0AA00"/>
      </a:dk1>
      <a:lt1>
        <a:srgbClr val="000000"/>
      </a:lt1>
      <a:dk2>
        <a:srgbClr val="FFFFFF"/>
      </a:dk2>
      <a:lt2>
        <a:srgbClr val="000000"/>
      </a:lt2>
      <a:accent1>
        <a:srgbClr val="003C28"/>
      </a:accent1>
      <a:accent2>
        <a:srgbClr val="73BE1E"/>
      </a:accent2>
      <a:accent3>
        <a:srgbClr val="9BC1B4"/>
      </a:accent3>
      <a:accent4>
        <a:srgbClr val="EBF4E0"/>
      </a:accent4>
      <a:accent5>
        <a:srgbClr val="3F3F3F"/>
      </a:accent5>
      <a:accent6>
        <a:srgbClr val="595959"/>
      </a:accent6>
      <a:hlink>
        <a:srgbClr val="CC00CC"/>
      </a:hlink>
      <a:folHlink>
        <a:srgbClr val="C0C0C0"/>
      </a:folHlink>
    </a:clrScheme>
    <a:fontScheme name="KvG - Kv - Vi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2"/>
            </a:solidFill>
            <a:effectLst/>
            <a:latin typeface="Arial" charset="0"/>
          </a:defRPr>
        </a:defPPr>
      </a:lstStyle>
    </a:lnDef>
  </a:objectDefaults>
  <a:extraClrSchemeLst>
    <a:extraClrScheme>
      <a:clrScheme name="Corpor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8">
        <a:dk1>
          <a:srgbClr val="004D3D"/>
        </a:dk1>
        <a:lt1>
          <a:srgbClr val="FFFFFF"/>
        </a:lt1>
        <a:dk2>
          <a:srgbClr val="004D3D"/>
        </a:dk2>
        <a:lt2>
          <a:srgbClr val="E9DFD9"/>
        </a:lt2>
        <a:accent1>
          <a:srgbClr val="A51E39"/>
        </a:accent1>
        <a:accent2>
          <a:srgbClr val="B0B700"/>
        </a:accent2>
        <a:accent3>
          <a:srgbClr val="FFFFFF"/>
        </a:accent3>
        <a:accent4>
          <a:srgbClr val="004033"/>
        </a:accent4>
        <a:accent5>
          <a:srgbClr val="CFABAE"/>
        </a:accent5>
        <a:accent6>
          <a:srgbClr val="9FA600"/>
        </a:accent6>
        <a:hlink>
          <a:srgbClr val="DA7311"/>
        </a:hlink>
        <a:folHlink>
          <a:srgbClr val="69C028"/>
        </a:folHlink>
      </a:clrScheme>
      <a:clrMap bg1="lt1" tx1="dk1" bg2="lt2" tx2="dk2" accent1="accent1" accent2="accent2" accent3="accent3" accent4="accent4" accent5="accent5" accent6="accent6" hlink="hlink" folHlink="folHlink"/>
    </a:extraClrScheme>
    <a:extraClrScheme>
      <a:clrScheme name="Corporate 9">
        <a:dk1>
          <a:srgbClr val="004D3D"/>
        </a:dk1>
        <a:lt1>
          <a:srgbClr val="FFFFFF"/>
        </a:lt1>
        <a:dk2>
          <a:srgbClr val="003200"/>
        </a:dk2>
        <a:lt2>
          <a:srgbClr val="E9DFD9"/>
        </a:lt2>
        <a:accent1>
          <a:srgbClr val="DA7311"/>
        </a:accent1>
        <a:accent2>
          <a:srgbClr val="B0B700"/>
        </a:accent2>
        <a:accent3>
          <a:srgbClr val="FFFFFF"/>
        </a:accent3>
        <a:accent4>
          <a:srgbClr val="004033"/>
        </a:accent4>
        <a:accent5>
          <a:srgbClr val="EABCAA"/>
        </a:accent5>
        <a:accent6>
          <a:srgbClr val="9FA600"/>
        </a:accent6>
        <a:hlink>
          <a:srgbClr val="A51E39"/>
        </a:hlink>
        <a:folHlink>
          <a:srgbClr val="69C028"/>
        </a:folHlink>
      </a:clrScheme>
      <a:clrMap bg1="lt1" tx1="dk1" bg2="lt2" tx2="dk2" accent1="accent1" accent2="accent2" accent3="accent3" accent4="accent4" accent5="accent5" accent6="accent6" hlink="hlink" folHlink="folHlink"/>
    </a:extraClrScheme>
    <a:extraClrScheme>
      <a:clrScheme name="Corporate 10">
        <a:dk1>
          <a:srgbClr val="003200"/>
        </a:dk1>
        <a:lt1>
          <a:srgbClr val="FFFFFF"/>
        </a:lt1>
        <a:dk2>
          <a:srgbClr val="003200"/>
        </a:dk2>
        <a:lt2>
          <a:srgbClr val="E9DFD9"/>
        </a:lt2>
        <a:accent1>
          <a:srgbClr val="DA7311"/>
        </a:accent1>
        <a:accent2>
          <a:srgbClr val="B0B700"/>
        </a:accent2>
        <a:accent3>
          <a:srgbClr val="FFFFFF"/>
        </a:accent3>
        <a:accent4>
          <a:srgbClr val="002900"/>
        </a:accent4>
        <a:accent5>
          <a:srgbClr val="EABCAA"/>
        </a:accent5>
        <a:accent6>
          <a:srgbClr val="9FA600"/>
        </a:accent6>
        <a:hlink>
          <a:srgbClr val="A51E39"/>
        </a:hlink>
        <a:folHlink>
          <a:srgbClr val="69C02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VG" id="{5F13171D-DC83-443D-8A61-D9150EFBFF47}" vid="{08336E91-ABFA-4333-A5F4-881B2E7E72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201D35F8F0B4A83DD867BBEB9DED6" ma:contentTypeVersion="9" ma:contentTypeDescription="Create a new document." ma:contentTypeScope="" ma:versionID="2fe8367b8266d8c232c0b1b85237862b">
  <xsd:schema xmlns:xsd="http://www.w3.org/2001/XMLSchema" xmlns:xs="http://www.w3.org/2001/XMLSchema" xmlns:p="http://schemas.microsoft.com/office/2006/metadata/properties" xmlns:ns2="5ec919a2-dfd0-4b1f-aa87-0c0cd9b89da5" targetNamespace="http://schemas.microsoft.com/office/2006/metadata/properties" ma:root="true" ma:fieldsID="eb36cd2b2b646b7d348a2443a2047eb1" ns2:_="">
    <xsd:import namespace="5ec919a2-dfd0-4b1f-aa87-0c0cd9b89d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919a2-dfd0-4b1f-aa87-0c0cd9b89d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B80D51-1F9F-4358-9C75-3673CCF1E9C6}">
  <ds:schemaRefs>
    <ds:schemaRef ds:uri="5ec919a2-dfd0-4b1f-aa87-0c0cd9b89d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15F29C-1271-4F3B-8AEE-70FCB33E3DB0}">
  <ds:schemaRefs>
    <ds:schemaRef ds:uri="http://schemas.microsoft.com/sharepoint/v3/contenttype/forms"/>
  </ds:schemaRefs>
</ds:datastoreItem>
</file>

<file path=customXml/itemProps3.xml><?xml version="1.0" encoding="utf-8"?>
<ds:datastoreItem xmlns:ds="http://schemas.openxmlformats.org/officeDocument/2006/customXml" ds:itemID="{636041C5-A165-472C-9923-F313EE10AEBE}">
  <ds:schemaRefs>
    <ds:schemaRef ds:uri="http://purl.org/dc/dcmitype/"/>
    <ds:schemaRef ds:uri="http://purl.org/dc/terms/"/>
    <ds:schemaRef ds:uri="http://schemas.microsoft.com/office/2006/metadata/properties"/>
    <ds:schemaRef ds:uri="5ec919a2-dfd0-4b1f-aa87-0c0cd9b89da5"/>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KVG</Template>
  <TotalTime>35429</TotalTime>
  <Words>3605</Words>
  <Application>Microsoft Office PowerPoint</Application>
  <PresentationFormat>Diavoorstelling (4:3)</PresentationFormat>
  <Paragraphs>374</Paragraphs>
  <Slides>31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31</vt:i4>
      </vt:variant>
    </vt:vector>
  </HeadingPairs>
  <TitlesOfParts>
    <vt:vector size="36" baseType="lpstr">
      <vt:lpstr>Arial</vt:lpstr>
      <vt:lpstr>Geneva</vt:lpstr>
      <vt:lpstr>Wingdings</vt:lpstr>
      <vt:lpstr>Wingdings,Sans-Serif</vt:lpstr>
      <vt:lpstr>KVG</vt:lpstr>
      <vt:lpstr>IsoMatch Product Range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Kverneland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IsoMatch Product Range</dc:title>
  <dc:creator>Maria Vasbotten</dc:creator>
  <cp:lastModifiedBy>Maria Vasbotten</cp:lastModifiedBy>
  <cp:revision>60</cp:revision>
  <dcterms:created xsi:type="dcterms:W3CDTF">2020-05-13T12:05:15Z</dcterms:created>
  <dcterms:modified xsi:type="dcterms:W3CDTF">2021-02-26T09:21:37Z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0x0101000A3201D35F8F0B4A83DD867BBEB9DED6</vt:lpwstr>
  </property>
</Properties>
</file>