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034" r:id="rId1"/>
  </p:sldMasterIdLst>
  <p:notesMasterIdLst>
    <p:notesMasterId r:id="rId21"/>
  </p:notesMasterIdLst>
  <p:sldIdLst>
    <p:sldId id="256" r:id="rId2"/>
    <p:sldId id="258" r:id="rId3"/>
    <p:sldId id="266" r:id="rId4"/>
    <p:sldId id="259" r:id="rId5"/>
    <p:sldId id="260" r:id="rId6"/>
    <p:sldId id="271" r:id="rId7"/>
    <p:sldId id="261" r:id="rId8"/>
    <p:sldId id="263" r:id="rId9"/>
    <p:sldId id="264" r:id="rId10"/>
    <p:sldId id="267" r:id="rId11"/>
    <p:sldId id="268" r:id="rId12"/>
    <p:sldId id="269" r:id="rId13"/>
    <p:sldId id="270" r:id="rId14"/>
    <p:sldId id="274" r:id="rId15"/>
    <p:sldId id="275" r:id="rId16"/>
    <p:sldId id="276" r:id="rId17"/>
    <p:sldId id="257" r:id="rId18"/>
    <p:sldId id="272" r:id="rId19"/>
    <p:sldId id="273" r:id="rId20"/>
  </p:sldIdLst>
  <p:sldSz cx="9144000" cy="6858000" type="screen4x3"/>
  <p:notesSz cx="7099300" cy="10234613"/>
  <p:defaultTextStyle>
    <a:defPPr>
      <a:defRPr lang="en-US"/>
    </a:defPPr>
    <a:lvl1pPr algn="ctr" rtl="0" fontAlgn="base">
      <a:spcBef>
        <a:spcPct val="0"/>
      </a:spcBef>
      <a:spcAft>
        <a:spcPct val="0"/>
      </a:spcAft>
      <a:defRPr b="1" kern="1200">
        <a:solidFill>
          <a:schemeClr val="tx2"/>
        </a:solidFill>
        <a:latin typeface="Arial" charset="0"/>
        <a:ea typeface="Geneva" charset="-128"/>
        <a:cs typeface="+mn-cs"/>
      </a:defRPr>
    </a:lvl1pPr>
    <a:lvl2pPr marL="457200" algn="ctr" rtl="0" fontAlgn="base">
      <a:spcBef>
        <a:spcPct val="0"/>
      </a:spcBef>
      <a:spcAft>
        <a:spcPct val="0"/>
      </a:spcAft>
      <a:defRPr b="1" kern="1200">
        <a:solidFill>
          <a:schemeClr val="tx2"/>
        </a:solidFill>
        <a:latin typeface="Arial" charset="0"/>
        <a:ea typeface="Geneva" charset="-128"/>
        <a:cs typeface="+mn-cs"/>
      </a:defRPr>
    </a:lvl2pPr>
    <a:lvl3pPr marL="914400" algn="ctr" rtl="0" fontAlgn="base">
      <a:spcBef>
        <a:spcPct val="0"/>
      </a:spcBef>
      <a:spcAft>
        <a:spcPct val="0"/>
      </a:spcAft>
      <a:defRPr b="1" kern="1200">
        <a:solidFill>
          <a:schemeClr val="tx2"/>
        </a:solidFill>
        <a:latin typeface="Arial" charset="0"/>
        <a:ea typeface="Geneva" charset="-128"/>
        <a:cs typeface="+mn-cs"/>
      </a:defRPr>
    </a:lvl3pPr>
    <a:lvl4pPr marL="1371600" algn="ctr" rtl="0" fontAlgn="base">
      <a:spcBef>
        <a:spcPct val="0"/>
      </a:spcBef>
      <a:spcAft>
        <a:spcPct val="0"/>
      </a:spcAft>
      <a:defRPr b="1" kern="1200">
        <a:solidFill>
          <a:schemeClr val="tx2"/>
        </a:solidFill>
        <a:latin typeface="Arial" charset="0"/>
        <a:ea typeface="Geneva" charset="-128"/>
        <a:cs typeface="+mn-cs"/>
      </a:defRPr>
    </a:lvl4pPr>
    <a:lvl5pPr marL="1828800" algn="ctr" rtl="0" fontAlgn="base">
      <a:spcBef>
        <a:spcPct val="0"/>
      </a:spcBef>
      <a:spcAft>
        <a:spcPct val="0"/>
      </a:spcAft>
      <a:defRPr b="1" kern="1200">
        <a:solidFill>
          <a:schemeClr val="tx2"/>
        </a:solidFill>
        <a:latin typeface="Arial" charset="0"/>
        <a:ea typeface="Geneva" charset="-128"/>
        <a:cs typeface="+mn-cs"/>
      </a:defRPr>
    </a:lvl5pPr>
    <a:lvl6pPr marL="2286000" algn="l" defTabSz="914400" rtl="0" eaLnBrk="1" latinLnBrk="0" hangingPunct="1">
      <a:defRPr b="1" kern="1200">
        <a:solidFill>
          <a:schemeClr val="tx2"/>
        </a:solidFill>
        <a:latin typeface="Arial" charset="0"/>
        <a:ea typeface="Geneva" charset="-128"/>
        <a:cs typeface="+mn-cs"/>
      </a:defRPr>
    </a:lvl6pPr>
    <a:lvl7pPr marL="2743200" algn="l" defTabSz="914400" rtl="0" eaLnBrk="1" latinLnBrk="0" hangingPunct="1">
      <a:defRPr b="1" kern="1200">
        <a:solidFill>
          <a:schemeClr val="tx2"/>
        </a:solidFill>
        <a:latin typeface="Arial" charset="0"/>
        <a:ea typeface="Geneva" charset="-128"/>
        <a:cs typeface="+mn-cs"/>
      </a:defRPr>
    </a:lvl7pPr>
    <a:lvl8pPr marL="3200400" algn="l" defTabSz="914400" rtl="0" eaLnBrk="1" latinLnBrk="0" hangingPunct="1">
      <a:defRPr b="1" kern="1200">
        <a:solidFill>
          <a:schemeClr val="tx2"/>
        </a:solidFill>
        <a:latin typeface="Arial" charset="0"/>
        <a:ea typeface="Geneva" charset="-128"/>
        <a:cs typeface="+mn-cs"/>
      </a:defRPr>
    </a:lvl8pPr>
    <a:lvl9pPr marL="3657600" algn="l" defTabSz="914400" rtl="0" eaLnBrk="1" latinLnBrk="0" hangingPunct="1">
      <a:defRPr b="1" kern="1200">
        <a:solidFill>
          <a:schemeClr val="tx2"/>
        </a:solidFill>
        <a:latin typeface="Arial" charset="0"/>
        <a:ea typeface="Geneva" charset="-128"/>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jsbert Heemink" initials="GH" lastIdx="4" clrIdx="0">
    <p:extLst>
      <p:ext uri="{19B8F6BF-5375-455C-9EA6-DF929625EA0E}">
        <p15:presenceInfo xmlns:p15="http://schemas.microsoft.com/office/powerpoint/2012/main" userId="S-1-5-21-2073181489-1908018826-1553874782-9778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23" autoAdjust="0"/>
    <p:restoredTop sz="94660"/>
  </p:normalViewPr>
  <p:slideViewPr>
    <p:cSldViewPr snapToGrid="0" showGuides="1">
      <p:cViewPr varScale="1">
        <p:scale>
          <a:sx n="111" d="100"/>
          <a:sy n="111" d="100"/>
        </p:scale>
        <p:origin x="822" y="114"/>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1138" y="0"/>
            <a:ext cx="3076575" cy="512763"/>
          </a:xfrm>
          <a:prstGeom prst="rect">
            <a:avLst/>
          </a:prstGeom>
        </p:spPr>
        <p:txBody>
          <a:bodyPr vert="horz" lIns="91440" tIns="45720" rIns="91440" bIns="45720" rtlCol="0"/>
          <a:lstStyle>
            <a:lvl1pPr algn="r">
              <a:defRPr sz="1200"/>
            </a:lvl1pPr>
          </a:lstStyle>
          <a:p>
            <a:fld id="{8F4F3538-9685-46A7-BE8A-090F6525E009}" type="datetimeFigureOut">
              <a:rPr lang="en-US" smtClean="0"/>
              <a:t>30-Jul-20</a:t>
            </a:fld>
            <a:endParaRPr lang="en-US"/>
          </a:p>
        </p:txBody>
      </p:sp>
      <p:sp>
        <p:nvSpPr>
          <p:cNvPr id="4" name="Slide Image Placeholder 3"/>
          <p:cNvSpPr>
            <a:spLocks noGrp="1" noRot="1" noChangeAspect="1"/>
          </p:cNvSpPr>
          <p:nvPr>
            <p:ph type="sldImg" idx="2"/>
          </p:nvPr>
        </p:nvSpPr>
        <p:spPr>
          <a:xfrm>
            <a:off x="1246188" y="1279525"/>
            <a:ext cx="4606925" cy="34544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926013"/>
            <a:ext cx="5680075" cy="4029075"/>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1850"/>
            <a:ext cx="3076575" cy="51276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1138" y="9721850"/>
            <a:ext cx="3076575" cy="512763"/>
          </a:xfrm>
          <a:prstGeom prst="rect">
            <a:avLst/>
          </a:prstGeom>
        </p:spPr>
        <p:txBody>
          <a:bodyPr vert="horz" lIns="91440" tIns="45720" rIns="91440" bIns="45720" rtlCol="0" anchor="b"/>
          <a:lstStyle>
            <a:lvl1pPr algn="r">
              <a:defRPr sz="1200"/>
            </a:lvl1pPr>
          </a:lstStyle>
          <a:p>
            <a:fld id="{A42AD278-0E62-46FE-9C4C-2A3954E6ABF9}" type="slidenum">
              <a:rPr lang="en-US" smtClean="0"/>
              <a:t>‹#›</a:t>
            </a:fld>
            <a:endParaRPr lang="en-US"/>
          </a:p>
        </p:txBody>
      </p:sp>
    </p:spTree>
    <p:extLst>
      <p:ext uri="{BB962C8B-B14F-4D97-AF65-F5344CB8AC3E}">
        <p14:creationId xmlns:p14="http://schemas.microsoft.com/office/powerpoint/2010/main" val="3947493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locked">
    <p:spTree>
      <p:nvGrpSpPr>
        <p:cNvPr id="1" name=""/>
        <p:cNvGrpSpPr/>
        <p:nvPr/>
      </p:nvGrpSpPr>
      <p:grpSpPr>
        <a:xfrm>
          <a:off x="0" y="0"/>
          <a:ext cx="0" cy="0"/>
          <a:chOff x="0" y="0"/>
          <a:chExt cx="0" cy="0"/>
        </a:xfrm>
      </p:grpSpPr>
      <p:sp>
        <p:nvSpPr>
          <p:cNvPr id="11" name="Title 1"/>
          <p:cNvSpPr>
            <a:spLocks noGrp="1"/>
          </p:cNvSpPr>
          <p:nvPr>
            <p:ph type="ctrTitle" hasCustomPrompt="1"/>
          </p:nvPr>
        </p:nvSpPr>
        <p:spPr>
          <a:xfrm>
            <a:off x="468313" y="4653136"/>
            <a:ext cx="8191500" cy="434380"/>
          </a:xfrm>
          <a:prstGeom prst="rect">
            <a:avLst/>
          </a:prstGeom>
        </p:spPr>
        <p:txBody>
          <a:bodyPr lIns="0" tIns="0" rIns="0" bIns="0" anchor="ctr" anchorCtr="0"/>
          <a:lstStyle>
            <a:lvl1pPr algn="l">
              <a:defRPr sz="3600" baseline="0">
                <a:solidFill>
                  <a:schemeClr val="bg1"/>
                </a:solidFill>
              </a:defRPr>
            </a:lvl1pPr>
          </a:lstStyle>
          <a:p>
            <a:r>
              <a:rPr lang="en-GB" noProof="0" dirty="0" smtClean="0"/>
              <a:t>Click to edit Master title style</a:t>
            </a:r>
            <a:endParaRPr lang="en-GB" noProof="0" dirty="0"/>
          </a:p>
        </p:txBody>
      </p:sp>
      <p:sp>
        <p:nvSpPr>
          <p:cNvPr id="14" name="Subtitle 2"/>
          <p:cNvSpPr>
            <a:spLocks noGrp="1"/>
          </p:cNvSpPr>
          <p:nvPr>
            <p:ph type="subTitle" idx="1" hasCustomPrompt="1"/>
          </p:nvPr>
        </p:nvSpPr>
        <p:spPr>
          <a:xfrm>
            <a:off x="468313" y="5229200"/>
            <a:ext cx="8191500" cy="288032"/>
          </a:xfrm>
          <a:prstGeom prst="rect">
            <a:avLst/>
          </a:prstGeom>
        </p:spPr>
        <p:txBody>
          <a:bodyPr lIns="0" tIns="0" rIns="0" bIns="0" anchor="ctr" anchorCtr="0"/>
          <a:lstStyle>
            <a:lvl1pPr marL="0" indent="0" algn="l">
              <a:buNone/>
              <a:defRPr sz="1800" baseline="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dirty="0" smtClean="0"/>
              <a:t>Click to edit Master subtitle style</a:t>
            </a:r>
          </a:p>
        </p:txBody>
      </p:sp>
      <p:sp>
        <p:nvSpPr>
          <p:cNvPr id="15" name="Textplatzhalter 7"/>
          <p:cNvSpPr>
            <a:spLocks noGrp="1"/>
          </p:cNvSpPr>
          <p:nvPr>
            <p:ph type="body" sz="quarter" idx="12" hasCustomPrompt="1"/>
          </p:nvPr>
        </p:nvSpPr>
        <p:spPr>
          <a:xfrm>
            <a:off x="468313" y="5661025"/>
            <a:ext cx="8191500" cy="215900"/>
          </a:xfrm>
          <a:prstGeom prst="rect">
            <a:avLst/>
          </a:prstGeom>
        </p:spPr>
        <p:txBody>
          <a:bodyPr lIns="0" tIns="0" rIns="0" bIns="0"/>
          <a:lstStyle>
            <a:lvl1pPr>
              <a:defRPr sz="1800" baseline="0">
                <a:solidFill>
                  <a:schemeClr val="bg1"/>
                </a:solidFill>
              </a:defRPr>
            </a:lvl1pPr>
          </a:lstStyle>
          <a:p>
            <a:pPr lvl="0"/>
            <a:r>
              <a:rPr lang="en-GB" noProof="0" dirty="0" smtClean="0"/>
              <a:t>Click to edit Place and Date</a:t>
            </a:r>
            <a:endParaRPr lang="en-GB" noProof="0" dirty="0"/>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36"/>
            <a:ext cx="9144000" cy="4212336"/>
          </a:xfrm>
          <a:prstGeom prst="rect">
            <a:avLst/>
          </a:prstGeom>
        </p:spPr>
      </p:pic>
      <p:cxnSp>
        <p:nvCxnSpPr>
          <p:cNvPr id="7" name="Rechte verbindingslijn 5">
            <a:extLst>
              <a:ext uri="{FF2B5EF4-FFF2-40B4-BE49-F238E27FC236}">
                <a16:creationId xmlns:a16="http://schemas.microsoft.com/office/drawing/2014/main" id="{506B3762-80A6-FC4B-B77B-64E1724F9B33}"/>
              </a:ext>
            </a:extLst>
          </p:cNvPr>
          <p:cNvCxnSpPr>
            <a:cxnSpLocks/>
          </p:cNvCxnSpPr>
          <p:nvPr/>
        </p:nvCxnSpPr>
        <p:spPr bwMode="auto">
          <a:xfrm>
            <a:off x="0" y="4212000"/>
            <a:ext cx="9144000" cy="0"/>
          </a:xfrm>
          <a:prstGeom prst="line">
            <a:avLst/>
          </a:prstGeom>
          <a:solidFill>
            <a:schemeClr val="accent1"/>
          </a:solidFill>
          <a:ln w="25400" cap="flat" cmpd="sng" algn="ctr">
            <a:solidFill>
              <a:srgbClr val="BFB503"/>
            </a:solidFill>
            <a:prstDash val="solid"/>
            <a:round/>
            <a:headEnd type="none" w="med" len="med"/>
            <a:tailEnd type="none" w="med" len="med"/>
          </a:ln>
          <a:effectLst/>
        </p:spPr>
      </p:cxnSp>
    </p:spTree>
    <p:extLst>
      <p:ext uri="{BB962C8B-B14F-4D97-AF65-F5344CB8AC3E}">
        <p14:creationId xmlns:p14="http://schemas.microsoft.com/office/powerpoint/2010/main" val="8738507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 1T 2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4" name="Content Placeholder 3"/>
          <p:cNvSpPr>
            <a:spLocks noGrp="1"/>
          </p:cNvSpPr>
          <p:nvPr>
            <p:ph sz="quarter" idx="11"/>
          </p:nvPr>
        </p:nvSpPr>
        <p:spPr>
          <a:xfrm>
            <a:off x="4716462" y="3644901"/>
            <a:ext cx="3959225" cy="223202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468313" y="1160464"/>
            <a:ext cx="8207375"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468313" y="3644901"/>
            <a:ext cx="3959225" cy="2232024"/>
          </a:xfrm>
          <a:prstGeom prst="rect">
            <a:avLst/>
          </a:prstGeom>
        </p:spPr>
        <p:txBody>
          <a:bodyPr/>
          <a:lstStyle>
            <a:lvl1pPr marL="285750" indent="-285750">
              <a:buFont typeface="Wingdings" panose="05000000000000000000" pitchFamily="2" charset="2"/>
              <a:buChar char="§"/>
              <a:defRPr sz="1800">
                <a:solidFill>
                  <a:schemeClr val="bg2"/>
                </a:solidFill>
              </a:defRPr>
            </a:lvl1pPr>
            <a:lvl2pPr marL="819150" indent="-285750">
              <a:buFont typeface="Wingdings" panose="05000000000000000000" pitchFamily="2" charset="2"/>
              <a:buChar char="§"/>
              <a:defRPr sz="1600">
                <a:solidFill>
                  <a:schemeClr val="bg2"/>
                </a:solidFill>
              </a:defRPr>
            </a:lvl2pPr>
            <a:lvl3pPr marL="1219200" indent="-285750">
              <a:buFont typeface="Wingdings" panose="05000000000000000000" pitchFamily="2" charset="2"/>
              <a:buChar char="§"/>
              <a:defRPr sz="1400">
                <a:solidFill>
                  <a:schemeClr val="bg2"/>
                </a:solidFill>
              </a:defRPr>
            </a:lvl3pPr>
            <a:lvl4pPr marL="1600200" indent="-228600">
              <a:buFont typeface="Wingdings" panose="05000000000000000000" pitchFamily="2" charset="2"/>
              <a:buChar char="§"/>
              <a:defRPr sz="1400">
                <a:solidFill>
                  <a:schemeClr val="bg2"/>
                </a:solidFill>
              </a:defRPr>
            </a:lvl4pPr>
            <a:lvl5pPr marL="2057400" indent="-228600">
              <a:buFont typeface="Wingdings" panose="05000000000000000000" pitchFamily="2" charset="2"/>
              <a:buChar cha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753097311"/>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731">
          <p15:clr>
            <a:srgbClr val="FBAE40"/>
          </p15:clr>
        </p15:guide>
        <p15:guide id="5" orient="horz" pos="2115">
          <p15:clr>
            <a:srgbClr val="FBAE40"/>
          </p15:clr>
        </p15:guide>
        <p15:guide id="6" orient="horz" pos="229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 Short 1L 1RB">
    <p:spTree>
      <p:nvGrpSpPr>
        <p:cNvPr id="1" name=""/>
        <p:cNvGrpSpPr/>
        <p:nvPr/>
      </p:nvGrpSpPr>
      <p:grpSpPr>
        <a:xfrm>
          <a:off x="0" y="0"/>
          <a:ext cx="0" cy="0"/>
          <a:chOff x="0" y="0"/>
          <a:chExt cx="0" cy="0"/>
        </a:xfrm>
      </p:grpSpPr>
      <p:sp>
        <p:nvSpPr>
          <p:cNvPr id="4" name="Content Placeholder 3"/>
          <p:cNvSpPr>
            <a:spLocks noGrp="1"/>
          </p:cNvSpPr>
          <p:nvPr>
            <p:ph sz="quarter" idx="11"/>
          </p:nvPr>
        </p:nvSpPr>
        <p:spPr>
          <a:xfrm>
            <a:off x="4716462" y="-1"/>
            <a:ext cx="4427538" cy="58769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platzhalter 41"/>
          <p:cNvSpPr>
            <a:spLocks noGrp="1"/>
          </p:cNvSpPr>
          <p:nvPr>
            <p:ph type="body" sz="quarter" idx="10" hasCustomPrompt="1"/>
          </p:nvPr>
        </p:nvSpPr>
        <p:spPr>
          <a:xfrm>
            <a:off x="468313" y="368301"/>
            <a:ext cx="3959225"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10" name="Content Placeholder 9"/>
          <p:cNvSpPr>
            <a:spLocks noGrp="1"/>
          </p:cNvSpPr>
          <p:nvPr>
            <p:ph sz="quarter" idx="12"/>
          </p:nvPr>
        </p:nvSpPr>
        <p:spPr>
          <a:xfrm>
            <a:off x="468313" y="1160463"/>
            <a:ext cx="3959225" cy="4716462"/>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3152621"/>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1" orient="horz" pos="73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207375"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3"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523368294"/>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1" orient="horz" pos="73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Head Sub 1C">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10" name="Content Placeholder 9"/>
          <p:cNvSpPr>
            <a:spLocks noGrp="1"/>
          </p:cNvSpPr>
          <p:nvPr>
            <p:ph sz="quarter" idx="12"/>
          </p:nvPr>
        </p:nvSpPr>
        <p:spPr>
          <a:xfrm>
            <a:off x="468313" y="1665288"/>
            <a:ext cx="8207375" cy="4211637"/>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dirty="0" smtClean="0"/>
              <a:t>Click to edit subline</a:t>
            </a:r>
            <a:endParaRPr lang="en-GB" noProof="0"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3275929868"/>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11" pos="2789">
          <p15:clr>
            <a:srgbClr val="FBAE40"/>
          </p15:clr>
        </p15:guide>
        <p15:guide id="15" orient="horz" pos="1049">
          <p15:clr>
            <a:srgbClr val="FBAE40"/>
          </p15:clr>
        </p15:guide>
        <p15:guide id="16" orient="horz" pos="618">
          <p15:clr>
            <a:srgbClr val="FBAE40"/>
          </p15:clr>
        </p15:guide>
        <p15:guide id="17" orient="horz" pos="82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ead Sub 1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10" name="Content Placeholder 9"/>
          <p:cNvSpPr>
            <a:spLocks noGrp="1"/>
          </p:cNvSpPr>
          <p:nvPr>
            <p:ph sz="quarter" idx="12"/>
          </p:nvPr>
        </p:nvSpPr>
        <p:spPr>
          <a:xfrm>
            <a:off x="468313" y="1665289"/>
            <a:ext cx="3959225" cy="4211636"/>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dirty="0" smtClean="0"/>
              <a:t>Click to edit subline</a:t>
            </a:r>
            <a:endParaRPr lang="en-GB" noProof="0" dirty="0"/>
          </a:p>
        </p:txBody>
      </p:sp>
      <p:sp>
        <p:nvSpPr>
          <p:cNvPr id="11" name="Content Placeholder 9"/>
          <p:cNvSpPr>
            <a:spLocks noGrp="1"/>
          </p:cNvSpPr>
          <p:nvPr>
            <p:ph sz="quarter" idx="14"/>
          </p:nvPr>
        </p:nvSpPr>
        <p:spPr>
          <a:xfrm>
            <a:off x="4716463" y="1665287"/>
            <a:ext cx="3959225" cy="4211637"/>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2073876541"/>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1049">
          <p15:clr>
            <a:srgbClr val="FBAE40"/>
          </p15:clr>
        </p15:guide>
        <p15:guide id="5" orient="horz" pos="822">
          <p15:clr>
            <a:srgbClr val="FBAE40"/>
          </p15:clr>
        </p15:guide>
        <p15:guide id="6" orient="horz" pos="61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Head Sub 1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10" name="Content Placeholder 9"/>
          <p:cNvSpPr>
            <a:spLocks noGrp="1"/>
          </p:cNvSpPr>
          <p:nvPr>
            <p:ph sz="quarter" idx="12"/>
          </p:nvPr>
        </p:nvSpPr>
        <p:spPr>
          <a:xfrm>
            <a:off x="468313" y="1665289"/>
            <a:ext cx="3959225" cy="4211636"/>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dirty="0" smtClean="0"/>
              <a:t>Click to edit subline</a:t>
            </a:r>
            <a:endParaRPr lang="en-GB" noProof="0" dirty="0"/>
          </a:p>
        </p:txBody>
      </p:sp>
      <p:sp>
        <p:nvSpPr>
          <p:cNvPr id="12" name="Content Placeholder 9"/>
          <p:cNvSpPr>
            <a:spLocks noGrp="1"/>
          </p:cNvSpPr>
          <p:nvPr>
            <p:ph sz="quarter" idx="14"/>
          </p:nvPr>
        </p:nvSpPr>
        <p:spPr>
          <a:xfrm>
            <a:off x="4716755" y="1665289"/>
            <a:ext cx="3959225"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9"/>
          <p:cNvSpPr>
            <a:spLocks noGrp="1"/>
          </p:cNvSpPr>
          <p:nvPr>
            <p:ph sz="quarter" idx="15"/>
          </p:nvPr>
        </p:nvSpPr>
        <p:spPr>
          <a:xfrm>
            <a:off x="4716464" y="3860799"/>
            <a:ext cx="3959224"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179353651"/>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1049">
          <p15:clr>
            <a:srgbClr val="FBAE40"/>
          </p15:clr>
        </p15:guide>
        <p15:guide id="7" orient="horz" pos="2251">
          <p15:clr>
            <a:srgbClr val="FBAE40"/>
          </p15:clr>
        </p15:guide>
        <p15:guide id="8" orient="horz" pos="2432">
          <p15:clr>
            <a:srgbClr val="FBAE40"/>
          </p15:clr>
        </p15:guide>
        <p15:guide id="9" orient="horz" pos="618">
          <p15:clr>
            <a:srgbClr val="FBAE40"/>
          </p15:clr>
        </p15:guide>
        <p15:guide id="10" orient="horz" pos="82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Head Sub 2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dirty="0" smtClean="0"/>
              <a:t>Click to edit subline</a:t>
            </a:r>
            <a:endParaRPr lang="en-GB" noProof="0" dirty="0"/>
          </a:p>
        </p:txBody>
      </p:sp>
      <p:sp>
        <p:nvSpPr>
          <p:cNvPr id="12" name="Content Placeholder 9"/>
          <p:cNvSpPr>
            <a:spLocks noGrp="1"/>
          </p:cNvSpPr>
          <p:nvPr>
            <p:ph sz="quarter" idx="12"/>
          </p:nvPr>
        </p:nvSpPr>
        <p:spPr>
          <a:xfrm>
            <a:off x="4716463" y="1665288"/>
            <a:ext cx="3959223" cy="421163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9"/>
          <p:cNvSpPr>
            <a:spLocks noGrp="1"/>
          </p:cNvSpPr>
          <p:nvPr>
            <p:ph sz="quarter" idx="14"/>
          </p:nvPr>
        </p:nvSpPr>
        <p:spPr>
          <a:xfrm>
            <a:off x="476861" y="1665288"/>
            <a:ext cx="3950677" cy="1908176"/>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9"/>
          <p:cNvSpPr>
            <a:spLocks noGrp="1"/>
          </p:cNvSpPr>
          <p:nvPr>
            <p:ph sz="quarter" idx="15"/>
          </p:nvPr>
        </p:nvSpPr>
        <p:spPr>
          <a:xfrm>
            <a:off x="468313" y="3860799"/>
            <a:ext cx="3959225"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544812976"/>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2432">
          <p15:clr>
            <a:srgbClr val="FBAE40"/>
          </p15:clr>
        </p15:guide>
        <p15:guide id="7" orient="horz" pos="2251">
          <p15:clr>
            <a:srgbClr val="FBAE40"/>
          </p15:clr>
        </p15:guide>
        <p15:guide id="8" orient="horz" pos="1049">
          <p15:clr>
            <a:srgbClr val="FBAE40"/>
          </p15:clr>
        </p15:guide>
        <p15:guide id="9" orient="horz" pos="822">
          <p15:clr>
            <a:srgbClr val="FBAE40"/>
          </p15:clr>
        </p15:guide>
        <p15:guide id="10" orient="horz" pos="61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Head Sub 2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299"/>
            <a:ext cx="8191500" cy="431801"/>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dirty="0" smtClean="0"/>
              <a:t>Click to edit subline</a:t>
            </a:r>
            <a:endParaRPr lang="en-GB" noProof="0" dirty="0"/>
          </a:p>
        </p:txBody>
      </p:sp>
      <p:sp>
        <p:nvSpPr>
          <p:cNvPr id="12" name="Content Placeholder 9"/>
          <p:cNvSpPr>
            <a:spLocks noGrp="1"/>
          </p:cNvSpPr>
          <p:nvPr>
            <p:ph sz="quarter" idx="12"/>
          </p:nvPr>
        </p:nvSpPr>
        <p:spPr>
          <a:xfrm>
            <a:off x="4716464" y="1665288"/>
            <a:ext cx="3943350" cy="1908176"/>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9"/>
          <p:cNvSpPr>
            <a:spLocks noGrp="1"/>
          </p:cNvSpPr>
          <p:nvPr>
            <p:ph sz="quarter" idx="14"/>
          </p:nvPr>
        </p:nvSpPr>
        <p:spPr>
          <a:xfrm>
            <a:off x="474334" y="1665289"/>
            <a:ext cx="3959225"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9"/>
          <p:cNvSpPr>
            <a:spLocks noGrp="1"/>
          </p:cNvSpPr>
          <p:nvPr>
            <p:ph sz="quarter" idx="15"/>
          </p:nvPr>
        </p:nvSpPr>
        <p:spPr>
          <a:xfrm>
            <a:off x="474335" y="3861047"/>
            <a:ext cx="3953204" cy="2015877"/>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9"/>
          <p:cNvSpPr>
            <a:spLocks noGrp="1"/>
          </p:cNvSpPr>
          <p:nvPr>
            <p:ph sz="quarter" idx="16"/>
          </p:nvPr>
        </p:nvSpPr>
        <p:spPr>
          <a:xfrm>
            <a:off x="4716463" y="3861047"/>
            <a:ext cx="3959225" cy="2015877"/>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2706059360"/>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618">
          <p15:clr>
            <a:srgbClr val="FBAE40"/>
          </p15:clr>
        </p15:guide>
        <p15:guide id="7" orient="horz" pos="822">
          <p15:clr>
            <a:srgbClr val="FBAE40"/>
          </p15:clr>
        </p15:guide>
        <p15:guide id="8" orient="horz" pos="1049">
          <p15:clr>
            <a:srgbClr val="FBAE40"/>
          </p15:clr>
        </p15:guide>
        <p15:guide id="9" orient="horz" pos="2251">
          <p15:clr>
            <a:srgbClr val="FBAE40"/>
          </p15:clr>
        </p15:guide>
        <p15:guide id="10" orient="horz" pos="243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Head Sub 1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dirty="0" smtClean="0"/>
              <a:t>Click to edit subline</a:t>
            </a:r>
            <a:endParaRPr lang="en-GB" noProof="0" dirty="0"/>
          </a:p>
        </p:txBody>
      </p:sp>
      <p:sp>
        <p:nvSpPr>
          <p:cNvPr id="11" name="Content Placeholder 9"/>
          <p:cNvSpPr>
            <a:spLocks noGrp="1"/>
          </p:cNvSpPr>
          <p:nvPr>
            <p:ph sz="quarter" idx="14"/>
          </p:nvPr>
        </p:nvSpPr>
        <p:spPr>
          <a:xfrm>
            <a:off x="474334" y="1665289"/>
            <a:ext cx="8201354"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9"/>
          <p:cNvSpPr>
            <a:spLocks noGrp="1"/>
          </p:cNvSpPr>
          <p:nvPr>
            <p:ph sz="quarter" idx="15"/>
          </p:nvPr>
        </p:nvSpPr>
        <p:spPr>
          <a:xfrm>
            <a:off x="474334" y="3860799"/>
            <a:ext cx="8201353"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3762792534"/>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618">
          <p15:clr>
            <a:srgbClr val="FBAE40"/>
          </p15:clr>
        </p15:guide>
        <p15:guide id="7" orient="horz" pos="822">
          <p15:clr>
            <a:srgbClr val="FBAE40"/>
          </p15:clr>
        </p15:guide>
        <p15:guide id="8" orient="horz" pos="1049">
          <p15:clr>
            <a:srgbClr val="FBAE40"/>
          </p15:clr>
        </p15:guide>
        <p15:guide id="9" orient="horz" pos="2432">
          <p15:clr>
            <a:srgbClr val="FBAE40"/>
          </p15:clr>
        </p15:guide>
        <p15:guide id="10" orient="horz" pos="225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Head Sub 2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dirty="0" smtClean="0"/>
              <a:t>Click to edit subline</a:t>
            </a:r>
            <a:endParaRPr lang="en-GB" noProof="0" dirty="0"/>
          </a:p>
        </p:txBody>
      </p:sp>
      <p:sp>
        <p:nvSpPr>
          <p:cNvPr id="11" name="Content Placeholder 9"/>
          <p:cNvSpPr>
            <a:spLocks noGrp="1"/>
          </p:cNvSpPr>
          <p:nvPr>
            <p:ph sz="quarter" idx="15"/>
          </p:nvPr>
        </p:nvSpPr>
        <p:spPr>
          <a:xfrm>
            <a:off x="474334" y="3860799"/>
            <a:ext cx="8201353"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9"/>
          <p:cNvSpPr>
            <a:spLocks noGrp="1"/>
          </p:cNvSpPr>
          <p:nvPr>
            <p:ph sz="quarter" idx="12"/>
          </p:nvPr>
        </p:nvSpPr>
        <p:spPr>
          <a:xfrm>
            <a:off x="4716464" y="1665289"/>
            <a:ext cx="3943350"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9"/>
          <p:cNvSpPr>
            <a:spLocks noGrp="1"/>
          </p:cNvSpPr>
          <p:nvPr>
            <p:ph sz="quarter" idx="14"/>
          </p:nvPr>
        </p:nvSpPr>
        <p:spPr>
          <a:xfrm>
            <a:off x="474334" y="1665289"/>
            <a:ext cx="3959225"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297859964"/>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618">
          <p15:clr>
            <a:srgbClr val="FBAE40"/>
          </p15:clr>
        </p15:guide>
        <p15:guide id="7" orient="horz" pos="845">
          <p15:clr>
            <a:srgbClr val="FBAE40"/>
          </p15:clr>
        </p15:guide>
        <p15:guide id="8" orient="horz" pos="1049">
          <p15:clr>
            <a:srgbClr val="FBAE40"/>
          </p15:clr>
        </p15:guide>
        <p15:guide id="9" orient="horz" pos="2251">
          <p15:clr>
            <a:srgbClr val="FBAE40"/>
          </p15:clr>
        </p15:guide>
        <p15:guide id="10" orient="horz" pos="243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ope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468313" y="4653136"/>
            <a:ext cx="8191500" cy="434380"/>
          </a:xfrm>
          <a:prstGeom prst="rect">
            <a:avLst/>
          </a:prstGeom>
        </p:spPr>
        <p:txBody>
          <a:bodyPr lIns="0" tIns="0" rIns="0" bIns="0" anchor="ctr" anchorCtr="0"/>
          <a:lstStyle>
            <a:lvl1pPr algn="l">
              <a:defRPr sz="3600" baseline="0">
                <a:solidFill>
                  <a:schemeClr val="bg1"/>
                </a:solidFill>
              </a:defRPr>
            </a:lvl1pPr>
          </a:lstStyle>
          <a:p>
            <a:r>
              <a:rPr lang="en-GB" noProof="0" dirty="0" smtClean="0"/>
              <a:t>Click to edit Master title style</a:t>
            </a:r>
            <a:endParaRPr lang="en-GB" noProof="0" dirty="0"/>
          </a:p>
        </p:txBody>
      </p:sp>
      <p:sp>
        <p:nvSpPr>
          <p:cNvPr id="15" name="Subtitle 2"/>
          <p:cNvSpPr>
            <a:spLocks noGrp="1"/>
          </p:cNvSpPr>
          <p:nvPr>
            <p:ph type="subTitle" idx="1" hasCustomPrompt="1"/>
          </p:nvPr>
        </p:nvSpPr>
        <p:spPr>
          <a:xfrm>
            <a:off x="468313" y="5229200"/>
            <a:ext cx="8191500" cy="288032"/>
          </a:xfrm>
          <a:prstGeom prst="rect">
            <a:avLst/>
          </a:prstGeom>
        </p:spPr>
        <p:txBody>
          <a:bodyPr lIns="0" tIns="0" rIns="0" bIns="0" anchor="ctr" anchorCtr="0"/>
          <a:lstStyle>
            <a:lvl1pPr marL="0" indent="0" algn="l">
              <a:buNone/>
              <a:defRPr sz="1800" baseline="0">
                <a:solidFill>
                  <a:schemeClr val="bg2"/>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dirty="0" smtClean="0"/>
              <a:t>Click to edit Master subtitle style</a:t>
            </a:r>
          </a:p>
        </p:txBody>
      </p:sp>
      <p:sp>
        <p:nvSpPr>
          <p:cNvPr id="8" name="Textplatzhalter 7"/>
          <p:cNvSpPr>
            <a:spLocks noGrp="1"/>
          </p:cNvSpPr>
          <p:nvPr>
            <p:ph type="body" sz="quarter" idx="12" hasCustomPrompt="1"/>
          </p:nvPr>
        </p:nvSpPr>
        <p:spPr>
          <a:xfrm>
            <a:off x="468313" y="5661025"/>
            <a:ext cx="8191500" cy="215900"/>
          </a:xfrm>
          <a:prstGeom prst="rect">
            <a:avLst/>
          </a:prstGeom>
        </p:spPr>
        <p:txBody>
          <a:bodyPr lIns="0" tIns="0" rIns="0" bIns="0"/>
          <a:lstStyle>
            <a:lvl1pPr>
              <a:defRPr sz="1800" baseline="0">
                <a:solidFill>
                  <a:schemeClr val="bg2"/>
                </a:solidFill>
              </a:defRPr>
            </a:lvl1pPr>
          </a:lstStyle>
          <a:p>
            <a:pPr lvl="0"/>
            <a:r>
              <a:rPr lang="en-GB" noProof="0" dirty="0" smtClean="0"/>
              <a:t>Click to edit Place and Date</a:t>
            </a:r>
            <a:endParaRPr lang="en-GB" noProof="0" dirty="0"/>
          </a:p>
        </p:txBody>
      </p:sp>
      <p:sp>
        <p:nvSpPr>
          <p:cNvPr id="5" name="Picture Placeholder 4"/>
          <p:cNvSpPr>
            <a:spLocks noGrp="1"/>
          </p:cNvSpPr>
          <p:nvPr>
            <p:ph type="pic" sz="quarter" idx="13" hasCustomPrompt="1"/>
          </p:nvPr>
        </p:nvSpPr>
        <p:spPr>
          <a:xfrm>
            <a:off x="-10800" y="0"/>
            <a:ext cx="9154800" cy="4212000"/>
          </a:xfrm>
          <a:prstGeom prst="rect">
            <a:avLst/>
          </a:prstGeom>
        </p:spPr>
        <p:txBody>
          <a:bodyPr/>
          <a:lstStyle>
            <a:lvl1pPr>
              <a:defRPr/>
            </a:lvl1pPr>
          </a:lstStyle>
          <a:p>
            <a:r>
              <a:rPr lang="en-GB" noProof="0" dirty="0" smtClean="0"/>
              <a:t>Click on symbol to add picture</a:t>
            </a:r>
            <a:endParaRPr lang="en-GB" noProof="0" dirty="0"/>
          </a:p>
        </p:txBody>
      </p:sp>
    </p:spTree>
    <p:extLst>
      <p:ext uri="{BB962C8B-B14F-4D97-AF65-F5344CB8AC3E}">
        <p14:creationId xmlns:p14="http://schemas.microsoft.com/office/powerpoint/2010/main" val="1951457304"/>
      </p:ext>
    </p:extLst>
  </p:cSld>
  <p:clrMapOvr>
    <a:masterClrMapping/>
  </p:clrMapOvr>
  <p:timing>
    <p:tnLst>
      <p:par>
        <p:cTn id="1" dur="indefinite" restart="never" nodeType="tmRoot"/>
      </p:par>
    </p:tnLst>
  </p:timing>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Head Sub 1T 2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dirty="0" smtClean="0"/>
              <a:t>Click to edit subline</a:t>
            </a:r>
            <a:endParaRPr lang="en-GB" noProof="0" dirty="0"/>
          </a:p>
        </p:txBody>
      </p:sp>
      <p:sp>
        <p:nvSpPr>
          <p:cNvPr id="16" name="Content Placeholder 9"/>
          <p:cNvSpPr>
            <a:spLocks noGrp="1"/>
          </p:cNvSpPr>
          <p:nvPr>
            <p:ph sz="quarter" idx="14"/>
          </p:nvPr>
        </p:nvSpPr>
        <p:spPr>
          <a:xfrm>
            <a:off x="474334" y="1665289"/>
            <a:ext cx="8185479"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Content Placeholder 9"/>
          <p:cNvSpPr>
            <a:spLocks noGrp="1"/>
          </p:cNvSpPr>
          <p:nvPr>
            <p:ph sz="quarter" idx="15"/>
          </p:nvPr>
        </p:nvSpPr>
        <p:spPr>
          <a:xfrm>
            <a:off x="474335" y="3860799"/>
            <a:ext cx="3953204"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Content Placeholder 9"/>
          <p:cNvSpPr>
            <a:spLocks noGrp="1"/>
          </p:cNvSpPr>
          <p:nvPr>
            <p:ph sz="quarter" idx="16"/>
          </p:nvPr>
        </p:nvSpPr>
        <p:spPr>
          <a:xfrm>
            <a:off x="4716463" y="3860799"/>
            <a:ext cx="3959225"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643250027"/>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6" orient="horz" pos="618">
          <p15:clr>
            <a:srgbClr val="FBAE40"/>
          </p15:clr>
        </p15:guide>
        <p15:guide id="7" orient="horz" pos="822">
          <p15:clr>
            <a:srgbClr val="FBAE40"/>
          </p15:clr>
        </p15:guide>
        <p15:guide id="8" orient="horz" pos="1049">
          <p15:clr>
            <a:srgbClr val="FBAE40"/>
          </p15:clr>
        </p15:guide>
        <p15:guide id="9" orient="horz" pos="2251">
          <p15:clr>
            <a:srgbClr val="FBAE40"/>
          </p15:clr>
        </p15:guide>
        <p15:guide id="10" orient="horz" pos="243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ead Short Sub 1L 1R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3959226"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6" name="Textplatzhalter 3"/>
          <p:cNvSpPr>
            <a:spLocks noGrp="1"/>
          </p:cNvSpPr>
          <p:nvPr>
            <p:ph type="body" sz="quarter" idx="13" hasCustomPrompt="1"/>
          </p:nvPr>
        </p:nvSpPr>
        <p:spPr>
          <a:xfrm>
            <a:off x="468313" y="981075"/>
            <a:ext cx="3959226" cy="323850"/>
          </a:xfrm>
          <a:prstGeom prst="rect">
            <a:avLst/>
          </a:prstGeom>
        </p:spPr>
        <p:txBody>
          <a:bodyPr lIns="0" tIns="0" rIns="0" bIns="0" anchor="b"/>
          <a:lstStyle>
            <a:lvl1pPr>
              <a:defRPr sz="1800" b="1" i="0" baseline="0">
                <a:solidFill>
                  <a:schemeClr val="tx1"/>
                </a:solidFill>
              </a:defRPr>
            </a:lvl1pPr>
          </a:lstStyle>
          <a:p>
            <a:pPr lvl="0"/>
            <a:r>
              <a:rPr lang="en-GB" noProof="0" dirty="0" smtClean="0"/>
              <a:t>Click to edit subline</a:t>
            </a:r>
            <a:endParaRPr lang="en-GB" noProof="0" dirty="0"/>
          </a:p>
        </p:txBody>
      </p:sp>
      <p:sp>
        <p:nvSpPr>
          <p:cNvPr id="16" name="Content Placeholder 9"/>
          <p:cNvSpPr>
            <a:spLocks noGrp="1"/>
          </p:cNvSpPr>
          <p:nvPr>
            <p:ph sz="quarter" idx="14"/>
          </p:nvPr>
        </p:nvSpPr>
        <p:spPr>
          <a:xfrm>
            <a:off x="474334" y="1665289"/>
            <a:ext cx="3953205" cy="4211636"/>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Content Placeholder 9"/>
          <p:cNvSpPr>
            <a:spLocks noGrp="1"/>
          </p:cNvSpPr>
          <p:nvPr>
            <p:ph sz="quarter" idx="16"/>
          </p:nvPr>
        </p:nvSpPr>
        <p:spPr>
          <a:xfrm>
            <a:off x="4716463" y="1"/>
            <a:ext cx="4427537" cy="587692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8728184"/>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618">
          <p15:clr>
            <a:srgbClr val="FBAE40"/>
          </p15:clr>
        </p15:guide>
        <p15:guide id="5" orient="horz" pos="822">
          <p15:clr>
            <a:srgbClr val="FBAE40"/>
          </p15:clr>
        </p15:guide>
        <p15:guide id="6" orient="horz" pos="1049">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Head 1C">
    <p:spTree>
      <p:nvGrpSpPr>
        <p:cNvPr id="1" name=""/>
        <p:cNvGrpSpPr/>
        <p:nvPr/>
      </p:nvGrpSpPr>
      <p:grpSpPr>
        <a:xfrm>
          <a:off x="0" y="0"/>
          <a:ext cx="0" cy="0"/>
          <a:chOff x="0" y="0"/>
          <a:chExt cx="0" cy="0"/>
        </a:xfrm>
      </p:grpSpPr>
      <p:sp>
        <p:nvSpPr>
          <p:cNvPr id="10" name="Content Placeholder 9"/>
          <p:cNvSpPr>
            <a:spLocks noGrp="1"/>
          </p:cNvSpPr>
          <p:nvPr>
            <p:ph sz="quarter" idx="12"/>
          </p:nvPr>
        </p:nvSpPr>
        <p:spPr>
          <a:xfrm>
            <a:off x="468313" y="368301"/>
            <a:ext cx="8207375" cy="550862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3001885278"/>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mpty">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
        <p:nvSpPr>
          <p:cNvPr id="3"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Tree>
    <p:extLst>
      <p:ext uri="{BB962C8B-B14F-4D97-AF65-F5344CB8AC3E}">
        <p14:creationId xmlns:p14="http://schemas.microsoft.com/office/powerpoint/2010/main" val="4209071461"/>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648885"/>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Conclus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740666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Head 1C">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76250" y="380249"/>
            <a:ext cx="8191500" cy="419851"/>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10" name="Content Placeholder 9"/>
          <p:cNvSpPr>
            <a:spLocks noGrp="1"/>
          </p:cNvSpPr>
          <p:nvPr>
            <p:ph sz="quarter" idx="12"/>
          </p:nvPr>
        </p:nvSpPr>
        <p:spPr>
          <a:xfrm>
            <a:off x="468313" y="1160463"/>
            <a:ext cx="8207375" cy="4716462"/>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377362423"/>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1" orient="horz" pos="73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Head 1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4" name="Content Placeholder 3"/>
          <p:cNvSpPr>
            <a:spLocks noGrp="1"/>
          </p:cNvSpPr>
          <p:nvPr>
            <p:ph sz="quarter" idx="11"/>
          </p:nvPr>
        </p:nvSpPr>
        <p:spPr>
          <a:xfrm>
            <a:off x="4716463" y="1195388"/>
            <a:ext cx="3959225" cy="4681537"/>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468313" y="1160463"/>
            <a:ext cx="3959225" cy="4716462"/>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841806114"/>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1" orient="horz" pos="73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Head 1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4" name="Content Placeholder 3"/>
          <p:cNvSpPr>
            <a:spLocks noGrp="1"/>
          </p:cNvSpPr>
          <p:nvPr>
            <p:ph sz="quarter" idx="11"/>
          </p:nvPr>
        </p:nvSpPr>
        <p:spPr>
          <a:xfrm>
            <a:off x="4716462" y="1160464"/>
            <a:ext cx="3959226"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468313" y="1160463"/>
            <a:ext cx="3959225" cy="4716461"/>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4716463" y="3644901"/>
            <a:ext cx="3943350" cy="223202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683738274"/>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Head 2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4" name="Content Placeholder 3"/>
          <p:cNvSpPr>
            <a:spLocks noGrp="1"/>
          </p:cNvSpPr>
          <p:nvPr>
            <p:ph sz="quarter" idx="11"/>
          </p:nvPr>
        </p:nvSpPr>
        <p:spPr>
          <a:xfrm>
            <a:off x="4716462" y="1160463"/>
            <a:ext cx="3959225" cy="4716461"/>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468313" y="1160464"/>
            <a:ext cx="3959225"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468313" y="3644899"/>
            <a:ext cx="3959225" cy="22320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427356920"/>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Head 2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4" name="Content Placeholder 3"/>
          <p:cNvSpPr>
            <a:spLocks noGrp="1"/>
          </p:cNvSpPr>
          <p:nvPr>
            <p:ph sz="quarter" idx="11"/>
          </p:nvPr>
        </p:nvSpPr>
        <p:spPr>
          <a:xfrm>
            <a:off x="4716462" y="1160464"/>
            <a:ext cx="3959225" cy="2197099"/>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468313" y="1160464"/>
            <a:ext cx="3959225"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468313" y="3644901"/>
            <a:ext cx="3959225" cy="223202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14"/>
          </p:nvPr>
        </p:nvSpPr>
        <p:spPr>
          <a:xfrm>
            <a:off x="4716463" y="3644899"/>
            <a:ext cx="3943350" cy="22320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310013908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ead 1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10" name="Content Placeholder 9"/>
          <p:cNvSpPr>
            <a:spLocks noGrp="1"/>
          </p:cNvSpPr>
          <p:nvPr>
            <p:ph sz="quarter" idx="12"/>
          </p:nvPr>
        </p:nvSpPr>
        <p:spPr>
          <a:xfrm>
            <a:off x="468314" y="1160464"/>
            <a:ext cx="8191500"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468313" y="3644900"/>
            <a:ext cx="8191500" cy="22320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773310117"/>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ead 2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2" y="368301"/>
            <a:ext cx="8207375" cy="431800"/>
          </a:xfrm>
          <a:prstGeom prst="rect">
            <a:avLst/>
          </a:prstGeom>
        </p:spPr>
        <p:txBody>
          <a:bodyPr lIns="0" tIns="0" rIns="0" bIns="0" anchor="b"/>
          <a:lstStyle>
            <a:lvl1pPr>
              <a:defRPr sz="3000" b="1" i="0" baseline="0">
                <a:solidFill>
                  <a:schemeClr val="bg1"/>
                </a:solidFill>
                <a:latin typeface="+mj-lt"/>
              </a:defRPr>
            </a:lvl1pPr>
          </a:lstStyle>
          <a:p>
            <a:r>
              <a:rPr lang="en-GB" kern="0" noProof="0" dirty="0" smtClean="0"/>
              <a:t>Click to edit heading</a:t>
            </a:r>
            <a:endParaRPr lang="en-GB" kern="0" noProof="0" dirty="0"/>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a:t>
            </a:fld>
            <a:endParaRPr lang="de-DE" sz="1000" b="0" dirty="0">
              <a:solidFill>
                <a:schemeClr val="bg2"/>
              </a:solidFill>
            </a:endParaRPr>
          </a:p>
        </p:txBody>
      </p:sp>
      <p:sp>
        <p:nvSpPr>
          <p:cNvPr id="10" name="Content Placeholder 9"/>
          <p:cNvSpPr>
            <a:spLocks noGrp="1"/>
          </p:cNvSpPr>
          <p:nvPr>
            <p:ph sz="quarter" idx="12"/>
          </p:nvPr>
        </p:nvSpPr>
        <p:spPr>
          <a:xfrm>
            <a:off x="468314" y="1160464"/>
            <a:ext cx="3959224"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Content Placeholder 2"/>
          <p:cNvSpPr>
            <a:spLocks noGrp="1"/>
          </p:cNvSpPr>
          <p:nvPr>
            <p:ph sz="quarter" idx="13"/>
          </p:nvPr>
        </p:nvSpPr>
        <p:spPr>
          <a:xfrm>
            <a:off x="468312" y="3644900"/>
            <a:ext cx="8207375" cy="22320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4"/>
          </p:nvPr>
        </p:nvSpPr>
        <p:spPr>
          <a:xfrm>
            <a:off x="4716463" y="1160464"/>
            <a:ext cx="3959225"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marL="819150" indent="-285750">
              <a:buFont typeface="Wingdings" panose="05000000000000000000" pitchFamily="2" charset="2"/>
              <a:buChar char="§"/>
              <a:defRPr sz="1600">
                <a:solidFill>
                  <a:schemeClr val="bg2"/>
                </a:solidFill>
              </a:defRPr>
            </a:lvl2pPr>
            <a:lvl3pPr marL="1219200" indent="-285750">
              <a:buFont typeface="Wingdings" panose="05000000000000000000" pitchFamily="2" charset="2"/>
              <a:buChar char="§"/>
              <a:defRPr sz="1400">
                <a:solidFill>
                  <a:schemeClr val="bg2"/>
                </a:solidFill>
              </a:defRPr>
            </a:lvl3pPr>
            <a:lvl4pPr marL="1600200" indent="-228600">
              <a:buFont typeface="Wingdings" panose="05000000000000000000" pitchFamily="2" charset="2"/>
              <a:buChar char="§"/>
              <a:defRPr sz="1400">
                <a:solidFill>
                  <a:schemeClr val="bg2"/>
                </a:solidFill>
              </a:defRPr>
            </a:lvl4pPr>
            <a:lvl5pPr marL="2057400" indent="-228600">
              <a:buFont typeface="Wingdings" panose="05000000000000000000" pitchFamily="2" charset="2"/>
              <a:buChar char="§"/>
              <a:defRPr sz="1400">
                <a:solidFill>
                  <a:schemeClr val="bg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23512265"/>
      </p:ext>
    </p:extLst>
  </p:cSld>
  <p:clrMapOvr>
    <a:masterClrMapping/>
  </p:clrMapOvr>
  <p:timing>
    <p:tnLst>
      <p:par>
        <p:cTn id="1" dur="indefinite" restart="never" nodeType="tmRoot"/>
      </p:par>
    </p:tnLst>
  </p:timing>
  <p:hf sldNum="0" hdr="0" dt="0"/>
  <p:extLst mod="1">
    <p:ext uri="{DCECCB84-F9BA-43D5-87BE-67443E8EF086}">
      <p15:sldGuideLst xmlns:p15="http://schemas.microsoft.com/office/powerpoint/2012/main">
        <p15:guide id="4" orient="horz" pos="731">
          <p15:clr>
            <a:srgbClr val="FBAE40"/>
          </p15:clr>
        </p15:guide>
        <p15:guide id="5" orient="horz" pos="2115">
          <p15:clr>
            <a:srgbClr val="FBAE40"/>
          </p15:clr>
        </p15:guide>
        <p15:guide id="6" orient="horz" pos="229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CB3F03B5-E6A5-714A-A280-E59FA1DC5FE9}"/>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91188415"/>
      </p:ext>
    </p:extLst>
  </p:cSld>
  <p:clrMap bg1="lt1" tx1="dk1" bg2="lt2" tx2="dk2" accent1="accent1" accent2="accent2" accent3="accent3" accent4="accent4" accent5="accent5" accent6="accent6" hlink="hlink" folHlink="folHlink"/>
  <p:sldLayoutIdLst>
    <p:sldLayoutId id="2147484035" r:id="rId1"/>
    <p:sldLayoutId id="2147484036" r:id="rId2"/>
    <p:sldLayoutId id="2147484037" r:id="rId3"/>
    <p:sldLayoutId id="2147484038" r:id="rId4"/>
    <p:sldLayoutId id="2147484039" r:id="rId5"/>
    <p:sldLayoutId id="2147484040" r:id="rId6"/>
    <p:sldLayoutId id="2147484041" r:id="rId7"/>
    <p:sldLayoutId id="2147484042" r:id="rId8"/>
    <p:sldLayoutId id="2147484043" r:id="rId9"/>
    <p:sldLayoutId id="2147484044" r:id="rId10"/>
    <p:sldLayoutId id="2147484045" r:id="rId11"/>
    <p:sldLayoutId id="2147484059" r:id="rId12"/>
    <p:sldLayoutId id="2147484046" r:id="rId13"/>
    <p:sldLayoutId id="2147484047" r:id="rId14"/>
    <p:sldLayoutId id="2147484048" r:id="rId15"/>
    <p:sldLayoutId id="2147484049" r:id="rId16"/>
    <p:sldLayoutId id="2147484050" r:id="rId17"/>
    <p:sldLayoutId id="2147484051" r:id="rId18"/>
    <p:sldLayoutId id="2147484052" r:id="rId19"/>
    <p:sldLayoutId id="2147484053" r:id="rId20"/>
    <p:sldLayoutId id="2147484054" r:id="rId21"/>
    <p:sldLayoutId id="2147484055" r:id="rId22"/>
    <p:sldLayoutId id="2147484056" r:id="rId23"/>
    <p:sldLayoutId id="2147484057" r:id="rId24"/>
    <p:sldLayoutId id="2147484058" r:id="rId25"/>
  </p:sldLayoutIdLst>
  <p:timing>
    <p:tnLst>
      <p:par>
        <p:cTn id="1" dur="indefinite" restart="never" nodeType="tmRoot"/>
      </p:par>
    </p:tnLst>
  </p:timing>
  <p:hf sldNum="0" hdr="0" dt="0"/>
  <p:txStyles>
    <p:titleStyle>
      <a:lvl1pPr algn="l" rtl="0" eaLnBrk="1" fontAlgn="base" hangingPunct="1">
        <a:spcBef>
          <a:spcPct val="0"/>
        </a:spcBef>
        <a:spcAft>
          <a:spcPct val="0"/>
        </a:spcAft>
        <a:defRPr sz="3200" b="1">
          <a:solidFill>
            <a:srgbClr val="094831"/>
          </a:solidFill>
          <a:latin typeface="+mj-lt"/>
          <a:ea typeface="Geneva" charset="-128"/>
          <a:cs typeface="+mj-cs"/>
        </a:defRPr>
      </a:lvl1pPr>
      <a:lvl2pPr algn="l" rtl="0" eaLnBrk="1" fontAlgn="base" hangingPunct="1">
        <a:spcBef>
          <a:spcPct val="0"/>
        </a:spcBef>
        <a:spcAft>
          <a:spcPct val="0"/>
        </a:spcAft>
        <a:defRPr sz="2800" b="1">
          <a:solidFill>
            <a:schemeClr val="tx1"/>
          </a:solidFill>
          <a:latin typeface="Arial" charset="0"/>
          <a:ea typeface="Geneva" charset="-128"/>
        </a:defRPr>
      </a:lvl2pPr>
      <a:lvl3pPr algn="l" rtl="0" eaLnBrk="1" fontAlgn="base" hangingPunct="1">
        <a:spcBef>
          <a:spcPct val="0"/>
        </a:spcBef>
        <a:spcAft>
          <a:spcPct val="0"/>
        </a:spcAft>
        <a:defRPr sz="2800" b="1">
          <a:solidFill>
            <a:schemeClr val="tx1"/>
          </a:solidFill>
          <a:latin typeface="Arial" charset="0"/>
          <a:ea typeface="Geneva" charset="-128"/>
        </a:defRPr>
      </a:lvl3pPr>
      <a:lvl4pPr algn="l" rtl="0" eaLnBrk="1" fontAlgn="base" hangingPunct="1">
        <a:spcBef>
          <a:spcPct val="0"/>
        </a:spcBef>
        <a:spcAft>
          <a:spcPct val="0"/>
        </a:spcAft>
        <a:defRPr sz="2800" b="1">
          <a:solidFill>
            <a:schemeClr val="tx1"/>
          </a:solidFill>
          <a:latin typeface="Arial" charset="0"/>
          <a:ea typeface="Geneva" charset="-128"/>
        </a:defRPr>
      </a:lvl4pPr>
      <a:lvl5pPr algn="l" rtl="0" eaLnBrk="1" fontAlgn="base" hangingPunct="1">
        <a:spcBef>
          <a:spcPct val="0"/>
        </a:spcBef>
        <a:spcAft>
          <a:spcPct val="0"/>
        </a:spcAft>
        <a:defRPr sz="2800" b="1">
          <a:solidFill>
            <a:schemeClr val="tx1"/>
          </a:solidFill>
          <a:latin typeface="Arial" charset="0"/>
          <a:ea typeface="Geneva" charset="-128"/>
        </a:defRPr>
      </a:lvl5pPr>
      <a:lvl6pPr marL="457200" algn="l" rtl="0" eaLnBrk="1" fontAlgn="base" hangingPunct="1">
        <a:spcBef>
          <a:spcPct val="0"/>
        </a:spcBef>
        <a:spcAft>
          <a:spcPct val="0"/>
        </a:spcAft>
        <a:defRPr sz="2800" b="1">
          <a:solidFill>
            <a:schemeClr val="tx1"/>
          </a:solidFill>
          <a:latin typeface="Arial" charset="0"/>
        </a:defRPr>
      </a:lvl6pPr>
      <a:lvl7pPr marL="914400" algn="l" rtl="0" eaLnBrk="1" fontAlgn="base" hangingPunct="1">
        <a:spcBef>
          <a:spcPct val="0"/>
        </a:spcBef>
        <a:spcAft>
          <a:spcPct val="0"/>
        </a:spcAft>
        <a:defRPr sz="2800" b="1">
          <a:solidFill>
            <a:schemeClr val="tx1"/>
          </a:solidFill>
          <a:latin typeface="Arial" charset="0"/>
        </a:defRPr>
      </a:lvl7pPr>
      <a:lvl8pPr marL="1371600" algn="l" rtl="0" eaLnBrk="1" fontAlgn="base" hangingPunct="1">
        <a:spcBef>
          <a:spcPct val="0"/>
        </a:spcBef>
        <a:spcAft>
          <a:spcPct val="0"/>
        </a:spcAft>
        <a:defRPr sz="2800" b="1">
          <a:solidFill>
            <a:schemeClr val="tx1"/>
          </a:solidFill>
          <a:latin typeface="Arial" charset="0"/>
        </a:defRPr>
      </a:lvl8pPr>
      <a:lvl9pPr marL="1828800" algn="l" rtl="0" eaLnBrk="1" fontAlgn="base" hangingPunct="1">
        <a:spcBef>
          <a:spcPct val="0"/>
        </a:spcBef>
        <a:spcAft>
          <a:spcPct val="0"/>
        </a:spcAft>
        <a:defRPr sz="2800" b="1">
          <a:solidFill>
            <a:schemeClr val="tx1"/>
          </a:solidFill>
          <a:latin typeface="Arial" charset="0"/>
        </a:defRPr>
      </a:lvl9pPr>
    </p:titleStyle>
    <p:bodyStyle>
      <a:lvl1pPr marL="0" indent="0" algn="l" rtl="0" eaLnBrk="1" fontAlgn="base" hangingPunct="1">
        <a:spcBef>
          <a:spcPct val="20000"/>
        </a:spcBef>
        <a:spcAft>
          <a:spcPct val="0"/>
        </a:spcAft>
        <a:buFontTx/>
        <a:buNone/>
        <a:defRPr sz="2000">
          <a:solidFill>
            <a:schemeClr val="tx1"/>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a:solidFill>
            <a:schemeClr val="tx1"/>
          </a:solidFill>
          <a:latin typeface="+mn-lt"/>
          <a:ea typeface="Geneva" charset="-128"/>
        </a:defRPr>
      </a:lvl2pPr>
      <a:lvl3pPr marL="1162050" indent="-228600" algn="l" rtl="0" eaLnBrk="1" fontAlgn="base" hangingPunct="1">
        <a:spcBef>
          <a:spcPct val="20000"/>
        </a:spcBef>
        <a:spcAft>
          <a:spcPct val="0"/>
        </a:spcAft>
        <a:defRPr sz="1600">
          <a:solidFill>
            <a:schemeClr val="tx1"/>
          </a:solidFill>
          <a:latin typeface="+mn-lt"/>
          <a:ea typeface="Geneva" charset="-128"/>
        </a:defRPr>
      </a:lvl3pPr>
      <a:lvl4pPr marL="1600200" indent="-228600" algn="l" rtl="0" eaLnBrk="1" fontAlgn="base" hangingPunct="1">
        <a:spcBef>
          <a:spcPct val="20000"/>
        </a:spcBef>
        <a:spcAft>
          <a:spcPct val="0"/>
        </a:spcAft>
        <a:buFont typeface="Arial" charset="0"/>
        <a:buChar char="»"/>
        <a:defRPr sz="1600">
          <a:solidFill>
            <a:schemeClr val="tx1"/>
          </a:solidFill>
          <a:latin typeface="+mn-lt"/>
          <a:ea typeface="Geneva" charset="-128"/>
        </a:defRPr>
      </a:lvl4pPr>
      <a:lvl5pPr marL="2057400" indent="-228600" algn="l" rtl="0" eaLnBrk="1" fontAlgn="base" hangingPunct="1">
        <a:spcBef>
          <a:spcPct val="20000"/>
        </a:spcBef>
        <a:spcAft>
          <a:spcPct val="0"/>
        </a:spcAft>
        <a:buChar char="–"/>
        <a:defRPr sz="1600">
          <a:solidFill>
            <a:schemeClr val="tx1"/>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p:bodyStyle>
    <p:other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1" pos="295">
          <p15:clr>
            <a:srgbClr val="F26B43"/>
          </p15:clr>
        </p15:guide>
        <p15:guide id="12" pos="5465">
          <p15:clr>
            <a:srgbClr val="F26B43"/>
          </p15:clr>
        </p15:guide>
        <p15:guide id="13" orient="horz" pos="504">
          <p15:clr>
            <a:srgbClr val="F26B43"/>
          </p15:clr>
        </p15:guide>
        <p15:guide id="14" orient="horz" pos="232">
          <p15:clr>
            <a:srgbClr val="F26B43"/>
          </p15:clr>
        </p15:guide>
        <p15:guide id="15" orient="horz" pos="3702">
          <p15:clr>
            <a:srgbClr val="F26B43"/>
          </p15:clr>
        </p15:guide>
        <p15:guide id="16" pos="2971">
          <p15:clr>
            <a:srgbClr val="F26B43"/>
          </p15:clr>
        </p15:guide>
        <p15:guide id="17" pos="278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hyperlink" Target="https://download.kvernelandgroup.com/search?type%5b%5d=" TargetMode="External"/><Relationship Id="rId7" Type="http://schemas.openxmlformats.org/officeDocument/2006/relationships/hyperlink" Target="https://www.youtube.com/watch?v=itMO2jB14r0" TargetMode="External"/><Relationship Id="rId2" Type="http://schemas.openxmlformats.org/officeDocument/2006/relationships/hyperlink" Target="https://download.kvernelandgroup.com/" TargetMode="External"/><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hyperlink" Target="../07%20Social%20Media/Social%20Media%20posts.xlsx" TargetMode="Externa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hyperlink" Target="mailto:xavier.tros@kvernelandgroup.com" TargetMode="External"/><Relationship Id="rId2" Type="http://schemas.openxmlformats.org/officeDocument/2006/relationships/hyperlink" Target="mailto:orderdesk.mechatronics@kvernelandgroup.com" TargetMode="External"/><Relationship Id="rId1" Type="http://schemas.openxmlformats.org/officeDocument/2006/relationships/slideLayout" Target="../slideLayouts/slideLayout3.xml"/><Relationship Id="rId6" Type="http://schemas.openxmlformats.org/officeDocument/2006/relationships/hyperlink" Target="mailto:rianne.duursma@kvernelandgroup.com" TargetMode="External"/><Relationship Id="rId5" Type="http://schemas.openxmlformats.org/officeDocument/2006/relationships/hyperlink" Target="mailto:gijsbert.heemink@kvernelandgroup.com" TargetMode="External"/><Relationship Id="rId4" Type="http://schemas.openxmlformats.org/officeDocument/2006/relationships/hyperlink" Target="mailto:ruud.zwirs@kvernelandgroup.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IsoMatch Tellus </a:t>
            </a:r>
            <a:r>
              <a:rPr lang="en-US" dirty="0" smtClean="0"/>
              <a:t>GO+</a:t>
            </a:r>
            <a:endParaRPr lang="en-US" baseline="30000" dirty="0"/>
          </a:p>
        </p:txBody>
      </p:sp>
      <p:sp>
        <p:nvSpPr>
          <p:cNvPr id="3" name="Subtitle 2"/>
          <p:cNvSpPr>
            <a:spLocks noGrp="1"/>
          </p:cNvSpPr>
          <p:nvPr>
            <p:ph type="subTitle" idx="1"/>
          </p:nvPr>
        </p:nvSpPr>
        <p:spPr/>
        <p:txBody>
          <a:bodyPr/>
          <a:lstStyle/>
          <a:p>
            <a:r>
              <a:rPr lang="en-US" dirty="0"/>
              <a:t>Sales and Marketing </a:t>
            </a:r>
            <a:r>
              <a:rPr lang="en-US" dirty="0" smtClean="0"/>
              <a:t>Information</a:t>
            </a:r>
            <a:endParaRPr lang="en-US" dirty="0"/>
          </a:p>
        </p:txBody>
      </p:sp>
      <p:sp>
        <p:nvSpPr>
          <p:cNvPr id="4" name="Text Placeholder 3"/>
          <p:cNvSpPr>
            <a:spLocks noGrp="1"/>
          </p:cNvSpPr>
          <p:nvPr>
            <p:ph type="body" sz="quarter" idx="12"/>
          </p:nvPr>
        </p:nvSpPr>
        <p:spPr/>
        <p:txBody>
          <a:bodyPr/>
          <a:lstStyle/>
          <a:p>
            <a:r>
              <a:rPr lang="en-US" dirty="0"/>
              <a:t>Ruud Zwirs</a:t>
            </a:r>
            <a:r>
              <a:rPr lang="en-US"/>
              <a:t>, </a:t>
            </a:r>
            <a:r>
              <a:rPr lang="en-US" smtClean="0"/>
              <a:t>July 2020</a:t>
            </a:r>
            <a:endParaRPr lang="en-US" dirty="0"/>
          </a:p>
          <a:p>
            <a:endParaRPr lang="en-US" dirty="0"/>
          </a:p>
        </p:txBody>
      </p:sp>
    </p:spTree>
    <p:extLst>
      <p:ext uri="{BB962C8B-B14F-4D97-AF65-F5344CB8AC3E}">
        <p14:creationId xmlns:p14="http://schemas.microsoft.com/office/powerpoint/2010/main" val="20344117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Package updates</a:t>
            </a:r>
            <a:endParaRPr lang="en-US" dirty="0"/>
          </a:p>
        </p:txBody>
      </p:sp>
      <p:sp>
        <p:nvSpPr>
          <p:cNvPr id="5" name="Content Placeholder 4"/>
          <p:cNvSpPr>
            <a:spLocks noGrp="1"/>
          </p:cNvSpPr>
          <p:nvPr>
            <p:ph sz="quarter" idx="12"/>
          </p:nvPr>
        </p:nvSpPr>
        <p:spPr/>
        <p:txBody>
          <a:bodyPr/>
          <a:lstStyle/>
          <a:p>
            <a:r>
              <a:rPr lang="en-GB" altLang="nl-NL" dirty="0"/>
              <a:t>Following items are changed in the package compared with the IsoMatch </a:t>
            </a:r>
            <a:r>
              <a:rPr lang="en-GB" altLang="nl-NL" dirty="0" err="1"/>
              <a:t>Tellus</a:t>
            </a:r>
            <a:r>
              <a:rPr lang="en-GB" altLang="nl-NL" dirty="0"/>
              <a:t> GO packages:</a:t>
            </a:r>
          </a:p>
          <a:p>
            <a:endParaRPr lang="en-GB" altLang="nl-NL" dirty="0"/>
          </a:p>
          <a:p>
            <a:pPr lvl="1"/>
            <a:r>
              <a:rPr lang="en-GB" altLang="nl-NL" dirty="0"/>
              <a:t>The standard Kverneland clamp set VNB0548173 is replaced by a RAM Mount mounting bracket A136019600.</a:t>
            </a:r>
          </a:p>
          <a:p>
            <a:endParaRPr lang="en-GB" altLang="nl-NL" dirty="0"/>
          </a:p>
          <a:p>
            <a:pPr lvl="1"/>
            <a:r>
              <a:rPr lang="en-GB" altLang="nl-NL" dirty="0"/>
              <a:t>The standard 9-pin </a:t>
            </a:r>
            <a:r>
              <a:rPr lang="en-GB" altLang="nl-NL" dirty="0" smtClean="0"/>
              <a:t>in-cab </a:t>
            </a:r>
            <a:r>
              <a:rPr lang="en-GB" altLang="nl-NL" dirty="0"/>
              <a:t>cable MT00001002 is replaced by the switched version MT00002031 (for ISOBUS package only).</a:t>
            </a:r>
          </a:p>
          <a:p>
            <a:endParaRPr lang="en-GB" altLang="nl-NL" dirty="0"/>
          </a:p>
          <a:p>
            <a:pPr lvl="1"/>
            <a:r>
              <a:rPr lang="en-GB" altLang="nl-NL" dirty="0"/>
              <a:t>The 30 cm camera interface cable A136014600 is removed from the terminal package. This cable will be added to the IsoMatch Eye/</a:t>
            </a:r>
            <a:r>
              <a:rPr lang="en-GB" altLang="nl-NL" dirty="0" err="1"/>
              <a:t>MultiEye</a:t>
            </a:r>
            <a:r>
              <a:rPr lang="en-GB" altLang="nl-NL" dirty="0"/>
              <a:t> packages.</a:t>
            </a:r>
          </a:p>
          <a:p>
            <a:endParaRPr lang="en-US" dirty="0"/>
          </a:p>
        </p:txBody>
      </p:sp>
    </p:spTree>
    <p:extLst>
      <p:ext uri="{BB962C8B-B14F-4D97-AF65-F5344CB8AC3E}">
        <p14:creationId xmlns:p14="http://schemas.microsoft.com/office/powerpoint/2010/main" val="19966238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smtClean="0"/>
              <a:t>Package </a:t>
            </a:r>
            <a:r>
              <a:rPr lang="en-GB" dirty="0"/>
              <a:t>for ISO tractor</a:t>
            </a:r>
          </a:p>
        </p:txBody>
      </p:sp>
      <p:sp>
        <p:nvSpPr>
          <p:cNvPr id="3" name="Text Placeholder 2"/>
          <p:cNvSpPr>
            <a:spLocks noGrp="1"/>
          </p:cNvSpPr>
          <p:nvPr>
            <p:ph type="body" sz="quarter" idx="13"/>
          </p:nvPr>
        </p:nvSpPr>
        <p:spPr/>
        <p:txBody>
          <a:bodyPr/>
          <a:lstStyle/>
          <a:p>
            <a:r>
              <a:rPr lang="en-US" dirty="0" smtClean="0"/>
              <a:t>A136199100: </a:t>
            </a:r>
            <a:r>
              <a:rPr lang="en-GB" dirty="0"/>
              <a:t>BB ISOMATCH TELLUS GO+</a:t>
            </a:r>
            <a:endParaRPr lang="en-US" dirty="0"/>
          </a:p>
        </p:txBody>
      </p:sp>
      <p:pic>
        <p:nvPicPr>
          <p:cNvPr id="4" name="Picture 3"/>
          <p:cNvPicPr>
            <a:picLocks noChangeAspect="1"/>
          </p:cNvPicPr>
          <p:nvPr/>
        </p:nvPicPr>
        <p:blipFill>
          <a:blip r:embed="rId2"/>
          <a:stretch>
            <a:fillRect/>
          </a:stretch>
        </p:blipFill>
        <p:spPr>
          <a:xfrm>
            <a:off x="878385" y="1648036"/>
            <a:ext cx="7029297" cy="4639458"/>
          </a:xfrm>
          <a:prstGeom prst="rect">
            <a:avLst/>
          </a:prstGeom>
        </p:spPr>
      </p:pic>
    </p:spTree>
    <p:extLst>
      <p:ext uri="{BB962C8B-B14F-4D97-AF65-F5344CB8AC3E}">
        <p14:creationId xmlns:p14="http://schemas.microsoft.com/office/powerpoint/2010/main" val="1226237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smtClean="0"/>
              <a:t>Package </a:t>
            </a:r>
            <a:r>
              <a:rPr lang="en-GB" dirty="0"/>
              <a:t>for </a:t>
            </a:r>
            <a:r>
              <a:rPr lang="en-GB" dirty="0" smtClean="0"/>
              <a:t>non-ISO </a:t>
            </a:r>
            <a:r>
              <a:rPr lang="en-GB" dirty="0"/>
              <a:t>tractor</a:t>
            </a:r>
          </a:p>
        </p:txBody>
      </p:sp>
      <p:sp>
        <p:nvSpPr>
          <p:cNvPr id="3" name="Text Placeholder 2"/>
          <p:cNvSpPr>
            <a:spLocks noGrp="1"/>
          </p:cNvSpPr>
          <p:nvPr>
            <p:ph type="body" sz="quarter" idx="13"/>
          </p:nvPr>
        </p:nvSpPr>
        <p:spPr/>
        <p:txBody>
          <a:bodyPr/>
          <a:lstStyle/>
          <a:p>
            <a:r>
              <a:rPr lang="en-US" dirty="0" smtClean="0"/>
              <a:t>A136199200: </a:t>
            </a:r>
            <a:r>
              <a:rPr lang="en-GB" dirty="0"/>
              <a:t>BB ISOMATCH TELLUS GO+ ISOMATCH POWER</a:t>
            </a:r>
            <a:endParaRPr lang="en-US" dirty="0"/>
          </a:p>
        </p:txBody>
      </p:sp>
      <p:pic>
        <p:nvPicPr>
          <p:cNvPr id="6" name="Content Placeholder 5"/>
          <p:cNvPicPr>
            <a:picLocks noGrp="1" noChangeAspect="1"/>
          </p:cNvPicPr>
          <p:nvPr>
            <p:ph sz="quarter" idx="12"/>
          </p:nvPr>
        </p:nvPicPr>
        <p:blipFill>
          <a:blip r:embed="rId2"/>
          <a:stretch>
            <a:fillRect/>
          </a:stretch>
        </p:blipFill>
        <p:spPr>
          <a:xfrm>
            <a:off x="867799" y="1665288"/>
            <a:ext cx="7436273" cy="4623369"/>
          </a:xfrm>
          <a:prstGeom prst="rect">
            <a:avLst/>
          </a:prstGeom>
        </p:spPr>
      </p:pic>
    </p:spTree>
    <p:extLst>
      <p:ext uri="{BB962C8B-B14F-4D97-AF65-F5344CB8AC3E}">
        <p14:creationId xmlns:p14="http://schemas.microsoft.com/office/powerpoint/2010/main" val="23861812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smtClean="0"/>
              <a:t>Spare Parts</a:t>
            </a:r>
            <a:endParaRPr lang="en-GB" dirty="0"/>
          </a:p>
        </p:txBody>
      </p:sp>
      <p:pic>
        <p:nvPicPr>
          <p:cNvPr id="7" name="Content Placeholder 6"/>
          <p:cNvPicPr>
            <a:picLocks noGrp="1" noChangeAspect="1"/>
          </p:cNvPicPr>
          <p:nvPr>
            <p:ph sz="quarter" idx="12"/>
          </p:nvPr>
        </p:nvPicPr>
        <p:blipFill>
          <a:blip r:embed="rId2"/>
          <a:stretch>
            <a:fillRect/>
          </a:stretch>
        </p:blipFill>
        <p:spPr>
          <a:xfrm>
            <a:off x="748934" y="1160463"/>
            <a:ext cx="7654308" cy="5056224"/>
          </a:xfrm>
          <a:prstGeom prst="rect">
            <a:avLst/>
          </a:prstGeom>
        </p:spPr>
      </p:pic>
    </p:spTree>
    <p:extLst>
      <p:ext uri="{BB962C8B-B14F-4D97-AF65-F5344CB8AC3E}">
        <p14:creationId xmlns:p14="http://schemas.microsoft.com/office/powerpoint/2010/main" val="40267027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r>
              <a:rPr lang="en-US" dirty="0" smtClean="0"/>
              <a:t>IsoMatch accessories</a:t>
            </a:r>
            <a:endParaRPr lang="en-US" dirty="0"/>
          </a:p>
        </p:txBody>
      </p:sp>
      <p:sp>
        <p:nvSpPr>
          <p:cNvPr id="8" name="Content Placeholder 7"/>
          <p:cNvSpPr>
            <a:spLocks noGrp="1"/>
          </p:cNvSpPr>
          <p:nvPr>
            <p:ph sz="quarter" idx="12"/>
          </p:nvPr>
        </p:nvSpPr>
        <p:spPr/>
        <p:txBody>
          <a:bodyPr/>
          <a:lstStyle/>
          <a:p>
            <a:pPr marL="0" indent="0">
              <a:buNone/>
            </a:pPr>
            <a:r>
              <a:rPr lang="en-GB" dirty="0"/>
              <a:t>Following accessories are compatible with the IsoMatch </a:t>
            </a:r>
            <a:r>
              <a:rPr lang="en-GB" dirty="0" err="1"/>
              <a:t>Tellus</a:t>
            </a:r>
            <a:r>
              <a:rPr lang="en-GB" dirty="0"/>
              <a:t> GO</a:t>
            </a:r>
            <a:r>
              <a:rPr lang="en-GB" dirty="0" smtClean="0"/>
              <a:t>+</a:t>
            </a:r>
          </a:p>
          <a:p>
            <a:pPr marL="0" indent="0">
              <a:buNone/>
            </a:pPr>
            <a:endParaRPr lang="en-GB" dirty="0"/>
          </a:p>
          <a:p>
            <a:pPr lvl="1"/>
            <a:r>
              <a:rPr lang="en-US" dirty="0" smtClean="0"/>
              <a:t>IsoMatch Global / IsoMatch Global 2</a:t>
            </a:r>
            <a:endParaRPr lang="en-US" dirty="0"/>
          </a:p>
          <a:p>
            <a:pPr lvl="1"/>
            <a:r>
              <a:rPr lang="en-US" dirty="0"/>
              <a:t>IsoMatch </a:t>
            </a:r>
            <a:r>
              <a:rPr lang="en-US" dirty="0" err="1"/>
              <a:t>InLine</a:t>
            </a:r>
            <a:r>
              <a:rPr lang="en-US" dirty="0"/>
              <a:t> </a:t>
            </a:r>
          </a:p>
          <a:p>
            <a:pPr lvl="1"/>
            <a:r>
              <a:rPr lang="en-US" dirty="0"/>
              <a:t>IsoMatch </a:t>
            </a:r>
            <a:r>
              <a:rPr lang="en-US" dirty="0" smtClean="0"/>
              <a:t>Eye </a:t>
            </a:r>
            <a:r>
              <a:rPr lang="en-US" dirty="0"/>
              <a:t>/ </a:t>
            </a:r>
            <a:r>
              <a:rPr lang="en-US" dirty="0" err="1" smtClean="0"/>
              <a:t>MultiEye</a:t>
            </a:r>
            <a:endParaRPr lang="en-US" dirty="0" smtClean="0"/>
          </a:p>
          <a:p>
            <a:pPr lvl="1"/>
            <a:r>
              <a:rPr lang="en-US" dirty="0"/>
              <a:t>IsoMatch </a:t>
            </a:r>
            <a:r>
              <a:rPr lang="en-US" dirty="0" smtClean="0"/>
              <a:t>Grip</a:t>
            </a:r>
          </a:p>
          <a:p>
            <a:pPr lvl="1"/>
            <a:r>
              <a:rPr lang="en-US" dirty="0" smtClean="0"/>
              <a:t>IsoMatch FarmCentre</a:t>
            </a:r>
          </a:p>
          <a:p>
            <a:pPr lvl="1"/>
            <a:r>
              <a:rPr lang="en-US" dirty="0"/>
              <a:t>IsoMatch Wireless (Wi-Fi dongle)</a:t>
            </a:r>
          </a:p>
          <a:p>
            <a:pPr lvl="1"/>
            <a:endParaRPr lang="en-US" dirty="0"/>
          </a:p>
          <a:p>
            <a:endParaRPr lang="en-US" dirty="0"/>
          </a:p>
        </p:txBody>
      </p:sp>
      <p:pic>
        <p:nvPicPr>
          <p:cNvPr id="10" name="Picture 2" descr="P:\Marketing&amp;Sales\Images\Products\IsoMatch MultiEye\IsoMatch_MultiEye-Camera2.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582937" y="3746299"/>
            <a:ext cx="1520336" cy="129307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2" descr="P:\Marketing&amp;Sales\Images\Products\IsoMatch InLine\IsoMatch_Inline.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00583" y="4613022"/>
            <a:ext cx="2825593" cy="2119195"/>
          </a:xfrm>
          <a:prstGeom prst="rect">
            <a:avLst/>
          </a:prstGeom>
          <a:noFill/>
          <a:extLst>
            <a:ext uri="{909E8E84-426E-40DD-AFC4-6F175D3DCCD1}">
              <a14:hiddenFill xmlns:a14="http://schemas.microsoft.com/office/drawing/2010/main">
                <a:solidFill>
                  <a:srgbClr val="FFFFFF"/>
                </a:solidFill>
              </a14:hiddenFill>
            </a:ext>
          </a:extLst>
        </p:spPr>
      </p:pic>
      <p:pic>
        <p:nvPicPr>
          <p:cNvPr id="12" name="Content Placeholder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35784" y="3717927"/>
            <a:ext cx="2685285" cy="1790190"/>
          </a:xfrm>
          <a:prstGeom prst="rect">
            <a:avLst/>
          </a:prstGeom>
        </p:spPr>
      </p:pic>
      <p:pic>
        <p:nvPicPr>
          <p:cNvPr id="13" name="Picture 2" descr="P:\Marketing&amp;Sales\Images\Products\IsoMatch MultiEye\IsoMatch_MultiEye-Camera1-4.jp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796927" y="5120150"/>
            <a:ext cx="1329395" cy="117048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P:\Marketing&amp;Sales\Images\Products\Isomatch Wireless\IsoMatch_Wireless_IMT_PRO3.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857077" y="4029494"/>
            <a:ext cx="2196549" cy="10434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Marketing&amp;Sales\Images\Products\IsoMatch Grip\IsoMatch_Grip_blue1.png"/>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5052668" y="3763319"/>
            <a:ext cx="1908022" cy="271366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8"/>
          <a:stretch>
            <a:fillRect/>
          </a:stretch>
        </p:blipFill>
        <p:spPr>
          <a:xfrm>
            <a:off x="6887036" y="5023398"/>
            <a:ext cx="1934326" cy="653762"/>
          </a:xfrm>
          <a:prstGeom prst="rect">
            <a:avLst/>
          </a:prstGeom>
        </p:spPr>
      </p:pic>
    </p:spTree>
    <p:extLst>
      <p:ext uri="{BB962C8B-B14F-4D97-AF65-F5344CB8AC3E}">
        <p14:creationId xmlns:p14="http://schemas.microsoft.com/office/powerpoint/2010/main" val="11858186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AEF Certification</a:t>
            </a:r>
            <a:endParaRPr lang="en-US" dirty="0"/>
          </a:p>
        </p:txBody>
      </p:sp>
      <p:sp>
        <p:nvSpPr>
          <p:cNvPr id="3" name="Content Placeholder 2"/>
          <p:cNvSpPr>
            <a:spLocks noGrp="1"/>
          </p:cNvSpPr>
          <p:nvPr>
            <p:ph sz="quarter" idx="12"/>
          </p:nvPr>
        </p:nvSpPr>
        <p:spPr/>
        <p:txBody>
          <a:bodyPr/>
          <a:lstStyle/>
          <a:p>
            <a:pPr marL="0" indent="0">
              <a:buNone/>
            </a:pPr>
            <a:r>
              <a:rPr lang="en-GB" dirty="0"/>
              <a:t>The IsoMatch </a:t>
            </a:r>
            <a:r>
              <a:rPr lang="en-GB" dirty="0" err="1"/>
              <a:t>Tellus</a:t>
            </a:r>
            <a:r>
              <a:rPr lang="en-GB" dirty="0"/>
              <a:t> GO+</a:t>
            </a:r>
            <a:r>
              <a:rPr lang="en-GB" baseline="30000" dirty="0"/>
              <a:t>®</a:t>
            </a:r>
            <a:r>
              <a:rPr lang="en-GB" dirty="0"/>
              <a:t> is certified for the following functionality</a:t>
            </a:r>
            <a:r>
              <a:rPr lang="en-GB" dirty="0" smtClean="0"/>
              <a:t>:</a:t>
            </a:r>
          </a:p>
          <a:p>
            <a:pPr lvl="1"/>
            <a:endParaRPr lang="en-GB" dirty="0" smtClean="0"/>
          </a:p>
          <a:p>
            <a:pPr lvl="1"/>
            <a:r>
              <a:rPr lang="en-GB" dirty="0" smtClean="0"/>
              <a:t>UT</a:t>
            </a:r>
            <a:endParaRPr lang="en-GB" dirty="0"/>
          </a:p>
          <a:p>
            <a:pPr lvl="1"/>
            <a:r>
              <a:rPr lang="en-GB" dirty="0"/>
              <a:t>AUX-N</a:t>
            </a:r>
          </a:p>
          <a:p>
            <a:pPr lvl="1"/>
            <a:r>
              <a:rPr lang="en-GB" dirty="0"/>
              <a:t>TC-BAS</a:t>
            </a:r>
          </a:p>
          <a:p>
            <a:pPr lvl="1"/>
            <a:r>
              <a:rPr lang="en-GB" dirty="0"/>
              <a:t>TC-SC</a:t>
            </a:r>
          </a:p>
          <a:p>
            <a:pPr lvl="1"/>
            <a:r>
              <a:rPr lang="en-GB" dirty="0"/>
              <a:t>ISB</a:t>
            </a:r>
          </a:p>
          <a:p>
            <a:endParaRPr lang="en-US" dirty="0"/>
          </a:p>
        </p:txBody>
      </p:sp>
      <p:pic>
        <p:nvPicPr>
          <p:cNvPr id="5" name="Picture 2" descr="C:\Users\gr_rzw\Pictures\aef.jpg"/>
          <p:cNvPicPr>
            <a:picLocks noGrp="1" noChangeAspect="1" noChangeArrowheads="1"/>
          </p:cNvPicPr>
          <p:nvPr>
            <p:ph sz="quarter" idx="13"/>
          </p:nvPr>
        </p:nvPicPr>
        <p:blipFill>
          <a:blip r:embed="rId2">
            <a:extLst>
              <a:ext uri="{28A0092B-C50C-407E-A947-70E740481C1C}">
                <a14:useLocalDpi xmlns:a14="http://schemas.microsoft.com/office/drawing/2010/main"/>
              </a:ext>
            </a:extLst>
          </a:blip>
          <a:srcRect/>
          <a:stretch>
            <a:fillRect/>
          </a:stretch>
        </p:blipFill>
        <p:spPr bwMode="auto">
          <a:xfrm>
            <a:off x="2346657" y="3048000"/>
            <a:ext cx="6321624" cy="2828927"/>
          </a:xfrm>
          <a:prstGeom prst="rect">
            <a:avLst/>
          </a:prstGeom>
          <a:noFill/>
          <a:ln>
            <a:solidFill>
              <a:srgbClr val="00B0F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3400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Pricing IsoMatch Tellus GO+</a:t>
            </a:r>
            <a:endParaRPr lang="en-US" dirty="0"/>
          </a:p>
        </p:txBody>
      </p:sp>
      <p:sp>
        <p:nvSpPr>
          <p:cNvPr id="16" name="Rectangle 15"/>
          <p:cNvSpPr/>
          <p:nvPr/>
        </p:nvSpPr>
        <p:spPr>
          <a:xfrm>
            <a:off x="951409" y="3830318"/>
            <a:ext cx="3123152" cy="523220"/>
          </a:xfrm>
          <a:prstGeom prst="rect">
            <a:avLst/>
          </a:prstGeom>
        </p:spPr>
        <p:txBody>
          <a:bodyPr wrap="square">
            <a:spAutoFit/>
          </a:bodyPr>
          <a:lstStyle/>
          <a:p>
            <a:pPr algn="ctr"/>
            <a:r>
              <a:rPr lang="en-IN" sz="1400" dirty="0" smtClean="0">
                <a:solidFill>
                  <a:schemeClr val="bg1"/>
                </a:solidFill>
              </a:rPr>
              <a:t>GEOCONTROL licenses</a:t>
            </a:r>
          </a:p>
          <a:p>
            <a:pPr algn="ctr"/>
            <a:r>
              <a:rPr lang="en-IN" sz="1400" dirty="0" smtClean="0">
                <a:solidFill>
                  <a:schemeClr val="bg1"/>
                </a:solidFill>
              </a:rPr>
              <a:t> Recommended Global Price</a:t>
            </a:r>
            <a:endParaRPr lang="en-IN" sz="1400" dirty="0">
              <a:solidFill>
                <a:schemeClr val="bg1"/>
              </a:solidFill>
            </a:endParaRPr>
          </a:p>
        </p:txBody>
      </p:sp>
      <p:sp>
        <p:nvSpPr>
          <p:cNvPr id="17" name="Rectangle 16"/>
          <p:cNvSpPr/>
          <p:nvPr/>
        </p:nvSpPr>
        <p:spPr bwMode="auto">
          <a:xfrm>
            <a:off x="2853649" y="4414214"/>
            <a:ext cx="735891" cy="261328"/>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200" dirty="0"/>
              <a:t>€ </a:t>
            </a:r>
            <a:r>
              <a:rPr lang="en-US" sz="1200" dirty="0" smtClean="0"/>
              <a:t>1.100</a:t>
            </a:r>
            <a:endParaRPr kumimoji="0" lang="nl-NL" sz="1200" b="1" i="0" u="none" strike="noStrike" cap="none" normalizeH="0" baseline="0" dirty="0">
              <a:ln>
                <a:noFill/>
              </a:ln>
              <a:solidFill>
                <a:schemeClr val="tx2"/>
              </a:solidFill>
              <a:effectLst/>
            </a:endParaRPr>
          </a:p>
        </p:txBody>
      </p:sp>
      <p:sp>
        <p:nvSpPr>
          <p:cNvPr id="18" name="Rectangle 17"/>
          <p:cNvSpPr/>
          <p:nvPr/>
        </p:nvSpPr>
        <p:spPr>
          <a:xfrm>
            <a:off x="1344381" y="4412557"/>
            <a:ext cx="1089478" cy="262986"/>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nl-NL" sz="1200" dirty="0"/>
              <a:t>A136035100</a:t>
            </a:r>
          </a:p>
        </p:txBody>
      </p:sp>
      <p:sp>
        <p:nvSpPr>
          <p:cNvPr id="19" name="Rounded Rectangle 18"/>
          <p:cNvSpPr/>
          <p:nvPr/>
        </p:nvSpPr>
        <p:spPr bwMode="auto">
          <a:xfrm>
            <a:off x="928103" y="3808706"/>
            <a:ext cx="3169764" cy="2068219"/>
          </a:xfrm>
          <a:prstGeom prst="roundRect">
            <a:avLst/>
          </a:prstGeom>
          <a:noFill/>
          <a:ln w="28575"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nl-NL" sz="1600" b="1" i="0" u="none" strike="noStrike" cap="none" normalizeH="0" baseline="0">
              <a:ln>
                <a:noFill/>
              </a:ln>
              <a:solidFill>
                <a:schemeClr val="tx2"/>
              </a:solidFill>
              <a:effectLst/>
              <a:latin typeface="Arial" charset="0"/>
            </a:endParaRPr>
          </a:p>
        </p:txBody>
      </p:sp>
      <p:sp>
        <p:nvSpPr>
          <p:cNvPr id="20" name="Rectangle 19"/>
          <p:cNvSpPr/>
          <p:nvPr/>
        </p:nvSpPr>
        <p:spPr bwMode="auto">
          <a:xfrm>
            <a:off x="2853649" y="5188075"/>
            <a:ext cx="735891" cy="261328"/>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200" dirty="0"/>
              <a:t>€ </a:t>
            </a:r>
            <a:r>
              <a:rPr lang="en-US" sz="1200" dirty="0" smtClean="0"/>
              <a:t>540</a:t>
            </a:r>
            <a:endParaRPr kumimoji="0" lang="nl-NL" sz="1200" b="1" i="0" u="none" strike="noStrike" cap="none" normalizeH="0" baseline="0" dirty="0">
              <a:ln>
                <a:noFill/>
              </a:ln>
              <a:solidFill>
                <a:schemeClr val="tx2"/>
              </a:solidFill>
              <a:effectLst/>
            </a:endParaRPr>
          </a:p>
        </p:txBody>
      </p:sp>
      <p:sp>
        <p:nvSpPr>
          <p:cNvPr id="21" name="Rectangle 20"/>
          <p:cNvSpPr/>
          <p:nvPr/>
        </p:nvSpPr>
        <p:spPr>
          <a:xfrm>
            <a:off x="1344381" y="5186417"/>
            <a:ext cx="1089478" cy="262986"/>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200" dirty="0"/>
              <a:t>A136035200</a:t>
            </a:r>
            <a:endParaRPr lang="nl-NL" sz="1200" dirty="0"/>
          </a:p>
        </p:txBody>
      </p:sp>
      <p:sp>
        <p:nvSpPr>
          <p:cNvPr id="22" name="Rectangle 21"/>
          <p:cNvSpPr/>
          <p:nvPr/>
        </p:nvSpPr>
        <p:spPr>
          <a:xfrm>
            <a:off x="1135838" y="5503798"/>
            <a:ext cx="2790567" cy="254762"/>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GB" sz="900" b="0" dirty="0"/>
              <a:t>ISOMATCH GEO-VR</a:t>
            </a:r>
            <a:endParaRPr lang="en-US" sz="900" b="0" dirty="0"/>
          </a:p>
        </p:txBody>
      </p:sp>
      <p:sp>
        <p:nvSpPr>
          <p:cNvPr id="23" name="Rectangle 22"/>
          <p:cNvSpPr/>
          <p:nvPr/>
        </p:nvSpPr>
        <p:spPr>
          <a:xfrm>
            <a:off x="1106022" y="4729938"/>
            <a:ext cx="2790567" cy="254762"/>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900" b="0" dirty="0"/>
              <a:t>ISOMATCH GEO-SC</a:t>
            </a:r>
          </a:p>
        </p:txBody>
      </p:sp>
      <p:sp>
        <p:nvSpPr>
          <p:cNvPr id="25" name="Rectangle 24"/>
          <p:cNvSpPr/>
          <p:nvPr/>
        </p:nvSpPr>
        <p:spPr>
          <a:xfrm>
            <a:off x="951409" y="1452796"/>
            <a:ext cx="3123152" cy="523220"/>
          </a:xfrm>
          <a:prstGeom prst="rect">
            <a:avLst/>
          </a:prstGeom>
        </p:spPr>
        <p:txBody>
          <a:bodyPr wrap="square">
            <a:spAutoFit/>
          </a:bodyPr>
          <a:lstStyle/>
          <a:p>
            <a:pPr algn="ctr"/>
            <a:r>
              <a:rPr lang="en-IN" sz="1400" dirty="0" smtClean="0">
                <a:solidFill>
                  <a:schemeClr val="bg1"/>
                </a:solidFill>
              </a:rPr>
              <a:t>IM </a:t>
            </a:r>
            <a:r>
              <a:rPr lang="en-IN" sz="1400" dirty="0" err="1" smtClean="0">
                <a:solidFill>
                  <a:schemeClr val="bg1"/>
                </a:solidFill>
              </a:rPr>
              <a:t>Tellus</a:t>
            </a:r>
            <a:r>
              <a:rPr lang="en-IN" sz="1400" dirty="0" smtClean="0">
                <a:solidFill>
                  <a:schemeClr val="bg1"/>
                </a:solidFill>
              </a:rPr>
              <a:t> GO+</a:t>
            </a:r>
          </a:p>
          <a:p>
            <a:pPr algn="ctr"/>
            <a:r>
              <a:rPr lang="en-IN" sz="1400" dirty="0" smtClean="0">
                <a:solidFill>
                  <a:schemeClr val="bg1"/>
                </a:solidFill>
              </a:rPr>
              <a:t> Recommended Global Price</a:t>
            </a:r>
            <a:endParaRPr lang="en-IN" sz="1400" dirty="0">
              <a:solidFill>
                <a:schemeClr val="bg1"/>
              </a:solidFill>
            </a:endParaRPr>
          </a:p>
        </p:txBody>
      </p:sp>
      <p:sp>
        <p:nvSpPr>
          <p:cNvPr id="26" name="Rectangle 25"/>
          <p:cNvSpPr/>
          <p:nvPr/>
        </p:nvSpPr>
        <p:spPr bwMode="auto">
          <a:xfrm>
            <a:off x="2853649" y="2036692"/>
            <a:ext cx="735891" cy="261328"/>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200" dirty="0"/>
              <a:t>€ </a:t>
            </a:r>
            <a:r>
              <a:rPr lang="en-US" sz="1200" dirty="0" smtClean="0"/>
              <a:t>1.693</a:t>
            </a:r>
            <a:endParaRPr kumimoji="0" lang="nl-NL" sz="1200" b="1" i="0" u="none" strike="noStrike" cap="none" normalizeH="0" baseline="0" dirty="0">
              <a:ln>
                <a:noFill/>
              </a:ln>
              <a:solidFill>
                <a:schemeClr val="tx2"/>
              </a:solidFill>
              <a:effectLst/>
            </a:endParaRPr>
          </a:p>
        </p:txBody>
      </p:sp>
      <p:sp>
        <p:nvSpPr>
          <p:cNvPr id="27" name="Rectangle 26"/>
          <p:cNvSpPr/>
          <p:nvPr/>
        </p:nvSpPr>
        <p:spPr>
          <a:xfrm>
            <a:off x="1344381" y="2035035"/>
            <a:ext cx="1089478" cy="262986"/>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nl-NL" sz="1200" dirty="0"/>
              <a:t>A136199100</a:t>
            </a:r>
          </a:p>
        </p:txBody>
      </p:sp>
      <p:sp>
        <p:nvSpPr>
          <p:cNvPr id="28" name="Rounded Rectangle 27"/>
          <p:cNvSpPr/>
          <p:nvPr/>
        </p:nvSpPr>
        <p:spPr bwMode="auto">
          <a:xfrm>
            <a:off x="928103" y="1431184"/>
            <a:ext cx="3169764" cy="2068219"/>
          </a:xfrm>
          <a:prstGeom prst="roundRect">
            <a:avLst/>
          </a:prstGeom>
          <a:noFill/>
          <a:ln w="28575"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nl-NL" sz="1600" b="1" i="0" u="none" strike="noStrike" cap="none" normalizeH="0" baseline="0">
              <a:ln>
                <a:noFill/>
              </a:ln>
              <a:solidFill>
                <a:schemeClr val="tx2"/>
              </a:solidFill>
              <a:effectLst/>
              <a:latin typeface="Arial" charset="0"/>
            </a:endParaRPr>
          </a:p>
        </p:txBody>
      </p:sp>
      <p:sp>
        <p:nvSpPr>
          <p:cNvPr id="29" name="Rectangle 28"/>
          <p:cNvSpPr/>
          <p:nvPr/>
        </p:nvSpPr>
        <p:spPr bwMode="auto">
          <a:xfrm>
            <a:off x="2853649" y="2810553"/>
            <a:ext cx="735891" cy="261328"/>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200" dirty="0"/>
              <a:t>€ </a:t>
            </a:r>
            <a:r>
              <a:rPr lang="en-US" sz="1200" dirty="0" smtClean="0"/>
              <a:t>1.951</a:t>
            </a:r>
            <a:endParaRPr kumimoji="0" lang="nl-NL" sz="1200" b="1" i="0" u="none" strike="noStrike" cap="none" normalizeH="0" baseline="0" dirty="0">
              <a:ln>
                <a:noFill/>
              </a:ln>
              <a:solidFill>
                <a:schemeClr val="tx2"/>
              </a:solidFill>
              <a:effectLst/>
            </a:endParaRPr>
          </a:p>
        </p:txBody>
      </p:sp>
      <p:sp>
        <p:nvSpPr>
          <p:cNvPr id="30" name="Rectangle 29"/>
          <p:cNvSpPr/>
          <p:nvPr/>
        </p:nvSpPr>
        <p:spPr>
          <a:xfrm>
            <a:off x="1344381" y="2808895"/>
            <a:ext cx="1089478" cy="262986"/>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200" dirty="0"/>
              <a:t>A136199200</a:t>
            </a:r>
            <a:endParaRPr lang="nl-NL" sz="1200" dirty="0"/>
          </a:p>
        </p:txBody>
      </p:sp>
      <p:sp>
        <p:nvSpPr>
          <p:cNvPr id="31" name="Rectangle 30"/>
          <p:cNvSpPr/>
          <p:nvPr/>
        </p:nvSpPr>
        <p:spPr>
          <a:xfrm>
            <a:off x="1135838" y="3126276"/>
            <a:ext cx="2790567" cy="254762"/>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GB" sz="900" b="0" dirty="0"/>
              <a:t>BB ISOMATCH TELLUS GO+ ISOMATCH POWER</a:t>
            </a:r>
            <a:endParaRPr lang="en-US" sz="900" b="0" dirty="0"/>
          </a:p>
        </p:txBody>
      </p:sp>
      <p:sp>
        <p:nvSpPr>
          <p:cNvPr id="32" name="Rectangle 31"/>
          <p:cNvSpPr/>
          <p:nvPr/>
        </p:nvSpPr>
        <p:spPr>
          <a:xfrm>
            <a:off x="1106022" y="2352416"/>
            <a:ext cx="2790567" cy="254762"/>
          </a:xfrm>
          <a:prstGeom prst="rect">
            <a:avLst/>
          </a:prstGeom>
          <a:solidFill>
            <a:schemeClr val="accent1"/>
          </a:solidFill>
          <a:ln w="3175"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900" b="0" dirty="0" smtClean="0"/>
              <a:t>BB ISOMATCH TELLUS GO+</a:t>
            </a:r>
            <a:endParaRPr lang="en-US" sz="900" b="0" dirty="0"/>
          </a:p>
        </p:txBody>
      </p:sp>
      <p:pic>
        <p:nvPicPr>
          <p:cNvPr id="33" name="Picture 3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252480" y="3262252"/>
            <a:ext cx="4741688" cy="3161125"/>
          </a:xfrm>
          <a:prstGeom prst="rect">
            <a:avLst/>
          </a:prstGeom>
        </p:spPr>
      </p:pic>
      <p:pic>
        <p:nvPicPr>
          <p:cNvPr id="34" name="Tijdelijke aanduiding voor inhoud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833323" y="1370867"/>
            <a:ext cx="3842365" cy="2188852"/>
          </a:xfrm>
          <a:prstGeom prst="rect">
            <a:avLst/>
          </a:prstGeom>
          <a:noFill/>
        </p:spPr>
      </p:pic>
    </p:spTree>
    <p:extLst>
      <p:ext uri="{BB962C8B-B14F-4D97-AF65-F5344CB8AC3E}">
        <p14:creationId xmlns:p14="http://schemas.microsoft.com/office/powerpoint/2010/main" val="14506471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smtClean="0"/>
              <a:t>IsoMatch Tellus GO+</a:t>
            </a:r>
            <a:endParaRPr lang="en-US" dirty="0"/>
          </a:p>
        </p:txBody>
      </p:sp>
      <p:sp>
        <p:nvSpPr>
          <p:cNvPr id="11" name="Content Placeholder 10"/>
          <p:cNvSpPr>
            <a:spLocks noGrp="1"/>
          </p:cNvSpPr>
          <p:nvPr>
            <p:ph sz="quarter" idx="12"/>
          </p:nvPr>
        </p:nvSpPr>
        <p:spPr/>
        <p:txBody>
          <a:bodyPr/>
          <a:lstStyle/>
          <a:p>
            <a:pPr marL="0" indent="0">
              <a:buNone/>
            </a:pPr>
            <a:r>
              <a:rPr lang="en-GB" sz="1100" b="1" dirty="0" smtClean="0">
                <a:solidFill>
                  <a:schemeClr val="tx1"/>
                </a:solidFill>
              </a:rPr>
              <a:t>Commercial text</a:t>
            </a:r>
          </a:p>
          <a:p>
            <a:pPr marL="0" indent="0">
              <a:buNone/>
            </a:pPr>
            <a:r>
              <a:rPr lang="en-GB" sz="1100" dirty="0" smtClean="0"/>
              <a:t>When </a:t>
            </a:r>
            <a:r>
              <a:rPr lang="en-GB" sz="1100" dirty="0"/>
              <a:t>deciding what equipment to purchase, it is not always easy to find the optimal solution in the broad market offering of today. Technology is developing fast with tractors and implements increasingly being equipped with high-tech electronics. We understand this complexity and are committed to providing you with easy yet advanced farming solutions. Therefore the ISOBUS Universal Terminal, the IsoMatch </a:t>
            </a:r>
            <a:r>
              <a:rPr lang="en-GB" sz="1100" dirty="0" err="1"/>
              <a:t>Tellus</a:t>
            </a:r>
            <a:r>
              <a:rPr lang="en-GB" sz="1100" dirty="0"/>
              <a:t> GO+, is made for easy machine control and efficient farming.</a:t>
            </a:r>
          </a:p>
          <a:p>
            <a:pPr marL="0" indent="0">
              <a:buNone/>
            </a:pPr>
            <a:endParaRPr lang="en-GB" sz="1100" dirty="0"/>
          </a:p>
          <a:p>
            <a:pPr marL="0" indent="0">
              <a:buNone/>
            </a:pPr>
            <a:r>
              <a:rPr lang="en-GB" sz="1100" dirty="0"/>
              <a:t>The new IsoMatch </a:t>
            </a:r>
            <a:r>
              <a:rPr lang="en-GB" sz="1100" dirty="0" err="1"/>
              <a:t>Tellus</a:t>
            </a:r>
            <a:r>
              <a:rPr lang="en-GB" sz="1100" dirty="0"/>
              <a:t> GO+ offers a more powerful processor, allowing for significantly faster responsiveness and increasing the ease of navigation. The IsoMatch </a:t>
            </a:r>
            <a:r>
              <a:rPr lang="en-GB" sz="1100" dirty="0" err="1"/>
              <a:t>Tellus</a:t>
            </a:r>
            <a:r>
              <a:rPr lang="en-GB" sz="1100" dirty="0"/>
              <a:t> GO+ can now handle demanding applications like IsoMatch FarmCentre, allowing advanced features and remote connection to your implement for a higher yield at less cost.</a:t>
            </a:r>
          </a:p>
          <a:p>
            <a:pPr marL="0" indent="0">
              <a:buNone/>
            </a:pPr>
            <a:endParaRPr lang="en-GB" sz="1100" dirty="0"/>
          </a:p>
          <a:p>
            <a:pPr marL="0" indent="0">
              <a:buNone/>
            </a:pPr>
            <a:r>
              <a:rPr lang="en-GB" sz="1100" dirty="0"/>
              <a:t>Ease of setting up the machine with the soft keys and simple use of the hard keys and rotary switch for optimal control while driving remains the trademark of the IsoMatch </a:t>
            </a:r>
            <a:r>
              <a:rPr lang="en-GB" sz="1100" dirty="0" err="1"/>
              <a:t>Tellus</a:t>
            </a:r>
            <a:r>
              <a:rPr lang="en-GB" sz="1100" dirty="0"/>
              <a:t> GO+ terminal, and is testimony to our commitment to bring farmers the most advanced technologies to improve productivity and efficiency. Separate licenses for specific functionality are available allowing you to tailor your investment to your personal needs. </a:t>
            </a:r>
          </a:p>
          <a:p>
            <a:pPr marL="0" indent="0">
              <a:buNone/>
            </a:pPr>
            <a:endParaRPr lang="en-US" sz="1100" dirty="0"/>
          </a:p>
        </p:txBody>
      </p:sp>
      <p:sp>
        <p:nvSpPr>
          <p:cNvPr id="13" name="Text Placeholder 12"/>
          <p:cNvSpPr>
            <a:spLocks noGrp="1"/>
          </p:cNvSpPr>
          <p:nvPr>
            <p:ph type="body" sz="quarter" idx="13"/>
          </p:nvPr>
        </p:nvSpPr>
        <p:spPr/>
        <p:txBody>
          <a:bodyPr/>
          <a:lstStyle/>
          <a:p>
            <a:r>
              <a:rPr lang="en-GB" dirty="0" smtClean="0"/>
              <a:t>Marketing texts</a:t>
            </a:r>
            <a:endParaRPr lang="en-GB" dirty="0"/>
          </a:p>
        </p:txBody>
      </p:sp>
      <p:sp>
        <p:nvSpPr>
          <p:cNvPr id="17" name="Content Placeholder 16"/>
          <p:cNvSpPr>
            <a:spLocks noGrp="1"/>
          </p:cNvSpPr>
          <p:nvPr>
            <p:ph sz="quarter" idx="14"/>
          </p:nvPr>
        </p:nvSpPr>
        <p:spPr/>
        <p:txBody>
          <a:bodyPr/>
          <a:lstStyle/>
          <a:p>
            <a:pPr marL="0" indent="0">
              <a:buNone/>
            </a:pPr>
            <a:r>
              <a:rPr lang="en-GB" sz="1400" b="1" dirty="0">
                <a:solidFill>
                  <a:schemeClr val="tx1"/>
                </a:solidFill>
              </a:rPr>
              <a:t>USP’s</a:t>
            </a:r>
          </a:p>
          <a:p>
            <a:r>
              <a:rPr lang="en-GB" sz="1400" dirty="0"/>
              <a:t>Powerful processor and glossy screen.</a:t>
            </a:r>
          </a:p>
          <a:p>
            <a:r>
              <a:rPr lang="en-GB" sz="1400" dirty="0"/>
              <a:t>7 inch screen size.</a:t>
            </a:r>
          </a:p>
          <a:p>
            <a:r>
              <a:rPr lang="en-GB" sz="1400" dirty="0"/>
              <a:t>User friendly.</a:t>
            </a:r>
          </a:p>
          <a:p>
            <a:r>
              <a:rPr lang="en-GB" sz="1400" dirty="0"/>
              <a:t>Rotary control and physical buttons.</a:t>
            </a:r>
          </a:p>
          <a:p>
            <a:r>
              <a:rPr lang="en-GB" sz="1400" dirty="0"/>
              <a:t>Ready for Telematics applications.</a:t>
            </a:r>
          </a:p>
          <a:p>
            <a:r>
              <a:rPr lang="en-GB" sz="1400" dirty="0"/>
              <a:t>IsoMatch GEO-SC and GEO-VR licenses available.</a:t>
            </a:r>
          </a:p>
          <a:p>
            <a:endParaRPr lang="en-US" sz="1400" dirty="0"/>
          </a:p>
        </p:txBody>
      </p:sp>
      <p:sp>
        <p:nvSpPr>
          <p:cNvPr id="18" name="Content Placeholder 17"/>
          <p:cNvSpPr>
            <a:spLocks noGrp="1"/>
          </p:cNvSpPr>
          <p:nvPr>
            <p:ph sz="quarter" idx="15"/>
          </p:nvPr>
        </p:nvSpPr>
        <p:spPr/>
        <p:txBody>
          <a:bodyPr/>
          <a:lstStyle/>
          <a:p>
            <a:pPr marL="0" indent="0">
              <a:buNone/>
            </a:pPr>
            <a:r>
              <a:rPr lang="en-GB" sz="1400" b="1" dirty="0">
                <a:solidFill>
                  <a:schemeClr val="tx1"/>
                </a:solidFill>
              </a:rPr>
              <a:t>Quick sentences</a:t>
            </a:r>
          </a:p>
          <a:p>
            <a:r>
              <a:rPr lang="en-GB" sz="1400" dirty="0"/>
              <a:t>IsoMatch </a:t>
            </a:r>
            <a:r>
              <a:rPr lang="en-GB" sz="1400" dirty="0" err="1"/>
              <a:t>Tellus</a:t>
            </a:r>
            <a:r>
              <a:rPr lang="en-GB" sz="1400" dirty="0"/>
              <a:t> GO+ can be your first step into precision/smart farming.</a:t>
            </a:r>
          </a:p>
          <a:p>
            <a:r>
              <a:rPr lang="en-GB" sz="1400" dirty="0"/>
              <a:t>Take control of your implements in the easiest way.</a:t>
            </a:r>
          </a:p>
          <a:p>
            <a:r>
              <a:rPr lang="en-GB" sz="1400" dirty="0"/>
              <a:t>Improve the performance of your machines adding the GEO-SC and GEO-VR applications.</a:t>
            </a:r>
          </a:p>
          <a:p>
            <a:endParaRPr lang="en-US" dirty="0"/>
          </a:p>
        </p:txBody>
      </p:sp>
      <p:pic>
        <p:nvPicPr>
          <p:cNvPr id="20" name="Picture 1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09143" y="800101"/>
            <a:ext cx="859137" cy="865187"/>
          </a:xfrm>
          <a:prstGeom prst="rect">
            <a:avLst/>
          </a:prstGeom>
        </p:spPr>
      </p:pic>
    </p:spTree>
    <p:extLst>
      <p:ext uri="{BB962C8B-B14F-4D97-AF65-F5344CB8AC3E}">
        <p14:creationId xmlns:p14="http://schemas.microsoft.com/office/powerpoint/2010/main" val="34703645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solidFill>
                  <a:srgbClr val="003C28"/>
                </a:solidFill>
                <a:cs typeface="Geneva"/>
              </a:rPr>
              <a:t>Marketing materials</a:t>
            </a:r>
            <a:endParaRPr lang="nl-NL" dirty="0">
              <a:solidFill>
                <a:srgbClr val="003C28"/>
              </a:solidFill>
              <a:cs typeface="Geneva"/>
            </a:endParaRPr>
          </a:p>
        </p:txBody>
      </p:sp>
      <p:sp>
        <p:nvSpPr>
          <p:cNvPr id="15" name="Rechthoek 2"/>
          <p:cNvSpPr/>
          <p:nvPr/>
        </p:nvSpPr>
        <p:spPr>
          <a:xfrm>
            <a:off x="850696" y="5562601"/>
            <a:ext cx="7824992" cy="502573"/>
          </a:xfrm>
          <a:prstGeom prst="rect">
            <a:avLst/>
          </a:prstGeom>
        </p:spPr>
        <p:txBody>
          <a:bodyPr wrap="square">
            <a:spAutoFit/>
          </a:bodyPr>
          <a:lstStyle/>
          <a:p>
            <a:pPr algn="l"/>
            <a:r>
              <a:rPr lang="en-GB" sz="1333" b="0" kern="0" dirty="0">
                <a:solidFill>
                  <a:schemeClr val="bg1"/>
                </a:solidFill>
              </a:rPr>
              <a:t>Marketing support: </a:t>
            </a:r>
          </a:p>
          <a:p>
            <a:pPr algn="l"/>
            <a:r>
              <a:rPr lang="en-GB" sz="1333" b="0" kern="0" dirty="0">
                <a:solidFill>
                  <a:schemeClr val="bg1"/>
                </a:solidFill>
              </a:rPr>
              <a:t>Marketing material is available via the </a:t>
            </a:r>
            <a:r>
              <a:rPr lang="en-GB" sz="1333" b="0" kern="0" dirty="0">
                <a:solidFill>
                  <a:schemeClr val="bg1"/>
                </a:solidFill>
                <a:hlinkClick r:id="rId2"/>
              </a:rPr>
              <a:t>Download Centre</a:t>
            </a:r>
            <a:r>
              <a:rPr lang="en-GB" sz="1333" b="0" kern="0" dirty="0">
                <a:solidFill>
                  <a:schemeClr val="bg1"/>
                </a:solidFill>
              </a:rPr>
              <a:t>.</a:t>
            </a:r>
          </a:p>
        </p:txBody>
      </p:sp>
      <p:sp>
        <p:nvSpPr>
          <p:cNvPr id="13" name="Rectangle 12"/>
          <p:cNvSpPr/>
          <p:nvPr/>
        </p:nvSpPr>
        <p:spPr>
          <a:xfrm>
            <a:off x="1930400" y="2021989"/>
            <a:ext cx="1408083" cy="437043"/>
          </a:xfrm>
          <a:prstGeom prst="rect">
            <a:avLst/>
          </a:prstGeom>
        </p:spPr>
        <p:txBody>
          <a:bodyPr wrap="square" anchor="ctr">
            <a:spAutoFit/>
          </a:bodyPr>
          <a:lstStyle/>
          <a:p>
            <a:pPr algn="ctr">
              <a:lnSpc>
                <a:spcPct val="80000"/>
              </a:lnSpc>
            </a:pPr>
            <a:r>
              <a:rPr lang="en-IN" sz="1400" dirty="0">
                <a:solidFill>
                  <a:schemeClr val="accent1"/>
                </a:solidFill>
                <a:latin typeface="Arial" pitchFamily="34" charset="0"/>
                <a:cs typeface="Arial" pitchFamily="34" charset="0"/>
              </a:rPr>
              <a:t>Online &amp; Social Media</a:t>
            </a:r>
          </a:p>
        </p:txBody>
      </p:sp>
      <p:pic>
        <p:nvPicPr>
          <p:cNvPr id="14" name="Picture 12">
            <a:hlinkClick r:id="rId3"/>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10061" y="2507657"/>
            <a:ext cx="403187" cy="403187"/>
          </a:xfrm>
          <a:prstGeom prst="rect">
            <a:avLst/>
          </a:prstGeom>
        </p:spPr>
      </p:pic>
      <p:pic>
        <p:nvPicPr>
          <p:cNvPr id="16" name="Picture 36">
            <a:hlinkClick r:id="rId5" action="ppaction://hlinkfile"/>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29296" y="2507657"/>
            <a:ext cx="443667" cy="443667"/>
          </a:xfrm>
          <a:prstGeom prst="rect">
            <a:avLst/>
          </a:prstGeom>
        </p:spPr>
      </p:pic>
      <p:pic>
        <p:nvPicPr>
          <p:cNvPr id="17" name="Picture 37">
            <a:hlinkClick r:id="rId7"/>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332113" y="2507657"/>
            <a:ext cx="407891" cy="407891"/>
          </a:xfrm>
          <a:prstGeom prst="rect">
            <a:avLst/>
          </a:prstGeom>
        </p:spPr>
      </p:pic>
      <p:sp>
        <p:nvSpPr>
          <p:cNvPr id="18" name="Rectangle 18"/>
          <p:cNvSpPr/>
          <p:nvPr/>
        </p:nvSpPr>
        <p:spPr>
          <a:xfrm>
            <a:off x="3832017" y="2108165"/>
            <a:ext cx="1408083" cy="264688"/>
          </a:xfrm>
          <a:prstGeom prst="rect">
            <a:avLst/>
          </a:prstGeom>
        </p:spPr>
        <p:txBody>
          <a:bodyPr wrap="square" anchor="ctr">
            <a:spAutoFit/>
          </a:bodyPr>
          <a:lstStyle/>
          <a:p>
            <a:pPr algn="ctr">
              <a:lnSpc>
                <a:spcPct val="80000"/>
              </a:lnSpc>
            </a:pPr>
            <a:r>
              <a:rPr lang="en-IN" sz="1400" dirty="0">
                <a:solidFill>
                  <a:schemeClr val="accent1"/>
                </a:solidFill>
                <a:latin typeface="Arial" pitchFamily="34" charset="0"/>
                <a:cs typeface="Arial" pitchFamily="34" charset="0"/>
              </a:rPr>
              <a:t>Video</a:t>
            </a:r>
          </a:p>
        </p:txBody>
      </p:sp>
      <p:sp>
        <p:nvSpPr>
          <p:cNvPr id="28" name="Rectangle 18"/>
          <p:cNvSpPr/>
          <p:nvPr/>
        </p:nvSpPr>
        <p:spPr>
          <a:xfrm>
            <a:off x="5807613" y="2108164"/>
            <a:ext cx="1408083" cy="264688"/>
          </a:xfrm>
          <a:prstGeom prst="rect">
            <a:avLst/>
          </a:prstGeom>
        </p:spPr>
        <p:txBody>
          <a:bodyPr wrap="square" anchor="ctr">
            <a:spAutoFit/>
          </a:bodyPr>
          <a:lstStyle/>
          <a:p>
            <a:pPr algn="ctr">
              <a:lnSpc>
                <a:spcPct val="80000"/>
              </a:lnSpc>
            </a:pPr>
            <a:r>
              <a:rPr lang="en-IN" sz="1400" dirty="0">
                <a:solidFill>
                  <a:schemeClr val="accent1"/>
                </a:solidFill>
                <a:latin typeface="Arial" pitchFamily="34" charset="0"/>
                <a:cs typeface="Arial" pitchFamily="34" charset="0"/>
              </a:rPr>
              <a:t>Photography</a:t>
            </a:r>
          </a:p>
        </p:txBody>
      </p:sp>
      <p:sp>
        <p:nvSpPr>
          <p:cNvPr id="29" name="Tekstvak 46"/>
          <p:cNvSpPr txBox="1"/>
          <p:nvPr/>
        </p:nvSpPr>
        <p:spPr>
          <a:xfrm>
            <a:off x="1645983" y="3143066"/>
            <a:ext cx="1810292" cy="1117935"/>
          </a:xfrm>
          <a:prstGeom prst="rect">
            <a:avLst/>
          </a:prstGeom>
          <a:noFill/>
        </p:spPr>
        <p:txBody>
          <a:bodyPr wrap="square" rtlCol="0">
            <a:spAutoFit/>
          </a:bodyPr>
          <a:lstStyle/>
          <a:p>
            <a:r>
              <a:rPr lang="nl-NL" sz="1333" b="0" dirty="0" err="1">
                <a:solidFill>
                  <a:schemeClr val="accent5"/>
                </a:solidFill>
              </a:rPr>
              <a:t>Several</a:t>
            </a:r>
            <a:r>
              <a:rPr lang="nl-NL" sz="1333" b="0" dirty="0">
                <a:solidFill>
                  <a:schemeClr val="accent5"/>
                </a:solidFill>
              </a:rPr>
              <a:t> </a:t>
            </a:r>
            <a:r>
              <a:rPr lang="nl-NL" sz="1333" b="0" dirty="0" err="1">
                <a:solidFill>
                  <a:schemeClr val="accent5"/>
                </a:solidFill>
              </a:rPr>
              <a:t>posts</a:t>
            </a:r>
            <a:r>
              <a:rPr lang="nl-NL" sz="1333" b="0" dirty="0">
                <a:solidFill>
                  <a:schemeClr val="accent5"/>
                </a:solidFill>
              </a:rPr>
              <a:t> on Facebook </a:t>
            </a:r>
            <a:r>
              <a:rPr lang="nl-NL" sz="1333" b="0" dirty="0" err="1">
                <a:solidFill>
                  <a:schemeClr val="accent5"/>
                </a:solidFill>
              </a:rPr>
              <a:t>and</a:t>
            </a:r>
            <a:r>
              <a:rPr lang="nl-NL" sz="1333" b="0" dirty="0">
                <a:solidFill>
                  <a:schemeClr val="accent5"/>
                </a:solidFill>
              </a:rPr>
              <a:t> Twitter</a:t>
            </a:r>
          </a:p>
          <a:p>
            <a:r>
              <a:rPr lang="nl-NL" sz="1333" b="0" dirty="0">
                <a:solidFill>
                  <a:schemeClr val="accent5"/>
                </a:solidFill>
              </a:rPr>
              <a:t>Update of product banner </a:t>
            </a:r>
            <a:r>
              <a:rPr lang="nl-NL" sz="1333" b="0" dirty="0" err="1">
                <a:solidFill>
                  <a:schemeClr val="accent5"/>
                </a:solidFill>
              </a:rPr>
              <a:t>and</a:t>
            </a:r>
            <a:r>
              <a:rPr lang="nl-NL" sz="1333" b="0" dirty="0">
                <a:solidFill>
                  <a:schemeClr val="accent5"/>
                </a:solidFill>
              </a:rPr>
              <a:t> </a:t>
            </a:r>
            <a:r>
              <a:rPr lang="nl-NL" sz="1333" b="0" dirty="0" err="1">
                <a:solidFill>
                  <a:schemeClr val="accent5"/>
                </a:solidFill>
              </a:rPr>
              <a:t>text</a:t>
            </a:r>
            <a:r>
              <a:rPr lang="nl-NL" sz="1333" b="0" dirty="0">
                <a:solidFill>
                  <a:schemeClr val="accent5"/>
                </a:solidFill>
              </a:rPr>
              <a:t> on website</a:t>
            </a:r>
          </a:p>
        </p:txBody>
      </p:sp>
      <p:sp>
        <p:nvSpPr>
          <p:cNvPr id="30" name="Tekstvak 47"/>
          <p:cNvSpPr txBox="1"/>
          <p:nvPr/>
        </p:nvSpPr>
        <p:spPr>
          <a:xfrm>
            <a:off x="3669466" y="3143065"/>
            <a:ext cx="1810292" cy="1117935"/>
          </a:xfrm>
          <a:prstGeom prst="rect">
            <a:avLst/>
          </a:prstGeom>
          <a:noFill/>
        </p:spPr>
        <p:txBody>
          <a:bodyPr wrap="square" rtlCol="0">
            <a:spAutoFit/>
          </a:bodyPr>
          <a:lstStyle/>
          <a:p>
            <a:r>
              <a:rPr lang="nl-NL" sz="1333" b="0" dirty="0">
                <a:solidFill>
                  <a:schemeClr val="accent5"/>
                </a:solidFill>
              </a:rPr>
              <a:t>There are promotional videos available for both Vicon and Kverneland.</a:t>
            </a:r>
            <a:endParaRPr lang="nl-NL" sz="1333" b="0" dirty="0">
              <a:solidFill>
                <a:schemeClr val="accent5"/>
              </a:solidFill>
            </a:endParaRPr>
          </a:p>
        </p:txBody>
      </p:sp>
      <p:sp>
        <p:nvSpPr>
          <p:cNvPr id="31" name="Tekstvak 48"/>
          <p:cNvSpPr txBox="1"/>
          <p:nvPr/>
        </p:nvSpPr>
        <p:spPr>
          <a:xfrm>
            <a:off x="5606509" y="3143066"/>
            <a:ext cx="1810292" cy="707694"/>
          </a:xfrm>
          <a:prstGeom prst="rect">
            <a:avLst/>
          </a:prstGeom>
          <a:noFill/>
        </p:spPr>
        <p:txBody>
          <a:bodyPr wrap="square" rtlCol="0">
            <a:spAutoFit/>
          </a:bodyPr>
          <a:lstStyle/>
          <a:p>
            <a:r>
              <a:rPr lang="nl-NL" sz="1333" b="0" dirty="0" err="1">
                <a:solidFill>
                  <a:schemeClr val="accent5"/>
                </a:solidFill>
              </a:rPr>
              <a:t>There</a:t>
            </a:r>
            <a:r>
              <a:rPr lang="nl-NL" sz="1333" b="0" dirty="0">
                <a:solidFill>
                  <a:schemeClr val="accent5"/>
                </a:solidFill>
              </a:rPr>
              <a:t> are </a:t>
            </a:r>
            <a:r>
              <a:rPr lang="nl-NL" sz="1333" b="0" dirty="0" err="1">
                <a:solidFill>
                  <a:schemeClr val="accent5"/>
                </a:solidFill>
              </a:rPr>
              <a:t>several</a:t>
            </a:r>
            <a:r>
              <a:rPr lang="nl-NL" sz="1333" b="0" dirty="0">
                <a:solidFill>
                  <a:schemeClr val="accent5"/>
                </a:solidFill>
              </a:rPr>
              <a:t> images on </a:t>
            </a:r>
            <a:r>
              <a:rPr lang="nl-NL" sz="1333" b="0" dirty="0" err="1">
                <a:solidFill>
                  <a:schemeClr val="accent5"/>
                </a:solidFill>
              </a:rPr>
              <a:t>the</a:t>
            </a:r>
            <a:r>
              <a:rPr lang="nl-NL" sz="1333" b="0" dirty="0">
                <a:solidFill>
                  <a:schemeClr val="accent5"/>
                </a:solidFill>
              </a:rPr>
              <a:t> Download Center. </a:t>
            </a:r>
          </a:p>
        </p:txBody>
      </p:sp>
    </p:spTree>
    <p:extLst>
      <p:ext uri="{BB962C8B-B14F-4D97-AF65-F5344CB8AC3E}">
        <p14:creationId xmlns:p14="http://schemas.microsoft.com/office/powerpoint/2010/main" val="22125166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Contact us</a:t>
            </a:r>
            <a:endParaRPr lang="en-US" dirty="0"/>
          </a:p>
        </p:txBody>
      </p:sp>
      <p:sp>
        <p:nvSpPr>
          <p:cNvPr id="4" name="Content Placeholder 3"/>
          <p:cNvSpPr>
            <a:spLocks noGrp="1"/>
          </p:cNvSpPr>
          <p:nvPr>
            <p:ph sz="quarter" idx="12"/>
          </p:nvPr>
        </p:nvSpPr>
        <p:spPr/>
        <p:txBody>
          <a:bodyPr/>
          <a:lstStyle/>
          <a:p>
            <a:pPr marL="0" lvl="0" indent="0">
              <a:spcBef>
                <a:spcPct val="0"/>
              </a:spcBef>
              <a:buNone/>
            </a:pPr>
            <a:r>
              <a:rPr lang="en-GB" sz="1300" dirty="0">
                <a:solidFill>
                  <a:srgbClr val="000000"/>
                </a:solidFill>
                <a:latin typeface="Arial" charset="0"/>
              </a:rPr>
              <a:t>P.O.’s and information requests regarding delivery lead times can be sent per email to: </a:t>
            </a:r>
            <a:r>
              <a:rPr lang="en-GB" sz="1300" dirty="0">
                <a:solidFill>
                  <a:srgbClr val="000000"/>
                </a:solidFill>
                <a:latin typeface="Arial" charset="0"/>
                <a:hlinkClick r:id="rId2"/>
              </a:rPr>
              <a:t>customercare.mechatronics@kvernelandgroup.com</a:t>
            </a:r>
            <a:r>
              <a:rPr lang="en-GB" sz="1300" dirty="0">
                <a:solidFill>
                  <a:srgbClr val="000000"/>
                </a:solidFill>
                <a:latin typeface="Arial" charset="0"/>
              </a:rPr>
              <a:t> </a:t>
            </a:r>
          </a:p>
          <a:p>
            <a:pPr marL="0" lvl="0" indent="0">
              <a:spcBef>
                <a:spcPct val="0"/>
              </a:spcBef>
              <a:buNone/>
            </a:pPr>
            <a:endParaRPr lang="en-GB" sz="1300" dirty="0">
              <a:solidFill>
                <a:srgbClr val="000000"/>
              </a:solidFill>
              <a:latin typeface="Arial" charset="0"/>
            </a:endParaRPr>
          </a:p>
          <a:p>
            <a:pPr marL="0" lvl="0" indent="0">
              <a:spcBef>
                <a:spcPct val="0"/>
              </a:spcBef>
              <a:buNone/>
            </a:pPr>
            <a:endParaRPr lang="en-GB" sz="1300" dirty="0" smtClean="0">
              <a:solidFill>
                <a:srgbClr val="000000"/>
              </a:solidFill>
              <a:latin typeface="Arial" charset="0"/>
            </a:endParaRPr>
          </a:p>
          <a:p>
            <a:pPr marL="0" lvl="0" indent="0">
              <a:spcBef>
                <a:spcPct val="0"/>
              </a:spcBef>
              <a:buNone/>
            </a:pPr>
            <a:endParaRPr lang="en-GB" sz="1300" dirty="0">
              <a:solidFill>
                <a:srgbClr val="000000"/>
              </a:solidFill>
              <a:latin typeface="Arial" charset="0"/>
            </a:endParaRPr>
          </a:p>
          <a:p>
            <a:pPr marL="0" lvl="0" indent="0">
              <a:spcBef>
                <a:spcPct val="0"/>
              </a:spcBef>
              <a:buNone/>
            </a:pPr>
            <a:r>
              <a:rPr lang="en-GB" sz="1300" dirty="0">
                <a:solidFill>
                  <a:srgbClr val="000000"/>
                </a:solidFill>
                <a:latin typeface="Arial" charset="0"/>
              </a:rPr>
              <a:t>For more information please contact:</a:t>
            </a:r>
          </a:p>
          <a:p>
            <a:pPr marL="0" lvl="0" indent="0">
              <a:spcBef>
                <a:spcPct val="0"/>
              </a:spcBef>
              <a:buNone/>
            </a:pPr>
            <a:endParaRPr lang="en-GB" sz="1300" dirty="0">
              <a:solidFill>
                <a:srgbClr val="000000"/>
              </a:solidFill>
              <a:latin typeface="Arial" charset="0"/>
            </a:endParaRPr>
          </a:p>
          <a:p>
            <a:pPr marL="0" lvl="0" indent="0">
              <a:spcBef>
                <a:spcPct val="0"/>
              </a:spcBef>
              <a:buNone/>
            </a:pPr>
            <a:r>
              <a:rPr lang="en-GB" sz="1300" b="1" dirty="0">
                <a:solidFill>
                  <a:srgbClr val="000000"/>
                </a:solidFill>
                <a:latin typeface="Arial" charset="0"/>
              </a:rPr>
              <a:t>Xavier Tros de Ilarduya,</a:t>
            </a:r>
            <a:r>
              <a:rPr lang="en-GB" sz="1300" dirty="0">
                <a:solidFill>
                  <a:srgbClr val="000000"/>
                </a:solidFill>
                <a:latin typeface="Arial" charset="0"/>
              </a:rPr>
              <a:t> Senior Product Manager </a:t>
            </a:r>
            <a:r>
              <a:rPr lang="en-GB" sz="1300" b="1" dirty="0" smtClean="0">
                <a:solidFill>
                  <a:srgbClr val="000000"/>
                </a:solidFill>
                <a:latin typeface="Arial" charset="0"/>
              </a:rPr>
              <a:t>	Ruud </a:t>
            </a:r>
            <a:r>
              <a:rPr lang="en-GB" sz="1300" b="1" dirty="0">
                <a:solidFill>
                  <a:srgbClr val="000000"/>
                </a:solidFill>
                <a:latin typeface="Arial" charset="0"/>
              </a:rPr>
              <a:t>Zwirs, </a:t>
            </a:r>
            <a:r>
              <a:rPr lang="en-GB" sz="1300" dirty="0">
                <a:solidFill>
                  <a:srgbClr val="000000"/>
                </a:solidFill>
                <a:latin typeface="Arial" charset="0"/>
              </a:rPr>
              <a:t>Product Manager </a:t>
            </a:r>
            <a:r>
              <a:rPr lang="en-GB" sz="1300" b="1" dirty="0">
                <a:solidFill>
                  <a:srgbClr val="000000"/>
                </a:solidFill>
                <a:latin typeface="Arial" charset="0"/>
              </a:rPr>
              <a:t>	</a:t>
            </a:r>
            <a:endParaRPr lang="en-GB" sz="1300" dirty="0">
              <a:solidFill>
                <a:srgbClr val="000000"/>
              </a:solidFill>
              <a:latin typeface="Arial" charset="0"/>
            </a:endParaRPr>
          </a:p>
          <a:p>
            <a:pPr marL="0" lvl="0" indent="0">
              <a:spcBef>
                <a:spcPct val="0"/>
              </a:spcBef>
              <a:buNone/>
            </a:pPr>
            <a:r>
              <a:rPr lang="en-GB" sz="1300" dirty="0">
                <a:solidFill>
                  <a:srgbClr val="000000"/>
                </a:solidFill>
                <a:latin typeface="Arial" charset="0"/>
                <a:hlinkClick r:id="rId3"/>
              </a:rPr>
              <a:t>xavier.tros@kvernelandgroup.com</a:t>
            </a:r>
            <a:r>
              <a:rPr lang="en-GB" sz="1300" dirty="0">
                <a:solidFill>
                  <a:srgbClr val="000000"/>
                </a:solidFill>
                <a:latin typeface="Arial" charset="0"/>
              </a:rPr>
              <a:t>		</a:t>
            </a:r>
            <a:r>
              <a:rPr lang="en-GB" sz="1300" dirty="0" smtClean="0">
                <a:solidFill>
                  <a:srgbClr val="000000"/>
                </a:solidFill>
                <a:latin typeface="Arial" charset="0"/>
              </a:rPr>
              <a:t>	</a:t>
            </a:r>
            <a:r>
              <a:rPr lang="en-GB" sz="1300" dirty="0" smtClean="0">
                <a:solidFill>
                  <a:srgbClr val="000000"/>
                </a:solidFill>
                <a:latin typeface="Arial" charset="0"/>
                <a:hlinkClick r:id="rId4"/>
              </a:rPr>
              <a:t>ruud.zwirs@kvernelandgroup.com</a:t>
            </a:r>
            <a:r>
              <a:rPr lang="en-GB" sz="1300" dirty="0" smtClean="0">
                <a:solidFill>
                  <a:srgbClr val="000000"/>
                </a:solidFill>
                <a:latin typeface="Arial" charset="0"/>
              </a:rPr>
              <a:t>  </a:t>
            </a:r>
            <a:endParaRPr lang="en-GB" sz="1300" dirty="0">
              <a:solidFill>
                <a:srgbClr val="000000"/>
              </a:solidFill>
              <a:latin typeface="Arial" charset="0"/>
            </a:endParaRPr>
          </a:p>
          <a:p>
            <a:pPr marL="0" lvl="0" indent="0">
              <a:spcBef>
                <a:spcPct val="0"/>
              </a:spcBef>
              <a:buNone/>
            </a:pPr>
            <a:r>
              <a:rPr lang="en-GB" sz="1300" dirty="0">
                <a:solidFill>
                  <a:srgbClr val="000000"/>
                </a:solidFill>
                <a:latin typeface="Arial" charset="0"/>
              </a:rPr>
              <a:t>+34 6 0966 7498			</a:t>
            </a:r>
            <a:r>
              <a:rPr lang="en-GB" sz="1300" dirty="0" smtClean="0">
                <a:solidFill>
                  <a:srgbClr val="000000"/>
                </a:solidFill>
                <a:latin typeface="Arial" charset="0"/>
              </a:rPr>
              <a:t>	+</a:t>
            </a:r>
            <a:r>
              <a:rPr lang="en-GB" sz="1300" dirty="0">
                <a:solidFill>
                  <a:srgbClr val="000000"/>
                </a:solidFill>
                <a:latin typeface="Arial" charset="0"/>
              </a:rPr>
              <a:t>31 6 1023 4961	</a:t>
            </a:r>
          </a:p>
          <a:p>
            <a:pPr marL="0" lvl="0" indent="0">
              <a:spcBef>
                <a:spcPct val="0"/>
              </a:spcBef>
              <a:buNone/>
            </a:pPr>
            <a:endParaRPr lang="en-GB" sz="1300" dirty="0">
              <a:solidFill>
                <a:srgbClr val="000000"/>
              </a:solidFill>
              <a:latin typeface="Arial" charset="0"/>
            </a:endParaRPr>
          </a:p>
          <a:p>
            <a:pPr marL="0" lvl="0" indent="0">
              <a:spcBef>
                <a:spcPct val="0"/>
              </a:spcBef>
              <a:buNone/>
            </a:pPr>
            <a:r>
              <a:rPr lang="en-GB" sz="1300" b="1" dirty="0">
                <a:solidFill>
                  <a:srgbClr val="000000"/>
                </a:solidFill>
                <a:latin typeface="Arial" charset="0"/>
              </a:rPr>
              <a:t>Gijsbert Heemink, </a:t>
            </a:r>
            <a:r>
              <a:rPr lang="en-GB" sz="1300" dirty="0">
                <a:solidFill>
                  <a:srgbClr val="000000"/>
                </a:solidFill>
                <a:latin typeface="Arial" charset="0"/>
              </a:rPr>
              <a:t>Product Manager </a:t>
            </a:r>
            <a:r>
              <a:rPr lang="en-GB" sz="1300" b="1" dirty="0">
                <a:solidFill>
                  <a:srgbClr val="000000"/>
                </a:solidFill>
                <a:latin typeface="Arial" charset="0"/>
              </a:rPr>
              <a:t>	</a:t>
            </a:r>
            <a:r>
              <a:rPr lang="en-GB" sz="1300" b="1" dirty="0" smtClean="0">
                <a:solidFill>
                  <a:srgbClr val="000000"/>
                </a:solidFill>
                <a:latin typeface="Arial" charset="0"/>
              </a:rPr>
              <a:t>	Maria </a:t>
            </a:r>
            <a:r>
              <a:rPr lang="en-GB" sz="1300" b="1" dirty="0">
                <a:solidFill>
                  <a:srgbClr val="000000"/>
                </a:solidFill>
                <a:latin typeface="Arial" charset="0"/>
              </a:rPr>
              <a:t>Vasbotten</a:t>
            </a:r>
            <a:r>
              <a:rPr lang="en-GB" sz="1300" dirty="0">
                <a:solidFill>
                  <a:srgbClr val="000000"/>
                </a:solidFill>
                <a:latin typeface="Arial" charset="0"/>
              </a:rPr>
              <a:t>, Marketing Coordinator</a:t>
            </a:r>
          </a:p>
          <a:p>
            <a:pPr marL="0" lvl="0" indent="0">
              <a:spcBef>
                <a:spcPct val="0"/>
              </a:spcBef>
              <a:buNone/>
            </a:pPr>
            <a:r>
              <a:rPr lang="en-GB" sz="1300" dirty="0">
                <a:solidFill>
                  <a:srgbClr val="000000"/>
                </a:solidFill>
                <a:latin typeface="Arial" charset="0"/>
                <a:hlinkClick r:id="rId5"/>
              </a:rPr>
              <a:t>gijsbert.heemink@kvernelandgroup.com</a:t>
            </a:r>
            <a:r>
              <a:rPr lang="en-GB" sz="1300" dirty="0">
                <a:solidFill>
                  <a:srgbClr val="000000"/>
                </a:solidFill>
                <a:latin typeface="Arial" charset="0"/>
              </a:rPr>
              <a:t> 	</a:t>
            </a:r>
            <a:r>
              <a:rPr lang="en-GB" sz="1300" dirty="0" smtClean="0">
                <a:solidFill>
                  <a:srgbClr val="000000"/>
                </a:solidFill>
                <a:latin typeface="Arial" charset="0"/>
              </a:rPr>
              <a:t>	</a:t>
            </a:r>
            <a:r>
              <a:rPr lang="en-GB" sz="1300" dirty="0" smtClean="0">
                <a:solidFill>
                  <a:srgbClr val="000000"/>
                </a:solidFill>
                <a:latin typeface="Arial" charset="0"/>
                <a:hlinkClick r:id="rId6"/>
              </a:rPr>
              <a:t>maria.vasbotten@kvernelandgroup.com</a:t>
            </a:r>
            <a:r>
              <a:rPr lang="en-GB" sz="1300" dirty="0" smtClean="0">
                <a:solidFill>
                  <a:srgbClr val="000000"/>
                </a:solidFill>
                <a:latin typeface="Arial" charset="0"/>
              </a:rPr>
              <a:t>            </a:t>
            </a:r>
            <a:endParaRPr lang="en-GB" sz="1300" dirty="0">
              <a:solidFill>
                <a:srgbClr val="000000"/>
              </a:solidFill>
              <a:latin typeface="Arial" charset="0"/>
            </a:endParaRPr>
          </a:p>
          <a:p>
            <a:pPr marL="0" lvl="0" indent="0">
              <a:spcBef>
                <a:spcPct val="0"/>
              </a:spcBef>
              <a:buNone/>
            </a:pPr>
            <a:r>
              <a:rPr lang="en-GB" sz="1300" dirty="0">
                <a:solidFill>
                  <a:srgbClr val="000000"/>
                </a:solidFill>
                <a:latin typeface="Arial" charset="0"/>
              </a:rPr>
              <a:t>+31 6 2563 9336			</a:t>
            </a:r>
            <a:r>
              <a:rPr lang="en-GB" sz="1300" dirty="0" smtClean="0">
                <a:solidFill>
                  <a:srgbClr val="000000"/>
                </a:solidFill>
                <a:latin typeface="Arial" charset="0"/>
              </a:rPr>
              <a:t>	+</a:t>
            </a:r>
            <a:r>
              <a:rPr lang="en-GB" sz="1300" dirty="0">
                <a:solidFill>
                  <a:srgbClr val="000000"/>
                </a:solidFill>
                <a:latin typeface="Arial" charset="0"/>
              </a:rPr>
              <a:t>31 6 8270 4175</a:t>
            </a:r>
          </a:p>
          <a:p>
            <a:pPr marL="0" lvl="0" indent="0">
              <a:spcBef>
                <a:spcPct val="0"/>
              </a:spcBef>
              <a:buNone/>
            </a:pPr>
            <a:endParaRPr lang="en-GB" sz="1300" dirty="0">
              <a:solidFill>
                <a:srgbClr val="000000"/>
              </a:solidFill>
              <a:latin typeface="Arial" charset="0"/>
            </a:endParaRPr>
          </a:p>
          <a:p>
            <a:pPr marL="0" lvl="0" indent="0">
              <a:spcBef>
                <a:spcPct val="0"/>
              </a:spcBef>
              <a:buNone/>
            </a:pPr>
            <a:r>
              <a:rPr lang="en-GB" sz="1300" b="1" dirty="0">
                <a:solidFill>
                  <a:srgbClr val="000000"/>
                </a:solidFill>
                <a:latin typeface="Arial" charset="0"/>
              </a:rPr>
              <a:t>Anna Barsukova</a:t>
            </a:r>
            <a:r>
              <a:rPr lang="en-GB" sz="1300" dirty="0">
                <a:solidFill>
                  <a:srgbClr val="000000"/>
                </a:solidFill>
                <a:latin typeface="Arial" charset="0"/>
              </a:rPr>
              <a:t>,</a:t>
            </a:r>
            <a:r>
              <a:rPr lang="en-GB" sz="1300" b="1" dirty="0">
                <a:solidFill>
                  <a:srgbClr val="000000"/>
                </a:solidFill>
                <a:latin typeface="Arial" charset="0"/>
              </a:rPr>
              <a:t> </a:t>
            </a:r>
            <a:r>
              <a:rPr lang="en-GB" sz="1300" dirty="0">
                <a:solidFill>
                  <a:srgbClr val="000000"/>
                </a:solidFill>
                <a:latin typeface="Arial" charset="0"/>
              </a:rPr>
              <a:t>Product Manager 	</a:t>
            </a:r>
          </a:p>
          <a:p>
            <a:pPr marL="0" lvl="0" indent="0">
              <a:spcBef>
                <a:spcPct val="0"/>
              </a:spcBef>
              <a:buNone/>
            </a:pPr>
            <a:r>
              <a:rPr lang="en-GB" sz="1300" dirty="0">
                <a:solidFill>
                  <a:srgbClr val="000000"/>
                </a:solidFill>
                <a:latin typeface="Arial" charset="0"/>
                <a:hlinkClick r:id="rId5"/>
              </a:rPr>
              <a:t>anna.barsukova@kvernelandgroup.com</a:t>
            </a:r>
            <a:r>
              <a:rPr lang="en-GB" sz="1300" dirty="0">
                <a:solidFill>
                  <a:srgbClr val="000000"/>
                </a:solidFill>
                <a:latin typeface="Arial" charset="0"/>
              </a:rPr>
              <a:t> 	</a:t>
            </a:r>
          </a:p>
          <a:p>
            <a:pPr marL="0" lvl="0" indent="0">
              <a:spcBef>
                <a:spcPct val="0"/>
              </a:spcBef>
              <a:buNone/>
            </a:pPr>
            <a:r>
              <a:rPr lang="en-GB" sz="1300" dirty="0">
                <a:solidFill>
                  <a:srgbClr val="000000"/>
                </a:solidFill>
                <a:latin typeface="Arial" charset="0"/>
              </a:rPr>
              <a:t>+31 6 8253 5491</a:t>
            </a:r>
          </a:p>
          <a:p>
            <a:pPr marL="0" indent="0">
              <a:buNone/>
            </a:pPr>
            <a:endParaRPr lang="en-US" sz="1300" dirty="0" smtClean="0"/>
          </a:p>
          <a:p>
            <a:pPr marL="0" indent="0">
              <a:buNone/>
            </a:pPr>
            <a:endParaRPr lang="en-US" sz="1300" dirty="0" smtClean="0"/>
          </a:p>
          <a:p>
            <a:pPr marL="0" indent="0">
              <a:buNone/>
            </a:pPr>
            <a:r>
              <a:rPr lang="en-GB" sz="1300" dirty="0">
                <a:solidFill>
                  <a:schemeClr val="bg1"/>
                </a:solidFill>
              </a:rPr>
              <a:t>Kverneland Group Mechatronics BV - Nieuw-Vennep - The Netherlands</a:t>
            </a:r>
          </a:p>
          <a:p>
            <a:pPr marL="0" indent="0">
              <a:buNone/>
            </a:pPr>
            <a:endParaRPr lang="en-US" dirty="0"/>
          </a:p>
        </p:txBody>
      </p:sp>
    </p:spTree>
    <p:extLst>
      <p:ext uri="{BB962C8B-B14F-4D97-AF65-F5344CB8AC3E}">
        <p14:creationId xmlns:p14="http://schemas.microsoft.com/office/powerpoint/2010/main" val="25000517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IsoMatch Tellus GO</a:t>
            </a:r>
            <a:r>
              <a:rPr lang="en-US" dirty="0" smtClean="0"/>
              <a:t>+</a:t>
            </a:r>
            <a:endParaRPr lang="en-US" dirty="0"/>
          </a:p>
        </p:txBody>
      </p:sp>
      <p:pic>
        <p:nvPicPr>
          <p:cNvPr id="6" name="Content Placeholder 5"/>
          <p:cNvPicPr>
            <a:picLocks noGrp="1" noChangeAspect="1"/>
          </p:cNvPicPr>
          <p:nvPr>
            <p:ph sz="quarter" idx="11"/>
          </p:nvPr>
        </p:nvPicPr>
        <p:blipFill rotWithShape="1">
          <a:blip r:embed="rId2" cstate="print">
            <a:extLst>
              <a:ext uri="{28A0092B-C50C-407E-A947-70E740481C1C}">
                <a14:useLocalDpi xmlns:a14="http://schemas.microsoft.com/office/drawing/2010/main"/>
              </a:ext>
            </a:extLst>
          </a:blip>
          <a:srcRect t="-464"/>
          <a:stretch/>
        </p:blipFill>
        <p:spPr>
          <a:xfrm>
            <a:off x="4718649" y="1173192"/>
            <a:ext cx="3959526" cy="4710023"/>
          </a:xfrm>
        </p:spPr>
      </p:pic>
      <p:sp>
        <p:nvSpPr>
          <p:cNvPr id="3" name="Content Placeholder 2"/>
          <p:cNvSpPr>
            <a:spLocks noGrp="1"/>
          </p:cNvSpPr>
          <p:nvPr>
            <p:ph sz="quarter" idx="12"/>
          </p:nvPr>
        </p:nvSpPr>
        <p:spPr/>
        <p:txBody>
          <a:bodyPr/>
          <a:lstStyle/>
          <a:p>
            <a:r>
              <a:rPr lang="en-GB" dirty="0"/>
              <a:t>Kverneland Group Mechatronics is launching the IsoMatch </a:t>
            </a:r>
            <a:r>
              <a:rPr lang="en-GB" dirty="0" err="1"/>
              <a:t>Tellus</a:t>
            </a:r>
            <a:r>
              <a:rPr lang="en-GB" dirty="0"/>
              <a:t> GO+. This ISOBUS Universal Terminal is the successor of the current IsoMatch </a:t>
            </a:r>
            <a:r>
              <a:rPr lang="en-GB" dirty="0" err="1"/>
              <a:t>Tellus</a:t>
            </a:r>
            <a:r>
              <a:rPr lang="en-GB" dirty="0"/>
              <a:t> GO, that terminal will be phased out. With its advanced hardware and software features, it provides the customer the optimal solution for an all-in-one control system inside the tractor cabin.</a:t>
            </a:r>
          </a:p>
          <a:p>
            <a:endParaRPr lang="en-GB" dirty="0"/>
          </a:p>
          <a:p>
            <a:r>
              <a:rPr lang="en-GB" dirty="0"/>
              <a:t>Two different packages will be available, an ISOBUS </a:t>
            </a:r>
            <a:r>
              <a:rPr lang="en-GB" dirty="0" smtClean="0"/>
              <a:t>package </a:t>
            </a:r>
            <a:r>
              <a:rPr lang="en-GB" dirty="0"/>
              <a:t>and a NON-ISOBUS package</a:t>
            </a:r>
            <a:r>
              <a:rPr lang="en-GB" dirty="0" smtClean="0"/>
              <a:t>.</a:t>
            </a:r>
            <a:endParaRPr lang="en-GB" dirty="0"/>
          </a:p>
        </p:txBody>
      </p:sp>
    </p:spTree>
    <p:extLst>
      <p:ext uri="{BB962C8B-B14F-4D97-AF65-F5344CB8AC3E}">
        <p14:creationId xmlns:p14="http://schemas.microsoft.com/office/powerpoint/2010/main" val="38394010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IsoMatch Tellus GO</a:t>
            </a:r>
            <a:r>
              <a:rPr lang="en-US" dirty="0" smtClean="0"/>
              <a:t>+</a:t>
            </a:r>
            <a:endParaRPr lang="en-US" dirty="0"/>
          </a:p>
        </p:txBody>
      </p:sp>
      <p:pic>
        <p:nvPicPr>
          <p:cNvPr id="4" name="Tijdelijke aanduiding voor inhoud 3"/>
          <p:cNvPicPr>
            <a:picLocks noGrp="1" noChangeAspect="1"/>
          </p:cNvPicPr>
          <p:nvPr>
            <p:ph sz="quarter" idx="12"/>
          </p:nvPr>
        </p:nvPicPr>
        <p:blipFill rotWithShape="1">
          <a:blip r:embed="rId2" cstate="print">
            <a:extLst>
              <a:ext uri="{28A0092B-C50C-407E-A947-70E740481C1C}">
                <a14:useLocalDpi xmlns:a14="http://schemas.microsoft.com/office/drawing/2010/main"/>
              </a:ext>
            </a:extLst>
          </a:blip>
          <a:srcRect/>
          <a:stretch/>
        </p:blipFill>
        <p:spPr>
          <a:xfrm>
            <a:off x="2507256" y="2096219"/>
            <a:ext cx="6636744" cy="3780706"/>
          </a:xfrm>
          <a:noFill/>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011088" y="1432435"/>
            <a:ext cx="2655139" cy="663784"/>
          </a:xfrm>
          <a:prstGeom prst="rect">
            <a:avLst/>
          </a:prstGeom>
        </p:spPr>
      </p:pic>
    </p:spTree>
    <p:extLst>
      <p:ext uri="{BB962C8B-B14F-4D97-AF65-F5344CB8AC3E}">
        <p14:creationId xmlns:p14="http://schemas.microsoft.com/office/powerpoint/2010/main" val="12381000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IsoMatch Tellus GO</a:t>
            </a:r>
            <a:r>
              <a:rPr lang="en-US" dirty="0" smtClean="0"/>
              <a:t>+</a:t>
            </a:r>
            <a:endParaRPr lang="en-US" dirty="0"/>
          </a:p>
        </p:txBody>
      </p:sp>
      <p:sp>
        <p:nvSpPr>
          <p:cNvPr id="4" name="Content Placeholder 3"/>
          <p:cNvSpPr>
            <a:spLocks noGrp="1"/>
          </p:cNvSpPr>
          <p:nvPr>
            <p:ph sz="quarter" idx="12"/>
          </p:nvPr>
        </p:nvSpPr>
        <p:spPr/>
        <p:txBody>
          <a:bodyPr/>
          <a:lstStyle/>
          <a:p>
            <a:r>
              <a:rPr lang="en-GB" dirty="0"/>
              <a:t>State of art: dual core processor </a:t>
            </a:r>
          </a:p>
          <a:p>
            <a:pPr lvl="1"/>
            <a:r>
              <a:rPr lang="en-GB" dirty="0"/>
              <a:t>Faster boot time </a:t>
            </a:r>
            <a:r>
              <a:rPr lang="en-GB" dirty="0" smtClean="0"/>
              <a:t>(compared to IsoMatch </a:t>
            </a:r>
            <a:r>
              <a:rPr lang="en-GB" dirty="0" err="1" smtClean="0"/>
              <a:t>Tellus</a:t>
            </a:r>
            <a:r>
              <a:rPr lang="en-GB" dirty="0" smtClean="0"/>
              <a:t> GO)</a:t>
            </a:r>
          </a:p>
          <a:p>
            <a:pPr lvl="1"/>
            <a:r>
              <a:rPr lang="en-GB" dirty="0" smtClean="0"/>
              <a:t>Faster </a:t>
            </a:r>
            <a:r>
              <a:rPr lang="en-GB" dirty="0"/>
              <a:t>response </a:t>
            </a:r>
            <a:r>
              <a:rPr lang="en-GB" dirty="0" smtClean="0"/>
              <a:t>time (</a:t>
            </a:r>
            <a:r>
              <a:rPr lang="en-GB" dirty="0"/>
              <a:t>compared to IsoMatch </a:t>
            </a:r>
            <a:r>
              <a:rPr lang="en-GB" dirty="0" err="1"/>
              <a:t>Tellus</a:t>
            </a:r>
            <a:r>
              <a:rPr lang="en-GB" dirty="0"/>
              <a:t> GO)</a:t>
            </a:r>
          </a:p>
          <a:p>
            <a:pPr lvl="1"/>
            <a:r>
              <a:rPr lang="en-GB" dirty="0"/>
              <a:t>Capable of handling more and more demanding applications</a:t>
            </a:r>
          </a:p>
          <a:p>
            <a:endParaRPr lang="en-GB" dirty="0"/>
          </a:p>
          <a:p>
            <a:r>
              <a:rPr lang="en-GB" dirty="0"/>
              <a:t>Glossy </a:t>
            </a:r>
            <a:r>
              <a:rPr lang="en-GB" dirty="0" smtClean="0"/>
              <a:t>display</a:t>
            </a:r>
          </a:p>
          <a:p>
            <a:endParaRPr lang="en-GB" dirty="0"/>
          </a:p>
          <a:p>
            <a:r>
              <a:rPr lang="en-GB" dirty="0"/>
              <a:t>Supporting IsoMatch </a:t>
            </a:r>
            <a:r>
              <a:rPr lang="en-GB" dirty="0" smtClean="0"/>
              <a:t>Wireless </a:t>
            </a:r>
            <a:r>
              <a:rPr lang="en-GB" baseline="30000" dirty="0" smtClean="0"/>
              <a:t>®</a:t>
            </a:r>
            <a:r>
              <a:rPr lang="en-GB" dirty="0" smtClean="0"/>
              <a:t> </a:t>
            </a:r>
            <a:endParaRPr lang="en-GB" dirty="0"/>
          </a:p>
          <a:p>
            <a:pPr lvl="1"/>
            <a:r>
              <a:rPr lang="en-GB" dirty="0"/>
              <a:t>Enabling Wi-Fi functionality</a:t>
            </a:r>
          </a:p>
          <a:p>
            <a:endParaRPr lang="en-GB" dirty="0"/>
          </a:p>
          <a:p>
            <a:r>
              <a:rPr lang="en-GB" dirty="0"/>
              <a:t>Ready to evolve with new functions, features and APP’s</a:t>
            </a:r>
          </a:p>
          <a:p>
            <a:pPr lvl="1"/>
            <a:r>
              <a:rPr lang="en-GB" dirty="0"/>
              <a:t>IsoMatch </a:t>
            </a:r>
            <a:r>
              <a:rPr lang="en-GB" dirty="0" smtClean="0"/>
              <a:t>FarmCentre </a:t>
            </a:r>
            <a:r>
              <a:rPr lang="en-GB" baseline="30000" dirty="0" smtClean="0"/>
              <a:t>®</a:t>
            </a:r>
            <a:endParaRPr lang="en-GB" baseline="30000" dirty="0"/>
          </a:p>
          <a:p>
            <a:pPr lvl="1"/>
            <a:r>
              <a:rPr lang="en-GB" dirty="0"/>
              <a:t>IsoMatch </a:t>
            </a:r>
            <a:r>
              <a:rPr lang="en-GB" dirty="0" err="1" smtClean="0"/>
              <a:t>TopRemote</a:t>
            </a:r>
            <a:r>
              <a:rPr lang="en-GB" dirty="0" smtClean="0"/>
              <a:t> </a:t>
            </a:r>
            <a:r>
              <a:rPr lang="en-GB" baseline="30000" dirty="0" smtClean="0"/>
              <a:t>® </a:t>
            </a:r>
            <a:r>
              <a:rPr lang="en-GB" dirty="0" smtClean="0"/>
              <a:t> (</a:t>
            </a:r>
            <a:r>
              <a:rPr lang="en-GB" dirty="0"/>
              <a:t>e</a:t>
            </a:r>
            <a:r>
              <a:rPr lang="en-GB" dirty="0" smtClean="0"/>
              <a:t>xpected release fall 2020)</a:t>
            </a:r>
            <a:endParaRPr lang="en-GB" baseline="30000" dirty="0"/>
          </a:p>
          <a:p>
            <a:endParaRPr lang="en-US" dirty="0"/>
          </a:p>
        </p:txBody>
      </p:sp>
      <p:sp>
        <p:nvSpPr>
          <p:cNvPr id="5" name="Text Placeholder 4"/>
          <p:cNvSpPr>
            <a:spLocks noGrp="1"/>
          </p:cNvSpPr>
          <p:nvPr>
            <p:ph type="body" sz="quarter" idx="13"/>
          </p:nvPr>
        </p:nvSpPr>
        <p:spPr/>
        <p:txBody>
          <a:bodyPr/>
          <a:lstStyle/>
          <a:p>
            <a:r>
              <a:rPr lang="en-GB" dirty="0" smtClean="0"/>
              <a:t>Update and new possibilities</a:t>
            </a:r>
            <a:endParaRPr lang="en-GB" dirty="0"/>
          </a:p>
        </p:txBody>
      </p:sp>
    </p:spTree>
    <p:extLst>
      <p:ext uri="{BB962C8B-B14F-4D97-AF65-F5344CB8AC3E}">
        <p14:creationId xmlns:p14="http://schemas.microsoft.com/office/powerpoint/2010/main" val="32078696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Software </a:t>
            </a:r>
            <a:r>
              <a:rPr lang="en-US" dirty="0" smtClean="0"/>
              <a:t>specifications</a:t>
            </a:r>
            <a:endParaRPr lang="en-US" dirty="0"/>
          </a:p>
        </p:txBody>
      </p:sp>
      <p:sp>
        <p:nvSpPr>
          <p:cNvPr id="5" name="Content Placeholder 4"/>
          <p:cNvSpPr>
            <a:spLocks noGrp="1"/>
          </p:cNvSpPr>
          <p:nvPr>
            <p:ph sz="quarter" idx="12"/>
          </p:nvPr>
        </p:nvSpPr>
        <p:spPr/>
        <p:txBody>
          <a:bodyPr/>
          <a:lstStyle/>
          <a:p>
            <a:r>
              <a:rPr lang="en-US" dirty="0"/>
              <a:t>The IsoMatch Tellus GO+ is standard equipped with a software package which includes:</a:t>
            </a:r>
          </a:p>
          <a:p>
            <a:endParaRPr lang="en-US" dirty="0"/>
          </a:p>
          <a:p>
            <a:pPr lvl="1"/>
            <a:r>
              <a:rPr lang="en-US" dirty="0"/>
              <a:t>ISOBUS Universal Terminal</a:t>
            </a:r>
          </a:p>
          <a:p>
            <a:pPr lvl="1"/>
            <a:r>
              <a:rPr lang="en-US" dirty="0"/>
              <a:t>Tractor ECU program</a:t>
            </a:r>
          </a:p>
          <a:p>
            <a:pPr lvl="1"/>
            <a:r>
              <a:rPr lang="en-US" dirty="0"/>
              <a:t>Calculator</a:t>
            </a:r>
          </a:p>
          <a:p>
            <a:pPr lvl="1"/>
            <a:r>
              <a:rPr lang="en-US" dirty="0"/>
              <a:t>Camera display</a:t>
            </a:r>
          </a:p>
          <a:p>
            <a:pPr lvl="1"/>
            <a:r>
              <a:rPr lang="en-US" dirty="0"/>
              <a:t>PDF reader</a:t>
            </a:r>
          </a:p>
          <a:p>
            <a:pPr lvl="1"/>
            <a:r>
              <a:rPr lang="en-US" dirty="0"/>
              <a:t>IsoMatch GEOCONTROL </a:t>
            </a:r>
            <a:r>
              <a:rPr lang="en-US" baseline="30000" dirty="0"/>
              <a:t>®</a:t>
            </a:r>
          </a:p>
          <a:p>
            <a:pPr lvl="1"/>
            <a:r>
              <a:rPr lang="en-US" dirty="0"/>
              <a:t>ISOBUS auxiliary device support (AUX-N)</a:t>
            </a:r>
          </a:p>
          <a:p>
            <a:pPr lvl="1"/>
            <a:r>
              <a:rPr lang="en-US" dirty="0" err="1" smtClean="0"/>
              <a:t>Favourite</a:t>
            </a:r>
            <a:r>
              <a:rPr lang="en-US" dirty="0" smtClean="0"/>
              <a:t> </a:t>
            </a:r>
            <a:r>
              <a:rPr lang="en-US" dirty="0"/>
              <a:t>functionality</a:t>
            </a:r>
          </a:p>
          <a:p>
            <a:pPr lvl="1"/>
            <a:r>
              <a:rPr lang="en-US" dirty="0" err="1"/>
              <a:t>AutoSetAPP</a:t>
            </a:r>
            <a:endParaRPr lang="en-US" dirty="0"/>
          </a:p>
          <a:p>
            <a:pPr lvl="1"/>
            <a:r>
              <a:rPr lang="en-US" dirty="0"/>
              <a:t>IsoMatch </a:t>
            </a:r>
            <a:r>
              <a:rPr lang="en-US" dirty="0" smtClean="0"/>
              <a:t>FarmCentre </a:t>
            </a:r>
            <a:r>
              <a:rPr lang="en-US" baseline="30000" dirty="0" smtClean="0"/>
              <a:t>®</a:t>
            </a:r>
            <a:endParaRPr lang="en-US" baseline="30000" dirty="0"/>
          </a:p>
          <a:p>
            <a:endParaRPr lang="en-US" dirty="0"/>
          </a:p>
        </p:txBody>
      </p:sp>
      <p:pic>
        <p:nvPicPr>
          <p:cNvPr id="9" name="Picture 2" descr="P:\Marketing&amp;Sales\Images\Products\IsoMatch TellusGO\TellusGO\TellusGO_front1+screen TECU.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748036" y="1672298"/>
            <a:ext cx="2236083" cy="149072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Marketing&amp;Sales\Images\Products\IsoMatch TellusGO\TellusGO\TellusGO_front1+screen calc.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26136" y="2500672"/>
            <a:ext cx="2308936" cy="153929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P:\Marketing&amp;Sales\Images\Products\IsoMatch TellusGO\TellusGO\TellusGO_front1+screen eye.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733956" y="3366022"/>
            <a:ext cx="2287564" cy="152504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P:\Marketing&amp;Sales\Images\Products\IsoMatch TellusGO\TellusGO\TellusGO_front1+screen PDF.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741778" y="4231372"/>
            <a:ext cx="2287564" cy="1525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5416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Language </a:t>
            </a:r>
            <a:r>
              <a:rPr lang="en-US" dirty="0" smtClean="0"/>
              <a:t>pack</a:t>
            </a:r>
            <a:endParaRPr lang="en-US" dirty="0"/>
          </a:p>
        </p:txBody>
      </p:sp>
      <p:sp>
        <p:nvSpPr>
          <p:cNvPr id="6" name="Content Placeholder 5"/>
          <p:cNvSpPr>
            <a:spLocks noGrp="1"/>
          </p:cNvSpPr>
          <p:nvPr>
            <p:ph sz="quarter" idx="12"/>
          </p:nvPr>
        </p:nvSpPr>
        <p:spPr/>
        <p:txBody>
          <a:bodyPr/>
          <a:lstStyle/>
          <a:p>
            <a:r>
              <a:rPr lang="en-GB" dirty="0"/>
              <a:t>Following language packs are available</a:t>
            </a:r>
            <a:r>
              <a:rPr lang="en-GB" dirty="0" smtClean="0"/>
              <a:t>:</a:t>
            </a:r>
          </a:p>
          <a:p>
            <a:endParaRPr lang="en-GB" dirty="0"/>
          </a:p>
          <a:p>
            <a:pPr lvl="1"/>
            <a:r>
              <a:rPr lang="en-GB" altLang="en-US" dirty="0" smtClean="0"/>
              <a:t>Bulgarian			Czech</a:t>
            </a:r>
            <a:endParaRPr lang="en-GB" altLang="en-US" dirty="0"/>
          </a:p>
          <a:p>
            <a:pPr lvl="1"/>
            <a:r>
              <a:rPr lang="en-GB" altLang="en-US" dirty="0" smtClean="0"/>
              <a:t>Danish			Dutch</a:t>
            </a:r>
          </a:p>
          <a:p>
            <a:pPr lvl="1"/>
            <a:r>
              <a:rPr lang="en-GB" altLang="en-US" dirty="0" smtClean="0"/>
              <a:t>English			Estonian</a:t>
            </a:r>
          </a:p>
          <a:p>
            <a:pPr lvl="1"/>
            <a:r>
              <a:rPr lang="en-GB" altLang="en-US" dirty="0" smtClean="0"/>
              <a:t>French			Finnish</a:t>
            </a:r>
            <a:endParaRPr lang="en-GB" altLang="en-US" dirty="0"/>
          </a:p>
          <a:p>
            <a:pPr lvl="1"/>
            <a:r>
              <a:rPr lang="en-GB" altLang="en-US" dirty="0" smtClean="0"/>
              <a:t>German			Hungarian</a:t>
            </a:r>
          </a:p>
          <a:p>
            <a:pPr lvl="1"/>
            <a:r>
              <a:rPr lang="en-GB" altLang="en-US" dirty="0" smtClean="0"/>
              <a:t>Italian			Latvian</a:t>
            </a:r>
            <a:endParaRPr lang="en-GB" altLang="en-US" dirty="0"/>
          </a:p>
          <a:p>
            <a:pPr lvl="1"/>
            <a:r>
              <a:rPr lang="en-GB" altLang="en-US" dirty="0" smtClean="0"/>
              <a:t>Lithuanian			Norwegian</a:t>
            </a:r>
            <a:endParaRPr lang="en-GB" altLang="en-US" dirty="0"/>
          </a:p>
          <a:p>
            <a:pPr lvl="1"/>
            <a:r>
              <a:rPr lang="en-GB" altLang="en-US" dirty="0" smtClean="0"/>
              <a:t>Polish			Portuguese</a:t>
            </a:r>
            <a:endParaRPr lang="en-GB" altLang="en-US" dirty="0"/>
          </a:p>
          <a:p>
            <a:pPr lvl="1"/>
            <a:r>
              <a:rPr lang="en-GB" altLang="en-US" dirty="0" smtClean="0"/>
              <a:t>Romanian			Russian</a:t>
            </a:r>
            <a:endParaRPr lang="en-GB" altLang="en-US" dirty="0"/>
          </a:p>
          <a:p>
            <a:pPr lvl="1"/>
            <a:r>
              <a:rPr lang="en-GB" altLang="en-US" dirty="0" smtClean="0"/>
              <a:t>Spanish			Swedish</a:t>
            </a:r>
            <a:endParaRPr lang="en-GB" altLang="en-US" dirty="0"/>
          </a:p>
          <a:p>
            <a:pPr lvl="1"/>
            <a:endParaRPr lang="en-GB" altLang="en-US" dirty="0"/>
          </a:p>
          <a:p>
            <a:pPr marL="0" indent="0">
              <a:buNone/>
            </a:pPr>
            <a:endParaRPr lang="en-GB" dirty="0" smtClean="0"/>
          </a:p>
          <a:p>
            <a:endParaRPr lang="en-GB" dirty="0"/>
          </a:p>
          <a:p>
            <a:pPr lvl="1"/>
            <a:endParaRPr lang="en-GB" dirty="0"/>
          </a:p>
          <a:p>
            <a:endParaRPr lang="en-US" dirty="0"/>
          </a:p>
        </p:txBody>
      </p:sp>
    </p:spTree>
    <p:extLst>
      <p:ext uri="{BB962C8B-B14F-4D97-AF65-F5344CB8AC3E}">
        <p14:creationId xmlns:p14="http://schemas.microsoft.com/office/powerpoint/2010/main" val="36314651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ISOBUS UT interface screen</a:t>
            </a:r>
          </a:p>
        </p:txBody>
      </p:sp>
      <p:sp>
        <p:nvSpPr>
          <p:cNvPr id="5" name="Content Placeholder 4"/>
          <p:cNvSpPr>
            <a:spLocks noGrp="1"/>
          </p:cNvSpPr>
          <p:nvPr>
            <p:ph sz="quarter" idx="12"/>
          </p:nvPr>
        </p:nvSpPr>
        <p:spPr/>
        <p:txBody>
          <a:bodyPr/>
          <a:lstStyle/>
          <a:p>
            <a:r>
              <a:rPr lang="en-GB" dirty="0"/>
              <a:t>IsoMatch </a:t>
            </a:r>
            <a:r>
              <a:rPr lang="en-GB" dirty="0" err="1"/>
              <a:t>Tellus</a:t>
            </a:r>
            <a:r>
              <a:rPr lang="en-GB" dirty="0"/>
              <a:t> GO+ is an ISOBUS universal terminal used to control all ISOBUS implements</a:t>
            </a:r>
          </a:p>
          <a:p>
            <a:endParaRPr lang="en-GB" dirty="0"/>
          </a:p>
          <a:p>
            <a:pPr lvl="1"/>
            <a:r>
              <a:rPr lang="en-GB" dirty="0"/>
              <a:t>Sprayers</a:t>
            </a:r>
          </a:p>
          <a:p>
            <a:pPr lvl="1"/>
            <a:r>
              <a:rPr lang="en-GB" dirty="0"/>
              <a:t>Spreaders</a:t>
            </a:r>
          </a:p>
          <a:p>
            <a:pPr lvl="1"/>
            <a:r>
              <a:rPr lang="en-GB" dirty="0" err="1"/>
              <a:t>Seeders</a:t>
            </a:r>
            <a:endParaRPr lang="en-GB" dirty="0"/>
          </a:p>
          <a:p>
            <a:pPr lvl="1"/>
            <a:r>
              <a:rPr lang="en-GB" dirty="0"/>
              <a:t>Precision drills</a:t>
            </a:r>
          </a:p>
          <a:p>
            <a:pPr lvl="1"/>
            <a:r>
              <a:rPr lang="en-GB" dirty="0" smtClean="0"/>
              <a:t>Balers</a:t>
            </a:r>
            <a:endParaRPr lang="en-GB" dirty="0"/>
          </a:p>
          <a:p>
            <a:pPr lvl="1"/>
            <a:r>
              <a:rPr lang="en-GB" dirty="0"/>
              <a:t>Mowers</a:t>
            </a:r>
          </a:p>
          <a:p>
            <a:pPr lvl="1"/>
            <a:r>
              <a:rPr lang="en-GB" dirty="0"/>
              <a:t>Rakes</a:t>
            </a:r>
          </a:p>
          <a:p>
            <a:pPr lvl="1"/>
            <a:r>
              <a:rPr lang="en-GB" dirty="0"/>
              <a:t>Ploughs</a:t>
            </a:r>
          </a:p>
          <a:p>
            <a:pPr lvl="1"/>
            <a:r>
              <a:rPr lang="en-GB" dirty="0"/>
              <a:t>Cultivators</a:t>
            </a:r>
          </a:p>
          <a:p>
            <a:endParaRPr lang="en-US" dirty="0"/>
          </a:p>
        </p:txBody>
      </p:sp>
      <p:pic>
        <p:nvPicPr>
          <p:cNvPr id="22" name="Picture 21"/>
          <p:cNvPicPr>
            <a:picLocks noChangeAspect="1"/>
          </p:cNvPicPr>
          <p:nvPr/>
        </p:nvPicPr>
        <p:blipFill>
          <a:blip r:embed="rId2"/>
          <a:stretch>
            <a:fillRect/>
          </a:stretch>
        </p:blipFill>
        <p:spPr>
          <a:xfrm>
            <a:off x="2816403" y="2079606"/>
            <a:ext cx="5859285" cy="2717799"/>
          </a:xfrm>
          <a:prstGeom prst="rect">
            <a:avLst/>
          </a:prstGeom>
        </p:spPr>
      </p:pic>
    </p:spTree>
    <p:extLst>
      <p:ext uri="{BB962C8B-B14F-4D97-AF65-F5344CB8AC3E}">
        <p14:creationId xmlns:p14="http://schemas.microsoft.com/office/powerpoint/2010/main" val="31405778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IsoMatch GEOCONTROL</a:t>
            </a:r>
            <a:endParaRPr lang="en-US" dirty="0"/>
          </a:p>
        </p:txBody>
      </p:sp>
      <p:sp>
        <p:nvSpPr>
          <p:cNvPr id="5" name="Content Placeholder 4"/>
          <p:cNvSpPr>
            <a:spLocks noGrp="1"/>
          </p:cNvSpPr>
          <p:nvPr>
            <p:ph sz="quarter" idx="12"/>
          </p:nvPr>
        </p:nvSpPr>
        <p:spPr/>
        <p:txBody>
          <a:bodyPr/>
          <a:lstStyle/>
          <a:p>
            <a:r>
              <a:rPr lang="en-GB" dirty="0" smtClean="0"/>
              <a:t>Free </a:t>
            </a:r>
            <a:r>
              <a:rPr lang="en-GB" dirty="0"/>
              <a:t>of charge features</a:t>
            </a:r>
            <a:r>
              <a:rPr lang="en-GB" dirty="0" smtClean="0"/>
              <a:t>:</a:t>
            </a:r>
          </a:p>
          <a:p>
            <a:endParaRPr lang="en-GB" dirty="0"/>
          </a:p>
          <a:p>
            <a:pPr lvl="1"/>
            <a:r>
              <a:rPr lang="en-GB" dirty="0"/>
              <a:t>Manual guidance</a:t>
            </a:r>
          </a:p>
          <a:p>
            <a:pPr lvl="1"/>
            <a:r>
              <a:rPr lang="en-GB" dirty="0"/>
              <a:t>Coverage logs</a:t>
            </a:r>
          </a:p>
          <a:p>
            <a:pPr lvl="1"/>
            <a:r>
              <a:rPr lang="en-GB" dirty="0"/>
              <a:t>Support for external variable rate device</a:t>
            </a:r>
          </a:p>
          <a:p>
            <a:pPr lvl="1"/>
            <a:r>
              <a:rPr lang="en-GB" dirty="0"/>
              <a:t>Registration of task details:</a:t>
            </a:r>
          </a:p>
          <a:p>
            <a:pPr lvl="1"/>
            <a:r>
              <a:rPr lang="en-GB" dirty="0"/>
              <a:t>Working time, ISOBUS implement working time</a:t>
            </a:r>
          </a:p>
          <a:p>
            <a:pPr lvl="1"/>
            <a:r>
              <a:rPr lang="en-GB" dirty="0"/>
              <a:t>Machine specific totals (e.g.: total amount of bales or kg’s of fertiliser)</a:t>
            </a:r>
          </a:p>
          <a:p>
            <a:pPr lvl="1"/>
            <a:r>
              <a:rPr lang="en-GB" dirty="0"/>
              <a:t>Additional details (farm, farmer, field, machine, tractor etc.)</a:t>
            </a:r>
          </a:p>
          <a:p>
            <a:endParaRPr lang="en-GB" dirty="0"/>
          </a:p>
          <a:p>
            <a:r>
              <a:rPr lang="en-GB" dirty="0" smtClean="0"/>
              <a:t>Two License keys </a:t>
            </a:r>
            <a:r>
              <a:rPr lang="en-GB" dirty="0"/>
              <a:t>for additional </a:t>
            </a:r>
            <a:r>
              <a:rPr lang="en-GB" dirty="0" smtClean="0"/>
              <a:t>functionalities:</a:t>
            </a:r>
          </a:p>
          <a:p>
            <a:endParaRPr lang="en-GB" dirty="0"/>
          </a:p>
          <a:p>
            <a:pPr lvl="1"/>
            <a:r>
              <a:rPr lang="en-GB" dirty="0"/>
              <a:t>IsoMatch </a:t>
            </a:r>
            <a:r>
              <a:rPr lang="en-GB" dirty="0" smtClean="0"/>
              <a:t>GEO-SC </a:t>
            </a:r>
            <a:r>
              <a:rPr lang="en-GB" dirty="0" smtClean="0">
                <a:sym typeface="Wingdings" panose="05000000000000000000" pitchFamily="2" charset="2"/>
              </a:rPr>
              <a:t></a:t>
            </a:r>
            <a:r>
              <a:rPr lang="en-GB" dirty="0" smtClean="0"/>
              <a:t> automatic </a:t>
            </a:r>
            <a:r>
              <a:rPr lang="en-GB" dirty="0"/>
              <a:t>section </a:t>
            </a:r>
            <a:r>
              <a:rPr lang="en-GB" dirty="0" smtClean="0"/>
              <a:t>control</a:t>
            </a:r>
            <a:endParaRPr lang="en-GB" dirty="0"/>
          </a:p>
          <a:p>
            <a:pPr lvl="1"/>
            <a:r>
              <a:rPr lang="en-GB" dirty="0"/>
              <a:t>IsoMatch GEO-VR </a:t>
            </a:r>
            <a:r>
              <a:rPr lang="en-GB" dirty="0" smtClean="0">
                <a:sym typeface="Wingdings" panose="05000000000000000000" pitchFamily="2" charset="2"/>
              </a:rPr>
              <a:t> </a:t>
            </a:r>
            <a:r>
              <a:rPr lang="en-GB" dirty="0" smtClean="0"/>
              <a:t>automatic </a:t>
            </a:r>
            <a:r>
              <a:rPr lang="en-GB" dirty="0"/>
              <a:t>variable rate </a:t>
            </a:r>
            <a:r>
              <a:rPr lang="en-GB" dirty="0" smtClean="0"/>
              <a:t>control</a:t>
            </a:r>
            <a:endParaRPr lang="en-GB" dirty="0"/>
          </a:p>
          <a:p>
            <a:endParaRPr lang="en-US" dirty="0"/>
          </a:p>
        </p:txBody>
      </p:sp>
      <p:sp>
        <p:nvSpPr>
          <p:cNvPr id="3" name="Text Placeholder 2"/>
          <p:cNvSpPr>
            <a:spLocks noGrp="1"/>
          </p:cNvSpPr>
          <p:nvPr>
            <p:ph type="body" sz="quarter" idx="13"/>
          </p:nvPr>
        </p:nvSpPr>
        <p:spPr/>
        <p:txBody>
          <a:bodyPr/>
          <a:lstStyle/>
          <a:p>
            <a:r>
              <a:rPr lang="en-US" dirty="0" smtClean="0"/>
              <a:t>Features</a:t>
            </a:r>
            <a:endParaRPr lang="en-US" dirty="0"/>
          </a:p>
        </p:txBody>
      </p:sp>
    </p:spTree>
    <p:extLst>
      <p:ext uri="{BB962C8B-B14F-4D97-AF65-F5344CB8AC3E}">
        <p14:creationId xmlns:p14="http://schemas.microsoft.com/office/powerpoint/2010/main" val="28867494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IsoMatch GEOCONTROL</a:t>
            </a:r>
            <a:endParaRPr lang="en-US" dirty="0"/>
          </a:p>
        </p:txBody>
      </p:sp>
      <p:sp>
        <p:nvSpPr>
          <p:cNvPr id="5" name="Content Placeholder 4"/>
          <p:cNvSpPr>
            <a:spLocks noGrp="1"/>
          </p:cNvSpPr>
          <p:nvPr>
            <p:ph sz="quarter" idx="12"/>
          </p:nvPr>
        </p:nvSpPr>
        <p:spPr/>
        <p:txBody>
          <a:bodyPr/>
          <a:lstStyle/>
          <a:p>
            <a:r>
              <a:rPr lang="en-GB" altLang="nl-NL" dirty="0"/>
              <a:t>In the IsoMatch </a:t>
            </a:r>
            <a:r>
              <a:rPr lang="en-GB" altLang="nl-NL" dirty="0" err="1"/>
              <a:t>Tellus</a:t>
            </a:r>
            <a:r>
              <a:rPr lang="en-GB" altLang="nl-NL" dirty="0"/>
              <a:t> GO+ this license key is divided in two parts, </a:t>
            </a:r>
            <a:r>
              <a:rPr lang="en-GB" altLang="nl-NL" dirty="0" smtClean="0"/>
              <a:t>separate available </a:t>
            </a:r>
            <a:r>
              <a:rPr lang="en-GB" altLang="nl-NL" dirty="0"/>
              <a:t>from the IsoMatch Shop. </a:t>
            </a:r>
            <a:r>
              <a:rPr lang="en-GB" altLang="nl-NL" dirty="0" smtClean="0"/>
              <a:t>Customers </a:t>
            </a:r>
            <a:r>
              <a:rPr lang="en-GB" altLang="nl-NL" dirty="0"/>
              <a:t>can buy just </a:t>
            </a:r>
            <a:r>
              <a:rPr lang="en-GB" altLang="nl-NL" dirty="0" smtClean="0"/>
              <a:t>the functionality they need.</a:t>
            </a:r>
          </a:p>
          <a:p>
            <a:endParaRPr lang="en-GB" altLang="nl-NL" dirty="0" smtClean="0"/>
          </a:p>
          <a:p>
            <a:pPr lvl="1"/>
            <a:r>
              <a:rPr lang="en-GB" dirty="0" smtClean="0"/>
              <a:t>IsoMatch </a:t>
            </a:r>
            <a:r>
              <a:rPr lang="en-GB" dirty="0"/>
              <a:t>GEO-SC </a:t>
            </a:r>
            <a:r>
              <a:rPr lang="en-GB" dirty="0">
                <a:sym typeface="Wingdings" panose="05000000000000000000" pitchFamily="2" charset="2"/>
              </a:rPr>
              <a:t></a:t>
            </a:r>
            <a:r>
              <a:rPr lang="en-GB" dirty="0"/>
              <a:t> automatic section </a:t>
            </a:r>
            <a:r>
              <a:rPr lang="en-GB" dirty="0" smtClean="0"/>
              <a:t>control</a:t>
            </a:r>
          </a:p>
          <a:p>
            <a:pPr lvl="1"/>
            <a:r>
              <a:rPr lang="en-GB" altLang="nl-NL" dirty="0" smtClean="0"/>
              <a:t>	</a:t>
            </a:r>
            <a:r>
              <a:rPr lang="en-GB" altLang="nl-NL" dirty="0"/>
              <a:t>Sector and headlands control distributed in up to </a:t>
            </a:r>
            <a:r>
              <a:rPr lang="en-GB" altLang="nl-NL" dirty="0" smtClean="0"/>
              <a:t>24</a:t>
            </a:r>
            <a:br>
              <a:rPr lang="en-GB" altLang="nl-NL" dirty="0" smtClean="0"/>
            </a:br>
            <a:r>
              <a:rPr lang="en-GB" altLang="nl-NL" dirty="0" smtClean="0"/>
              <a:t>sections </a:t>
            </a:r>
            <a:r>
              <a:rPr lang="en-GB" altLang="nl-NL" dirty="0"/>
              <a:t>depending on the implement to </a:t>
            </a:r>
            <a:r>
              <a:rPr lang="en-GB" altLang="nl-NL" dirty="0" smtClean="0"/>
              <a:t>which</a:t>
            </a:r>
            <a:br>
              <a:rPr lang="en-GB" altLang="nl-NL" dirty="0" smtClean="0"/>
            </a:br>
            <a:r>
              <a:rPr lang="en-GB" altLang="nl-NL" dirty="0" smtClean="0"/>
              <a:t>it </a:t>
            </a:r>
            <a:r>
              <a:rPr lang="en-GB" altLang="nl-NL" dirty="0"/>
              <a:t>is connected</a:t>
            </a:r>
            <a:r>
              <a:rPr lang="en-GB" altLang="nl-NL" dirty="0" smtClean="0"/>
              <a:t>.</a:t>
            </a:r>
          </a:p>
          <a:p>
            <a:pPr lvl="1"/>
            <a:endParaRPr lang="en-GB" dirty="0" smtClean="0"/>
          </a:p>
          <a:p>
            <a:pPr lvl="1"/>
            <a:r>
              <a:rPr lang="en-GB" dirty="0" smtClean="0"/>
              <a:t>IsoMatch </a:t>
            </a:r>
            <a:r>
              <a:rPr lang="en-GB" dirty="0"/>
              <a:t>GEO-VR </a:t>
            </a:r>
            <a:r>
              <a:rPr lang="en-GB" dirty="0">
                <a:sym typeface="Wingdings" panose="05000000000000000000" pitchFamily="2" charset="2"/>
              </a:rPr>
              <a:t> </a:t>
            </a:r>
            <a:r>
              <a:rPr lang="en-GB" dirty="0"/>
              <a:t>automatic variable rate </a:t>
            </a:r>
            <a:r>
              <a:rPr lang="en-GB" dirty="0" smtClean="0"/>
              <a:t>control</a:t>
            </a:r>
          </a:p>
          <a:p>
            <a:pPr lvl="1"/>
            <a:r>
              <a:rPr lang="en-GB" altLang="nl-NL" dirty="0" smtClean="0"/>
              <a:t>	</a:t>
            </a:r>
            <a:r>
              <a:rPr lang="en-GB" altLang="nl-NL" dirty="0"/>
              <a:t>Variable rate control based on data provided </a:t>
            </a:r>
            <a:r>
              <a:rPr lang="en-GB" altLang="nl-NL" dirty="0" smtClean="0"/>
              <a:t>by</a:t>
            </a:r>
            <a:br>
              <a:rPr lang="en-GB" altLang="nl-NL" dirty="0" smtClean="0"/>
            </a:br>
            <a:r>
              <a:rPr lang="en-GB" altLang="nl-NL" dirty="0" smtClean="0"/>
              <a:t>prescription </a:t>
            </a:r>
            <a:r>
              <a:rPr lang="en-GB" altLang="nl-NL" dirty="0"/>
              <a:t>maps or external sensors. </a:t>
            </a:r>
            <a:r>
              <a:rPr lang="en-GB" altLang="nl-NL" dirty="0" smtClean="0"/>
              <a:t>Single</a:t>
            </a:r>
            <a:br>
              <a:rPr lang="en-GB" altLang="nl-NL" dirty="0" smtClean="0"/>
            </a:br>
            <a:r>
              <a:rPr lang="en-GB" altLang="nl-NL" dirty="0" smtClean="0"/>
              <a:t>channel </a:t>
            </a:r>
            <a:r>
              <a:rPr lang="en-GB" altLang="nl-NL" dirty="0"/>
              <a:t>in the entire working </a:t>
            </a:r>
            <a:r>
              <a:rPr lang="en-GB" altLang="nl-NL"/>
              <a:t>width</a:t>
            </a:r>
            <a:r>
              <a:rPr lang="en-GB" altLang="nl-NL" smtClean="0"/>
              <a:t>.</a:t>
            </a:r>
          </a:p>
          <a:p>
            <a:pPr lvl="1"/>
            <a:endParaRPr lang="en-GB" altLang="nl-NL" dirty="0" smtClean="0"/>
          </a:p>
          <a:p>
            <a:pPr lvl="1"/>
            <a:r>
              <a:rPr lang="en-US" dirty="0" smtClean="0"/>
              <a:t>Working </a:t>
            </a:r>
            <a:r>
              <a:rPr lang="en-US" dirty="0"/>
              <a:t>range is 2 km from starting point</a:t>
            </a:r>
          </a:p>
          <a:p>
            <a:endParaRPr lang="en-US" dirty="0"/>
          </a:p>
        </p:txBody>
      </p:sp>
      <p:sp>
        <p:nvSpPr>
          <p:cNvPr id="3" name="Text Placeholder 2"/>
          <p:cNvSpPr>
            <a:spLocks noGrp="1"/>
          </p:cNvSpPr>
          <p:nvPr>
            <p:ph type="body" sz="quarter" idx="13"/>
          </p:nvPr>
        </p:nvSpPr>
        <p:spPr/>
        <p:txBody>
          <a:bodyPr/>
          <a:lstStyle/>
          <a:p>
            <a:r>
              <a:rPr lang="en-US" dirty="0" smtClean="0"/>
              <a:t>Licenses</a:t>
            </a:r>
            <a:endParaRPr lang="en-US" dirty="0"/>
          </a:p>
        </p:txBody>
      </p:sp>
      <p:pic>
        <p:nvPicPr>
          <p:cNvPr id="6" name="Picture 2" descr="P:\Marketing&amp;Sales\Images\Products\IsoMatch TellusGO\TellusGO\TellusGO_front1+screen VR.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954408" y="3771106"/>
            <a:ext cx="2451186" cy="163412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P:\Marketing&amp;Sales\Images\Products\IsoMatch TellusGO\TellusGO\TellusGO_front1+screen SC.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954408" y="2378577"/>
            <a:ext cx="2451186" cy="1634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8548740"/>
      </p:ext>
    </p:extLst>
  </p:cSld>
  <p:clrMapOvr>
    <a:masterClrMapping/>
  </p:clrMapOvr>
  <p:timing>
    <p:tnLst>
      <p:par>
        <p:cTn id="1" dur="indefinite" restart="never" nodeType="tmRoot"/>
      </p:par>
    </p:tnLst>
  </p:timing>
</p:sld>
</file>

<file path=ppt/theme/theme1.xml><?xml version="1.0" encoding="utf-8"?>
<a:theme xmlns:a="http://schemas.openxmlformats.org/drawingml/2006/main" name="KvG">
  <a:themeElements>
    <a:clrScheme name="Custom 37">
      <a:dk1>
        <a:srgbClr val="A0AA00"/>
      </a:dk1>
      <a:lt1>
        <a:srgbClr val="003C28"/>
      </a:lt1>
      <a:dk2>
        <a:srgbClr val="FFFFFF"/>
      </a:dk2>
      <a:lt2>
        <a:srgbClr val="000000"/>
      </a:lt2>
      <a:accent1>
        <a:srgbClr val="003C28"/>
      </a:accent1>
      <a:accent2>
        <a:srgbClr val="73BE1E"/>
      </a:accent2>
      <a:accent3>
        <a:srgbClr val="9BC1B4"/>
      </a:accent3>
      <a:accent4>
        <a:srgbClr val="EBF4E0"/>
      </a:accent4>
      <a:accent5>
        <a:srgbClr val="3F3F3F"/>
      </a:accent5>
      <a:accent6>
        <a:srgbClr val="595959"/>
      </a:accent6>
      <a:hlink>
        <a:srgbClr val="CC00CC"/>
      </a:hlink>
      <a:folHlink>
        <a:srgbClr val="C0C0C0"/>
      </a:folHlink>
    </a:clrScheme>
    <a:fontScheme name="KvG - Kv - Vic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a:ln>
              <a:noFill/>
            </a:ln>
            <a:solidFill>
              <a:schemeClr val="tx2"/>
            </a:solidFill>
            <a:effectLst/>
            <a:latin typeface="Arial" charset="0"/>
          </a:defRPr>
        </a:defPPr>
      </a:lstStyle>
    </a:lnDef>
  </a:objectDefaults>
  <a:extraClrSchemeLst>
    <a:extraClrScheme>
      <a:clrScheme name="Corpor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orpor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orpor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orpor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orpor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orpor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orpor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orporate 8">
        <a:dk1>
          <a:srgbClr val="004D3D"/>
        </a:dk1>
        <a:lt1>
          <a:srgbClr val="FFFFFF"/>
        </a:lt1>
        <a:dk2>
          <a:srgbClr val="004D3D"/>
        </a:dk2>
        <a:lt2>
          <a:srgbClr val="E9DFD9"/>
        </a:lt2>
        <a:accent1>
          <a:srgbClr val="A51E39"/>
        </a:accent1>
        <a:accent2>
          <a:srgbClr val="B0B700"/>
        </a:accent2>
        <a:accent3>
          <a:srgbClr val="FFFFFF"/>
        </a:accent3>
        <a:accent4>
          <a:srgbClr val="004033"/>
        </a:accent4>
        <a:accent5>
          <a:srgbClr val="CFABAE"/>
        </a:accent5>
        <a:accent6>
          <a:srgbClr val="9FA600"/>
        </a:accent6>
        <a:hlink>
          <a:srgbClr val="DA7311"/>
        </a:hlink>
        <a:folHlink>
          <a:srgbClr val="69C028"/>
        </a:folHlink>
      </a:clrScheme>
      <a:clrMap bg1="lt1" tx1="dk1" bg2="lt2" tx2="dk2" accent1="accent1" accent2="accent2" accent3="accent3" accent4="accent4" accent5="accent5" accent6="accent6" hlink="hlink" folHlink="folHlink"/>
    </a:extraClrScheme>
    <a:extraClrScheme>
      <a:clrScheme name="Corporate 9">
        <a:dk1>
          <a:srgbClr val="004D3D"/>
        </a:dk1>
        <a:lt1>
          <a:srgbClr val="FFFFFF"/>
        </a:lt1>
        <a:dk2>
          <a:srgbClr val="003200"/>
        </a:dk2>
        <a:lt2>
          <a:srgbClr val="E9DFD9"/>
        </a:lt2>
        <a:accent1>
          <a:srgbClr val="DA7311"/>
        </a:accent1>
        <a:accent2>
          <a:srgbClr val="B0B700"/>
        </a:accent2>
        <a:accent3>
          <a:srgbClr val="FFFFFF"/>
        </a:accent3>
        <a:accent4>
          <a:srgbClr val="004033"/>
        </a:accent4>
        <a:accent5>
          <a:srgbClr val="EABCAA"/>
        </a:accent5>
        <a:accent6>
          <a:srgbClr val="9FA600"/>
        </a:accent6>
        <a:hlink>
          <a:srgbClr val="A51E39"/>
        </a:hlink>
        <a:folHlink>
          <a:srgbClr val="69C028"/>
        </a:folHlink>
      </a:clrScheme>
      <a:clrMap bg1="lt1" tx1="dk1" bg2="lt2" tx2="dk2" accent1="accent1" accent2="accent2" accent3="accent3" accent4="accent4" accent5="accent5" accent6="accent6" hlink="hlink" folHlink="folHlink"/>
    </a:extraClrScheme>
    <a:extraClrScheme>
      <a:clrScheme name="Corporate 10">
        <a:dk1>
          <a:srgbClr val="003200"/>
        </a:dk1>
        <a:lt1>
          <a:srgbClr val="FFFFFF"/>
        </a:lt1>
        <a:dk2>
          <a:srgbClr val="003200"/>
        </a:dk2>
        <a:lt2>
          <a:srgbClr val="E9DFD9"/>
        </a:lt2>
        <a:accent1>
          <a:srgbClr val="DA7311"/>
        </a:accent1>
        <a:accent2>
          <a:srgbClr val="B0B700"/>
        </a:accent2>
        <a:accent3>
          <a:srgbClr val="FFFFFF"/>
        </a:accent3>
        <a:accent4>
          <a:srgbClr val="002900"/>
        </a:accent4>
        <a:accent5>
          <a:srgbClr val="EABCAA"/>
        </a:accent5>
        <a:accent6>
          <a:srgbClr val="9FA600"/>
        </a:accent6>
        <a:hlink>
          <a:srgbClr val="A51E39"/>
        </a:hlink>
        <a:folHlink>
          <a:srgbClr val="69C02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KvG" id="{7BB0A805-D6E5-4AE6-8712-D949532D483D}" vid="{D02F8059-FDC8-4E96-B2EC-D1B2F5A317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KvG</Template>
  <TotalTime>630</TotalTime>
  <Words>1134</Words>
  <Application>Microsoft Office PowerPoint</Application>
  <PresentationFormat>On-screen Show (4:3)</PresentationFormat>
  <Paragraphs>188</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Geneva</vt:lpstr>
      <vt:lpstr>Wingdings</vt:lpstr>
      <vt:lpstr>KvG</vt:lpstr>
      <vt:lpstr>IsoMatch Tellus 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Kverneland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IsoMatch Tellus GO+</dc:title>
  <dc:creator>Xavier Tros de Ilarduya</dc:creator>
  <cp:lastModifiedBy>Xavier Tros de Ilarduya</cp:lastModifiedBy>
  <cp:revision>38</cp:revision>
  <dcterms:created xsi:type="dcterms:W3CDTF">2020-07-27T10:35:55Z</dcterms:created>
  <dcterms:modified xsi:type="dcterms:W3CDTF">2020-07-30T07:25:43Z</dcterms:modified>
</cp:coreProperties>
</file>