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sldIdLst>
    <p:sldId id="261" r:id="rId2"/>
    <p:sldId id="273" r:id="rId3"/>
    <p:sldId id="263" r:id="rId4"/>
    <p:sldId id="274" r:id="rId5"/>
    <p:sldId id="264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Geneva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Geneva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Geneva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Geneva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804"/>
    <a:srgbClr val="006600"/>
    <a:srgbClr val="094831"/>
    <a:srgbClr val="F83324"/>
    <a:srgbClr val="003C28"/>
    <a:srgbClr val="A0AA00"/>
    <a:srgbClr val="BFB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395"/>
  </p:normalViewPr>
  <p:slideViewPr>
    <p:cSldViewPr snapToGrid="0" snapToObjects="1">
      <p:cViewPr varScale="1">
        <p:scale>
          <a:sx n="88" d="100"/>
          <a:sy n="88" d="100"/>
        </p:scale>
        <p:origin x="124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24765-1895-BC42-AC65-F3EC5958E77C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5461-27BA-2E4E-9F39-13F03A0CF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5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45461-27BA-2E4E-9F39-13F03A0CFA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3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762EB8-3EBE-394F-918B-73AC12F46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4644000"/>
            <a:ext cx="8208000" cy="43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5220000"/>
            <a:ext cx="8208000" cy="288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5652000"/>
            <a:ext cx="8208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800" baseline="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3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4A5B11-5744-E241-A2C4-15D3A040E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12000"/>
          </a:xfrm>
          <a:prstGeom prst="rect">
            <a:avLst/>
          </a:prstGeom>
        </p:spPr>
        <p:txBody>
          <a:bodyPr lIns="108000" tIns="108000" rIns="108000" bIns="108000"/>
          <a:lstStyle>
            <a:lvl1pPr>
              <a:buNone/>
              <a:defRPr/>
            </a:lvl1pPr>
          </a:lstStyle>
          <a:p>
            <a:r>
              <a:rPr lang="en-GB" noProof="0" dirty="0"/>
              <a:t>Click on symbol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4644000"/>
            <a:ext cx="8208000" cy="43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5220000"/>
            <a:ext cx="8208000" cy="288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5652000"/>
            <a:ext cx="8208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 sz="1800" baseline="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01060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BEC58-3DCB-B947-BAD5-F6C3644F2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60000"/>
            <a:ext cx="820800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2BBB12-A246-C248-AAB4-F247BB84F9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314" y="1152001"/>
            <a:ext cx="8191500" cy="468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Wingdings" panose="05000000000000000000" pitchFamily="2" charset="2"/>
              <a:buChar char="§"/>
              <a:defRPr sz="1800" baseline="0"/>
            </a:lvl1pPr>
          </a:lstStyle>
          <a:p>
            <a:pPr lvl="0"/>
            <a:r>
              <a:rPr lang="en-GB" noProof="0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340730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8F6B2-D90C-5B4E-8E68-90676AFA9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60000"/>
            <a:ext cx="820800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2BBB12-A246-C248-AAB4-F247BB84F9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314" y="1152001"/>
            <a:ext cx="3960000" cy="468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Wingdings" panose="05000000000000000000" pitchFamily="2" charset="2"/>
              <a:buChar char="§"/>
              <a:defRPr sz="1800" baseline="0"/>
            </a:lvl1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AD17-7C4D-AD40-801D-2D155615C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5688" y="1152525"/>
            <a:ext cx="3959225" cy="46799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800"/>
            </a:lvl1pPr>
          </a:lstStyle>
          <a:p>
            <a:r>
              <a:rPr lang="en-GB" dirty="0"/>
              <a:t>Click on symbol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86374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5A0C5B-09BA-D04F-B7DE-C770EB734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60000"/>
            <a:ext cx="820800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972000"/>
            <a:ext cx="8208000" cy="2880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800" b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Click to add subline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038FC-B1DB-E343-B7CF-783464C55B1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14" y="1656000"/>
            <a:ext cx="8208000" cy="414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Wingdings" panose="05000000000000000000" pitchFamily="2" charset="2"/>
              <a:buChar char="§"/>
              <a:defRPr sz="1800" baseline="0"/>
            </a:lvl1pPr>
          </a:lstStyle>
          <a:p>
            <a:pPr lvl="0"/>
            <a:r>
              <a:rPr lang="en-GB" noProof="0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586931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4FAA33-73CE-5B4D-AC3E-C12366D1C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360000"/>
            <a:ext cx="820800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000" baseline="0">
                <a:solidFill>
                  <a:srgbClr val="003C28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972000"/>
            <a:ext cx="8208000" cy="2880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800" b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Click to add subline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038FC-B1DB-E343-B7CF-783464C55B1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14" y="1656000"/>
            <a:ext cx="3960000" cy="414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 typeface="Wingdings" panose="05000000000000000000" pitchFamily="2" charset="2"/>
              <a:buChar char="§"/>
              <a:defRPr sz="1800" baseline="0"/>
            </a:lvl1pPr>
          </a:lstStyle>
          <a:p>
            <a:pPr lvl="0"/>
            <a:r>
              <a:rPr lang="en-GB" noProof="0" dirty="0"/>
              <a:t>Click to add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7092E-BBE0-4647-84BD-2E79B37073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15688" y="1655763"/>
            <a:ext cx="3959225" cy="41436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 dirty="0"/>
              <a:t>Click on symbol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6668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al advice for online meet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515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27063" y="4580384"/>
            <a:ext cx="8191500" cy="288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Geneva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endParaRPr lang="en-US" b="0" kern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7063" y="4580384"/>
            <a:ext cx="8191500" cy="28803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aseline="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Geneva" charset="-128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Geneva" charset="-128"/>
              </a:defRPr>
            </a:lvl9pPr>
          </a:lstStyle>
          <a:p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8674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9483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Geneva" charset="-128"/>
          <a:cs typeface="+mn-cs"/>
        </a:defRPr>
      </a:lvl1pPr>
      <a:lvl2pPr marL="360000" indent="-180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Geneva" charset="-128"/>
        </a:defRPr>
      </a:lvl2pPr>
      <a:lvl3pPr marL="540000" indent="-180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Geneva" charset="-128"/>
        </a:defRPr>
      </a:lvl3pPr>
      <a:lvl4pPr marL="720000" indent="-180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Geneva" charset="-128"/>
        </a:defRPr>
      </a:lvl4pPr>
      <a:lvl5pPr marL="900000" indent="-1800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echatronicstechnicalsupport@kvernelandgroup.co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en.kvernelandgroup.com/Brands-and-Products/iM-FARMING/IsoMatch/IsoMatch-Tools/IsoMatch-InDem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ownload.kvernelandgroup.com/search?product=iM+Farming&amp;type%5b%5d=picture&amp;type%5b%5d=video&amp;type%5b%5d=file" TargetMode="External"/><Relationship Id="rId12" Type="http://schemas.openxmlformats.org/officeDocument/2006/relationships/hyperlink" Target="https://ien.kverneland.com/Landing/Marketing-Package-iM-FARMING" TargetMode="External"/><Relationship Id="rId2" Type="http://schemas.openxmlformats.org/officeDocument/2006/relationships/hyperlink" Target="https://download.kvernelandgroup.com/search?type%5b%5d=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ien.vicon.eu/Landing/Marketing-Package-iM-FARMING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download.kvernelandgroup.com/Media/Files-pdf-pp-zip/IsoMatch-Brochures-and-leaflets-2022-Kverneland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download.kvernelandgroup.com/Media/Files-pdf-pp-zip/Service-tools-IsoMatch-photos-202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C008-1449-BF40-8B6C-B9B5E3EE9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IsoMatch InDemo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F8B85-9924-2A41-B38F-EC76C7C2E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Sales </a:t>
            </a:r>
            <a:r>
              <a:rPr lang="nl-NL" dirty="0"/>
              <a:t>&amp; Marketing Information, </a:t>
            </a:r>
            <a:r>
              <a:rPr lang="nl-NL" dirty="0" smtClean="0"/>
              <a:t>SMI-01-22-M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355D8-7BD8-0345-B14A-4B778EEA5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IsoMatch InDemo</a:t>
            </a:r>
            <a:endParaRPr lang="en-GB" dirty="0"/>
          </a:p>
        </p:txBody>
      </p:sp>
      <p:sp>
        <p:nvSpPr>
          <p:cNvPr id="8" name="AutoShape 2" descr="data:image/jpg;base64,%20/9j/4AAQSkZJRgABAQEAYABgAAD/2wBDAAUDBAQEAwUEBAQFBQUGBwwIBwcHBw8LCwkMEQ8SEhEPERETFhwXExQaFRERGCEYGh0dHx8fExciJCIeJBweHx7/2wBDAQUFBQcGBw4ICA4eFBEUHh4eHh4eHh4eHh4eHh4eHh4eHh4eHh4eHh4eHh4eHh4eHh4eHh4eHh4eHh4eHh4eHh7/wAARCAL0A/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20bal20u2qMuUh20Fal20hWgOUhK00rU5WmMvNCE4kJXmkZalK0mBTJaIdtIV4qbbTcUEsixiipNtIVoFYjIzSYxTytJtoCww0U/bRtoCwzbSFeKk20uygLEAB9DSleKl20FeKBEOKQjFSlaaVqgIjSVKVpCtNCIXrxv9rKTb8OIk/v3QH/AI7XszivDv2v5NngawTPLXR/9BpS2JlsfIl2cy5r6W/YphX7Vr0w6iGJfzJNfNEw3OPpX1J+xXCwsteucfK3lLn86XYp7I+gtUbbbn6V4r8QTE93Kz9VFez6x/x6n6V8+fFuaaFrpkJ+7xWkTnrdjhNRuI5JHCtnFZcjsQRms7S7qWTPmE5J5rQK5B9DWpnaxjyi8VzNHG+3sQKybvcZCW6nrXt0ejWP9kQ7QnzIMkj2ryHxZBHa61cwRkbUPFRNaFxkZwceXlfvU1MEA1GjdqRWbeADxmskVymzLLGLZM43gc5rmdbnXynZMbe4Fa92d8Ix1Uc1y2syHym29KuWwUlqc7IxZyx7mm0H1o7VkzvS2LNiuXH1r6L/AGa7K0cfaVObhXO4f7NfPWmjLY9a+o/2c7ez/shJ4oysyjEhx1960gcuJ3Rd+NN2RBMOOBXzfqMm6ZgOle6fG26UrKm7BZsV4NfcSGioYw3Kcm2opMU85zUTkVgdaGSEbTTR9ykfpR/BTQ7ED/eNMend6axpsuI2kopKBjw3NTw96rqOasxD5TSJJ4V2xk+tWrUfLVaP/U471cth8oqXsZo07EfMPzr0r4D2P2zxvaHbwrbq84tRgV7f+y5Y+d4ikuCuRGox9TWMFeZlXPqmAbYUX0Ap9Io6U+u6RSFpRnNJinr0qb2GFKKBSii40FKBRS0DDFJTv4ahmcKvWgCTcKiaSqNxchR1qi+oKOC4B+tBm5pG35w/vU9XU1gJfKT9+pkvl/vU+UFUibm4Uob6VkreDH3qcLsdmosVzo1gcikPWs5bztuFSi5U98mkNMuUVV89eOtTLKGFAx9FKDnpRigBBS0opaAG0opaKACiiigYUUUUAA60tFFABUc6b1qSmu2BQIw9Stxg9OlcJ4khVc7lBr0DUjkGuE8UNiN8jpUT2OOtsYelsivx0rqdOnTb96vNBqn2e6ZTnGTW5p2sb1GGxXNTrxvY5oVLHb316Fj49K47VbiSRz1xmrH21nGSxxWdfXCsGwRUVp3Wg5SuYWqXLJkds1hz3YGeea1btPNZtx4rJuYY1kKha8atCcnczSHadqkkVyuCa7zQdS8wKrOM/WvOVQLIGre0JpBOr7jiunDTlB2YJ8rPYNKcSKBkVsC33LXI+G7gttBzXa2nzKK9yEro7qUuYytSslaI/SvOfFunurFlB49q9cng3KeK57XdNWZCGXrRUjzRFVpnjSyNG5DdayL8vLcHPSu18Q6MYmYxjB7VyV5E27ay4YfrXz2LUoSsc0fdkVrIGOTnpW1bgv8Ad61jBdpHNaumGQNWVK9zRz0NSK3Bxu61MkKoeKajMcepq0EYL1Feha476D7SRWZVrptHiyy1xyFheKq12mgvjaGxW+HqXkVHc7HS4cKPpW7bx/KKyNOdSF+lbdt0Fehc64EoXaKKeaTFBrYbSHrT6YzYNUISmu2BTJJMVUmnVR96gkmmmG3PFU5LvtVG7u1XPzViX2qLH/Fj8aTaW5zzrRidE94oHDAVXbUBnlq4y48QIGx5g/Oq8mtjbnePzqHVgZPEo7c6guOtRtqKg9RXntxr+P4xUQ8Qf3iayeJgmR9YPonaaXFOxSVsewN20hWnmkoAbimFeakNIRQBEwphWp8Um2gRBtpuBVjaKYVxTQmiIgUmPWpBjNB9qBWIitG2pdtG2gLEW2jbUu2jbzQFiPaKNtSYo20BYi2UFKkwaSgXKR7KayGpjSYzQDRAVprLVjbSFaCbFR14r5//AGyX2+G9Jj9ZnP6V9DOvNfN/7aMm220aHPUO2KcnoZzjsfK0xxJxX13+xpDt8E6pKf4rwDPrhf8A69fIk3+uH1r7L/Y5jH/Ct7z1N8efX5RR2E9bHrWtYW0bPpXgnxKeG4u5oSQTjpXvXiT5bRvxr5m8b3DnxLcIRkZrSJz13qcBLZrDdMVGBmpWz5Tc44qe8BMrE+tNSMPLHG33S3NaWMyBvFd/bWn2dlcgcBq5PUZJbu4eaQ5ZzzzXqM+g2s2jzyFANqFsn2FeXGT5sEdDUyRpFldYJM9KaF2SfN61buJiSoXFQrHvuAWxjHNTZF8w+aZPJIPBHpXMa/gQ7k6N1zWzqTfvTtBx6Vga7xENvSiRpRSuYQpR1opV+8Kx6nUzU0eMtKo9TX1t8EIli8OGXy/LKpg8YzxXyloCFriMAZO4cV9f/Dfcvg3zmXZlcYx6cVrA4q7uzyn403Ae72ZHJz1rx6+bLGvTPizOJdXdTyAK8xuzzUTauFMrnpVaUnNWT0qrKck1n1OqOxGzbuKe/T8KjUfNUkvC1Qyt3ph604sM02mUhKSnYo2N25qQFTk1aVdqjmq8anParBYYFBJOcYUCr1sOmaooMstXYc7wKlmaNaDhM19Mfso6eVtbm6x1IH5V80wqWCKO9fYP7NVj9n8GxzYAMg3VFJe8Y1FeSPVx04p1KF78U7bXXJmrFApyigClAqQQYpQtKOtL+IoGJilAGKKjlbaKQWEmYKDisu8mIB5qa6nGMZNYGqXYUHrTW5lUlYh1K/2KeR+dcjqmvrDIcvjFLrmoEbhurgNakkYMxJNZ1a3JHQ8+pUZ2Vr4rhYkb+a1rTXFkG7f+teMO7KwZTWpp2qSx/LuzXFHGvqYxqyPYo9cRRy4/OpY9cjY8OPzryafU53GASBSW2pXEbBvM6V0LFItV2ewf2wo5LCrUGrpjO4V5EfEBxy2TSxeJ2j43VaxEWWsSz2OPVVYjDitOzu9w+9XjmleJVllAZh1rv9F1BWRTuzmtIzU9jeniLncW8m41ZBzWJZXKnBDVq28ilao7Iu6J6KQMp70tBaCiiigBKWkNFAC0UmaWgAoFFAoAU1FL901Iaa/SgDJ1DofpXDeJ4nkjdRmvQLuItXP6rZhkbNJq6OWrFtHiupafIsrNk9apxXEtu+1T+leg61pRIYquK4XV4DbS5x7V5OJpun7yPPlGxfsruRl+ZjinTy+jVhRXZUdxUv2/d8oWs41OZahcnlf957VTa3mmmLBTirdtA1xIG5ratrVY1+brWipphZs5ae1kUhdpya6vw1Y4hXd1NNaGNpRwDj2re0GP5guKqnSSkUo3audJoNiFAYV19jb8dDWRosGFHSuktRtGM16UVY9GjTH/AGclecVR1C1UqfWtbOFqjevjNUjaSOE8Q6erA9BXnep2kSTNuUZr1jXGXYfpXnOtBGuSOtcWLpqZ59VanMXH2faVWH5vWm2rGN+RgVpXduvl/IozWaSVO1q810nFkFwyZHDAY96X+0Nq7WYcViXNz5Qbnis57pnPWoqYnlVkLV7HUWl6r3Qau40CbeF968v05jkGu78NzMu0luMUYWv72pcZanp+lOQq9DW/byfLXG6XfLtXmuhs7oOK9+Ek0dsJo3EORTqqwScVMXGKo3THMRiqtw4XJommA71nXt0u080yJysF1cY/iFYt9fhc8j86ratqCxr96uR1TV1Ib58fjUuSW5x1a1jS1fWkTdhu1cZrusySEqhI981BqOoKxJ3g1gXd0JH46Vx1avOtDhnPmJJL2bPMhNOTUJjwWOKzWfJpVb3rlcWZl6S655Y1Xa8bPDHFV5RxkVVYnPXFYtCPt6kpaQ17h9OFITRmmvQApNNLDvUMsm0VSnugvfNBDkkX2kApPMX1NZL3q+1Ma+x3osR7RGuZFxmommGetZLX24feqvLfgH/69NCdRG55y0qyjPWud/tEA/fFSLqC/wB6gn2qOkSQHrUnFYlreBsZNaMUwNI1jJMtUU1WzTh0oLsGKbin0m40BYb+FJ+FPzSUxWGkUhFONIaCRppDS01utADHr5d/bWm/4mOjxekDn9a+onr5Q/bVk3eKNLj/ALtoT+ZpMzqdD5xP+vI9DX2x+yHD5fwqZ8cveufyAFfEwJNx25avun9lePy/g/YP/fnmP/j2B/KmSt0d34mP+jMvTg186+M7eH7fcTkjO6vobxYT9nf6V8yfEK4mjknVepkNawObEfEcrqBzMcdKo3cxVN6kgqQaIpGdTuOSDirFnbx3V5BBJwjuAa0uZMo3fii8+wtZDcN6bcmuZ2HccHNd74h0O1jWQoBkAnNcLKducdqmV7mkdiWBYynzLk02EKbhsDt61FbyNu5Py1Pa4YualblFHUI15bODXKeIm+ZVXhe4966m/HPB+YHkVyOvHNyP5Up7G1DczaVPvCkp0YywHvWR1s6jworfboWRcsGGK+tvDbtF4FRmwpZM4FfKvgeF21aBR1yK+qrj/RPBcQxg+X/St47Hn1n7x88/EScyazPjkAn+dcNcfNJXVeLJfMv53Jzlzj865WU/MTXPLc1p7Iifhapy9TVuQ/LVObqaR0IbDyafOeKZbjFE7VVh2ITgj9a63RPCiXumR3byMN/Ydq5IDdge9e5fD23tU0Ro7hV2iDcM9jihkylynAP4MReszg1H/wAIe/8ADMfyrWj1x1vXG3zEVyOvvU8uvS+eGjhUL6E1ndiuYMnhGdf+WnWlTwbdyEBZF/GuhfxMzYUwpnvioJfER3D90y/hRcd0UYvAuqIu5Wjf2BqaDwdrAyfJBxzxWjaeLDEPmjY4961bDx1tUBocc9cdqLNknKwW8kWox20ikOGwRX3B8ILEWPguyi2hf3Qr5DaeHWvF1pNbRgCSRQQB15r7Y8K24t9CtYgMbYx/KijHcwv75sKeKfUIpd1b2NCalzUeRTZGwKLDQ5pAKaZ1qjPNtzVCW9CnOadiJTSN5Z19agubhcHn9axV1BT3xUNzejb1p2JdQfqN2FzXGa7qi5YA8/WrOvakUDYNeb6xrn+klW9axqVFA4a1XU1L2ZpCS3Q+9c/q8i+Vs3c1DLrKsP8ACs2e58x9zGuOpPm2OVyGT4GBmoklWNqZNIHOBULoQc5NcbjqI1YrzK4pXmZ/bFULL5jzWgqbq1gNFV3Yng1BJIy9cVflhC8jrVO4jFaWQiWwuCsysGxyK9P8M6gfJTLdq8jEixsvqK6Xw/rHlqFLYqqNTke5UZcrPcNKvgVX5+a6G2vPlHzV5FpWvqrLluK6iw1yOQLiQY+tdsaiZ20662PQYLkM3WrccqsOtchZaip53Cta2vFPQ1odamrG7kUtUoZt2KtIwPWg1TH0UmaM0DDFGaM0lAXHUUmaM0BcWkxRmkY8ZoC4yQAgjFZd5EpzxV2WXGazr24XB5xSuZzaMfVYIyrcV5f4utSZiUUYBr0jUrkEEBq43xEgaNjt5rjxSUo2PPqrU4SaNQnTmoUA3c9KNQlMcpDZ6023kRiOa8um0nqZo6PQEDjnits25PpXPadN5e3YRW5FqA2c9q74VIWGhjw7GzWhoN0i3GG4wawdS1MbCEByKraZeuzliTmo9rHm0J5rSPZ9Ju4yow1bMd0mOteWaRq7RgBmrqLfVlaINvFd1OonudtOsjr2vFC/erPvrpWz82awv7S3jhgajluCy55FW5ot1b7DNbl3RNg9q4G83NcnPrXT6jcMScnisC625OOtY1GpbHNJ3IVQH3rJvoR5xx2q3Pc+QPWs24umlORwa4a0o2sQYOp5LkAcZqpFAzFflxzWpeRFnp1rbtXlT1YLRFywt1VAOK6DSysYHPSseFVVfercMhXp1qYS5WK1zsLK5OAA1dXotwWUZzXm9lfbSAwxXZaDeg4x0r2cLX5nY3g7M7q3k+UVM8+FNZtvLuQUTybVOTXqI609Bt5dqAcnFYWo6hsB+bjFUvEmpeSh+bFcJqfiCTnOSKmdVR3OKtW6Gl4h1T5iA9cRqd8zEgPUWpanJISxz7VkGZmbkivPq1rnFKbZc85275qrcyZbg4pGc47fhULtwfWsYyEh6ucU9ZB61VEnGKazAdzWrlpYGXWlyp5qo8nzetMMny4GTUW5vQ1z2Ej7spp6Um8U1pF9a9o+muOzTJWwKY0uKq3E4A60WE2RXcuATWDqV2VBO4CrV/dEA81yOvXwEbcjpT2OWpOxLda1HGRmT9aqt4hj6eYD+NeaeIdQnMjeW5+uazobydcM0h/OsPbO55k8Q+Y9YbXkH8efxqpda+oUsZP1rz4ahJjPmHFQ3d08ijD0Oq7EOuzrZvFW2baGzV2x8TLI3LY/GvMpWbcTSwXLxH5WOfrWcasluQqzue8aNqyTAYcGumsLrcOua8Q8J6s4dVZu/rXpekX4ZBzXTCfOehh61zu4JgwHSp1k4rnLS85HNacNypA5qrHep3NHdS1UWdfWplk3UrFJ3JaKbupN1FhjjSUmaSmIU009aWkPWgBj18i/tnSlvHNpGf4LRf519dPXxv8AthybviPtyPltkFJmVToeEJ/rx/vV98/s3QeT8IdGUjBZWb82NfA8HNyPTNfoR8CovJ+Ffh5T1NorfnTaD7SNXxc4W2kzXzT46mimlkOMkOa+ifiBJ5enTMODg18s6jcSTXtxuyRvPWtYHJWd5GFBGVZmYY3MTUkayNcxrBneWyuPWnzrzXRfDm0tbrVJBNglVG2tGZs5nxNPqEZEMm5QwwT71yNwCCd3U17f8XtJsrbwsLpABKsi7T3rxK5YuwOKzkzSG1hkY/0c+tTWbKIjnjmmGNvJ3L+VVpmdFC7TmiKKasF8ys5K9RXF626tettPPeunmyMsM+/NclqTBrp8etTM3oLUr1JbjMg+tRA1Ys/mlH1rNHUzv/hjB53iK3TPcV9IeO5PsvhVVzgiLivBfg1bed4kt/8AeFe2/F2URaBt/wBnFdC+E82o7s+ddbbzJTn1rBnHz8Vs6kfmPtWLJ96uV7nRTWhBNwtU5D1q3cH5aoP96hG9iWHpTJuTzUsI/d1DL1qxoW2TfcxRj+JhXtEsD2WgJsYKWh5ycdq8g8OxmbW7WP1kH869m+Jcf2TTLRFHLRilJGVV62PNEDCYvkAZORRPdFjhc4HeorhtpBbIz2rrfAllpt40sk8ZKRJnJ7msm7FJMxtL0vUr8gwR+XGersK6aXwnd/Yd0BWaUDlCMZ+lGo+IZIICLGyKRgkByKy18Qa3NIpF35Yzxx0rHmNJJIxLiN4bhoZojGwOGVhg5qxCFCnjjFdZNcabrkIs9RUf2gB8twi43H3rl7iJrS5lt5MFozirhO5k00dd8I7T7Z41sIgM4kDdK+3rJPLtY0HGFFfI37N9ibnxpHN2jTd+tfXyrhQBxiuiitLnPT3YtFFFbGo6mzfdpabN92gDH1CTaCa5DW9QMOSCa6vVP9Wa8/8AExwjH2qZOyODEyfQitvEAMhDMasT60u3h+K8u1S8lju28tsc+tVzqt1jb5h5964Hi9Tj9o7HX+IdayCu7muHvWaaTfz1pJZ5JmBdyaXcNtYTk6juRd3uyIcHB6UrcpRjJp6oMbafIDKw604/N2p/lYapUjUg1ErDTEtVC1oRGqcahep4q1GwGOlTfULlhVycGs+8jPmFV6Vakn2//Wp++38hm6n3ocxXMG4Q7ulJEzIeMirczLv6ZFV5SN3y1m2PRly2vpQQN3A961tP1q4gYEscCubg4fFXY2O3rxTjJpiSseh6P4oUhdz8+ldjo+txygfvB+deHI+0jkitvQNVmhuArSHH1rvp4iWzNFVlE9+sL8ORhv1rbtp92Oa828M3zTKp3Z4ruNMkLRqa7lrqelSqOSN1WyKdmq8J4FT0jpQ6ikooGLRSUUALTZOlKDUcr7VJoBGbfPtB5rmNX1IQ5ya3tSk4JrgvFG7DEGsa03CLZx1pNEU2rCRm5rG1S6eZdq9KoI7h+pp/PcYrxniXM5ea5k6papJD8w59a50/u5ipJ611d4v7s1y95/x8H0qJRJTLNpfMr7WOAO9ai3eQDu4rlbyRUhWQEZzziks9Q3fK7HbmslLldirG/dXDFsA8GmWl35MnLZzWcZA6ZFPt43Zhjp605cyZm9zpYtTKgY79Kvw6jdsPl3EVkaXYm4l3M3TFdjp+nxLH92uujGU1uOCuV7LUplcblbBrVXVd8e1sigacGHypTZNKZk7giumMJxRqotFaW43ZYnNUNRliWHcWxUl5BNBuU5rmtXuHJ2s34VFSbgiZMWW4WRSpNVWmjTvmqs7/AC/K1VY2+b5jzXk1qsmwiXyd3NTW7barxtx9au2Vo0xG1STWVNOQ5OxJGQzfLnPpWzp1i0ij5TzVvRNALNvZTXaaVogjA+X9K9TD4Lm96RUYORy9vojkj5a6nQ9N8pR8tb1vpqhR8vNX7eyWMDNejSwsKbujphQtqQRR7V6dqp6jIwQ4rZaNRkVm38XytzXSayVkebeK5GYN61wd6HdjnNeheKYTvO0Z5rkbi2wSSprnqw5meZNNyOXvIm2HisxiwauwuLSNoznqa5+9smSTiuOtSsrmbTKcLZbmnzKD7Cm/dJFRXMwK46VhDcgY4A/iqF2XvUDy9ec1E02RW9h2LPmc9aUScVWjbNOqVHUbVj7ne4qtJdD+9WHLqQ/v/rVK41IAct+tewe06qR0Et7jjdVK6veDzXNXWsoufm4+tYt74ljTI8wfnWbkkYzxCOj1K+wGrjPEN4GUjODWfqPiQMDg1zOoavJM7cnFYTqo4auITINWfeT9aos37sfNSSzlkbnJqBizRE1jzXOSUrkqzDP3qslvlB7dqy1J208MQMbjRzENk9w+c1CGbIo61DIeSBUMm5paXetbzhs45r0fQNW3wLhv1ryNCyn2rT0vUZrUhVkO0dqunPlZrTq8rPb7LVNpGW4rZtdUjb/lpXjFrr7FRubFa2meIlMm0yfrXUqsWdkMSeuw36sfvVp211urzSw1qNgP3n610Fjqisv3v1rRST2OyniEzuI5gQKmVs1zNvqA2jBq/Dd5A+amdKqJmwKWqUdxz17VYV8ig05kSGkPWkzxTS2BQCYrV8T/ALXEyyfFC6TPKRIP0r7RlcDmvh39qK4Wb4qanjnYVX9KmW6M5u7R5TZ83SD/AGq/RT4TxG2+HPh+Fuq2EX6ivzqsObxcetfo14DPl+EdHjGcLZx8e+0VfUH8ZR+IHzadMPY18369ax27ue7Emvorx8xOnzAHnBr508bJcHLICdgyeO1axRx1fiObdsk1BZatcaRfC4gBOeoFET+Ym7vjmn6dDDcX5SboIzge9UJoPFPiy78QRJaOrJFGdx965G6bDeldTfWUKl2GAecVyl5/r2qJFwRbsIJZVDL92majDiUKfTPFVra9uIV8pMBafKZJfvH5vWiLG0Zl3GEV2z0HSuMu23zu2Mc12Wpswt3OORXEyHc7NxyamZ0YfcTvVvTh84OM1TzWro0e4ris1ubz2uew/Ae1Da5G7ryDXe/HG78uySIHANc98BLc/buRwFzmrHxyuN1+kIPTJrZu0Dzd5HjuoNudqyJuK07/AIyfWsmRq5Vtc7IqxXl/1Zqm33quT/dP0qov3qpGqZYXiOqsjfOat/w1Uf7xqx3NvwQhk8Q27Y+6c17J8XlVdBsZv42AA/KvKPhvGG1OR26DHNehfFi8M9pp1qpyBHmlJnNV1kecXSs8ZOOldj4QiFp4UurhmwWXC1zRVlQcZ4q+mtH+yDppXZz94d6wnqaxnrYa95dLZNb5zCTwG6iqqp8u7dz3qMlnO1mJAqzCgGNwJ9KxdkXNmpZj5oJVmUOp5XvWdqrPNqEknQlulaSSQ/Z0kkhCTRjr/erLYlpe/LVdNLcVR6Hv/wCyhYb764uvL4UKM/ia+lxXiP7LVj5Xh+W5243uce9e4CuunpBHLRd1caRSVJijAq7mo2op+lWKrXfQ07gYeqn5DXm/jKbZFJ9K9A1lyqGvKPH1yRE49qmr8J5uJlocLfyeZMzVT7USMzZ2nvT0jbZya8ZrU40RgtTo8k09ozjNNHBqlKw7E6IuKVlqKOUA96nrRTuJ6jMcU0HbTnfbVaaQY9KylqJFhDmnFttUlnH96lMwx61nygTNIcmm+e/3TVd5sCo0fcTnilysEWGk3GmHduqv5wDEU9JifWq9myiYDB3VbiZdo9arRtu5qxajMoVu5pxVhXLVtbvKeB1q9aaawuFO7Bq3ZRqoXFalqqiQNjPNdcIl8tzpvCgki25GBXoemSfKtcRpJXy1Occdq6vSpBgYOa74bHbQZ1NucirIqhaSfKPpV2M7gKGdyY6ilooKCilHWnCgCNjgVUu2+Wrb1Ru1yDxQiW3YwdXuNqn0rhNeulcN81dpq8DsGxnpXA65p8gkJ5xXHi+bkaRw1WzEDbm607z/AC+vNQSBoM56VVa4Vm618770Xqc9ie9nDxHjFc3dqu1j61rTvuGA1Zk0ckr7RzzW6qOQm7MwbmNnBUZIWlsLNpW9K05LG4LttiOD7Vo2FjJFAMx49c1cKTk7l8yKK2zJGF7gVcghdVWr6Wpccc1fgszNEFAO8dK3dPmIa6ljw2vHNdlY/MuK5vT7CWAg81sW915Uqh+K6qHuo0g0tzrbGBdgyvakuolB4XiqltqsezYKsm4DrnGc12JpnSrMwNYUYb5RXA6ravJI9ega/LHGnpXn+pakyzPGgBzxmuPE8rRzz12OWvJHhkaM9jUcErZOavzW6ySF3+bJqvDaO1wVjXArxalJ30ITLtl+8kVR0zXoXhrTMqh29a5LR9Lm81CR1PpXq3he1KIgb0r0sBQ195F01zSNjR9OVVHy10NpZqB92k023G1a14o9q17R6VOCsRQ24UdB+VKyAdasMcCqN1NhTzSNXYr3TAZxWLqU2A1Wry8C5y1YN/eI27mplJI5qk0Y+qp5mfeuX1GHy1NdHeTAn72a57WLhWOwYx9KzlJXOGT1Ml0VlrN1CBdlajSKFzWbeyKTntWckmrGL1OVv18t229ay5mPOa2dVK7mYViS53E1zxgkyErleVDjIqLDdKtEY47U3FNs0UVYWKPA4qT8KVWVF96idzuoRjN3Z7zc+IWP3Saoz65NJGfvb6orAT1qRbbnpWvtvM3cpMhkvLiVfmbBqjPuYnd/OtNrfAqrcxZqXUTJ5box51PaqEqMDzWvLEOc1n3CdaxlJHPKOpUVc54pBwhHXNPxwT0AphbihMki2UYx70/dTG600yWBPFRNjdzSluStICCpBGTTuIQ47Ugz2oCsR0p8WVPzDikKyHCRuOtWIbkJjGcjvVZuTTd/UU07FJm7balLGB5bk+ua29M1yeNlBbI+tcla46Z5rStThqTqNbGikz0nStbMijc3NdFY6oCo5/WvLbCRlxtrWgvLlcYOa6IYhdTpp1mj1a1vlYDBrRhugRXmum6rLwrcV0VlqWQOa6YzjJaHbTr3OvFyMdaRrlcetYH27jjH51G+pKAcsBVaG3tkbFxdeh+lfDH7Qc/n/E/W25P79v5V9hT6ipx8wzXxR8Yrj7R461eXPW5fj2zUN6oIS5pI5PR8PqEStnlx0+tfop4blSHSLONTwkCAf98gV+dnh0btYth/00UfrX3roWoD7PEuRgIP5VotWFSVpiePb9Y7Ri3HWvEPF1/E8EqRLlnXbXa/F3VZY4dkbZzXktzcSSxBm61qjmk+ZmfGNq7ay9UluIJg8JKsB1FaoJzk1d0/TodQBVmCvnkmm2PqchFfXUyt5rndjpVGUM0h7k1veKrODTr3yYG3YXk1gs4znPNZyZrEYsf73rVucbYwfUVVifM/NWFQyudxwoqohexja0/+hOQMNk5riz3+tdp4rlg+y7YyN/8AFXFcetRNnVQ2A10HhtMsCegFc+K6Tw2hJWpW5pU+E+iPgTCY4JZNvAHBrk/i5ctN4gcZyACK7r4Pxtb6BNKx4xx+VeW/EC487XLmTcThqurpGx50dZHEalJzWW/LZq7qDfNVAZzXKtEdqRDOetV0GecHGa29D0LUdevFt7GBnJPLY4Fem6L8HY0iV9SujuPVVHStVsTKrGLseOv0xVU9TXvN98KtFKbY5ZUI7muW1P4VzRgta3gYehFMXt0Ynwui3TyMVyCwFdR8RZ431S3iXHyRdPSp/AfhS70+KdZT8y88VzPiGSV9elEzElDtqZEc3Oxm1SPfFUZ7dg2Rir6VHKBnmpY7a3K9uvl9/wA6mEzmQKMVBLww2kmpS2xAe9Tyou5Yl3BRuckmo7dS8gA/vDFJ5jMvzDNdt4K8Lpqvh+61IsVeJwFHrVW7GdWVkfTn7PlgbTwLZkry6bvzr0quc+GtmLPwjYxBcERL/KumA9a2SskiqaSihu2jApxwKjlkC0yrCk4qjeyfL+FJcXBH8VZt9djb96qSM5uyMvW5htbntXkPxAl+Ur3Neg6/qCqG+f1ryHxZf/aLxkVs4rGvNKNjysQ9THhUfnVtI8ACqSPsxVmKUuwFefYzZbWAMmKhmtlx15qyHCpzUDuWOe1L2dyblCVTC2e1Ks529akvj8vSsol1qeWwFmeY4OTVKeXAPJpJXbHNVHJNaRiilqSefx96rFuzOeTxVFULMBWtYwYUGr5AsNkU7Tg8Cq0gYDdmtjyVPB5FUry125xnFLksFjNRju68VZjb/aqER4OBUqKQMmkwsX4XwAKsRPtmUk4FZkcuMVKZdxArORLjc7PTHWRPvCtOBirCuI03UHtzjJ21u2urGQYGM4rWEyk2jtLTUPKUDdXUaHqavj5hXk32x2bJcitrw7fyC6C7iVreNazsaQm0z2zT7rfjB4rctG3CuJ0KYsi5auqsptveum9z06LujX2jFJgVEJQR96l8xc9aZvdE1GKjEg9aGkoHoSFeKgmhDCnh6PNFAMyryz3CuZ1jSw4J2128pVh2rLv41KnpSauYTp3R494m05o4ztGMVyGCsh3GvW/E0EbRt8teaaxD9nkZlUYrwsdQ5XzI4ZRsynGgdgDWzpemB5Q20YrLs5A8g+UCux0QKUBPSssLFSkiUtSWPSIinMYJ+lMvNHX7M21Rn2rpLeNcE8VBf/LGduM17SpqxcoKx555TQ3BjPrXR6TBGY+MVz3iGTyJ94Izu5rY8PXSSQr83YVzwspcpEbXOiSD5OgrL1OHY+9a3LfmP2rO1po1hbkZrocFymkooxop3En3sc+tacWpNHF94niuaErhyeaX7QzRkCufmaMoNobrOrSTSFdx4rm5g0kjN3qzqLMHJ75qitwqsAzCuCpJ8xSLdlHujKt1zW3pGnqZdxrCguFaUCMZ967PQAjKMnJrSi1Ilq7NfSdNDOvHQ13mjWwjRRgVh6PGqqpFdHbyBFGK9aEbHXTjY27MKO9XRJgVjRXPGc4pz3wAxurU7FNWNOaXC9qyb2cYYVFPfL/erC1HUFGfmqZOxE6isU/EVy0eSrkVgfa9ybmY5p2s3gfdk5rDlu+w6V5eKrtSOGTJ7+/VVIHWuW1O8YyEgnFS6lP85waxL2fhufauRYluRzyZbS6ZlwWqre3HH36zJr7yzw3FZ0187A13Qq3IVifUJ85Gay3kwOaZNOzAljWdLMxJ5q9C43NHzPemszEVVifjrUhmCjrUSId7jmkI4BpVuBjnFUppMtmmK/FUhcp9FLDg/dqZYVpwqRRxXB7Q6GincxACsy5XANbFxyDWRenFHtAMi6bANZsj5zVu+c84rOXLN+NXF3MaiEf7h96qscVckAAIqnL93NbJHPIa7DHFIvzE89KiLYNLHJsVgFyT+lUkSBba+SDikDDfSAls54pcHr2piZbIURgqKj6ikjbMeKUUhAR3pkeNxyKmQZo2Ak0DQyJmjbJNaNjJuas5hjrUtnLses5MZ1lhzitWFePesHTpuBzW9ZuGUVnzm0WWY1KkNVyC6eMVCmMdO1BHFUqribRk0XjqjAcc1Xl1CRulRbBtpDGuKv6xJlXbAXMrNkmvkP4jTeZ4q1Jj3uJP5mvrl12o59FP8q+OfGkm/wAQ3zNyDK38zXThp8zOvDfEVfCqs+u2i46zJ/6EK+zNPvDAqg8YAr488DQrJ4r0+JSGzcxjI/3hX168PynitalRxYYu/NoYnjGE6g5J5XtXnOrwfZ2MYHAr0jW2aOAsewryzW9QEl+4HKg8mu2m04mMSor81nXWrS2VwTGxBxV8/wB4Cua1lh5xz61TZrFXY+6u5LwmeUlie9UmGTV2EKdPyFqmWTdjNZs1tYdb7RNyBVyWVY4igHXoRVaNVYgjvTbrcDtJ+laRM5HN+Js+R83DE8e9cziuj8WS/cVuvaudrKe53UfhFj+8BXWeFYw1xGDnmuUiH7wV3PgmDzbqMHp1qUFZ2ifRng1Vs/BTSccpmvDvFM3m308nqxr2yVvsHw+H/XOvBdZl3F2zySTTrN7HJS3Ocv2y5qC2ia4uI4U5eRgqj3NPufmcn1Na/wAP4FuPGOnxsu4eaCR9KySOmUmo3PoD4deGbTw/4dh3RgXEih3c9ea5bx38SrfTb99O0qD7VcqfmweBXd+O7w6V4Ru7iM7THEQD+FeC+DbNZ4JNSuBvllYnJrLF11QhczwmG9vMvN8QvFXmGSTT0Kdcc09fifPkLd6W6+45q1cAc8D8qyriGJm2mNDk9xXn08ycmj1p5dBbHpXga5GpaNealsMYIyAa8k1hjPrV1N2Mhr2HQI1034c3Mm0LujOK8XWUO7N6kmvUUuZJnk8vLJok3YGaikelZxgioXDdelMdhoz5uR+VK77pAp59qRMhqX5S+ccikMtDYQFPAxXtXwiijbwYEXkvMM/nXiA/2q92+D0LQ+GLRiOHmH86pM56+qPpnQdsGl26KMAIP5VcNxz2rAhvkjgRd3RRSHUkHVq3ZcaiSN17nGelUbq9xnkVkz6ku04P61ianrIjU/NSvYieISRq6hqaopywFctqniCKPcPMAwD3rnvEHiIlSisc1wWqahPcM37w4+tYVMVFHm1MQ5OyN3xJ4haZ2WNsg55rjJ52L56k9TTjuYckn8ahZOlcMq3OzNJ9RRIxqSG4ZG7VCw2gUh5FCaGacNyJeGYA09nCj1rLTK/WpRM+01akFh91MO9U3bd2pXbf96mEEVMmIikHFQiPNWWwRRGB0pxkUMgVd4rWtdvlfjWUw2tU8N0F+U8VvGRTNENtPPFV7uUYqjc32D96q8l4HHXmqb0KtdChgZD9alb5l21QST95V+L7ua5nZMh6DccUsf3xT8UiY3VDaBEjfdxUlrM0cgIao25FNXg9aEB0Vk/m+5rqtEhCsrEYNcVpT/OK7fQ2ztBNaQtfUcVqeg6FJhRXVWc3SuO0piiCtuG62gV6ETupysjo1uMdxUi3H0rn1uwR96rENxux1qjoU0byTUSTAVnxTfKKWWb3oK5ieS6x/Fiq7X+D96sy8utoJzWBf6t5YPzU0rmUq1js/wC0FK/e/Wq15dqV+9XncnidUcL5n61KviWKVSpkqZSijF4hPQ19bnUqw3Zrz/XmVtw4rW1LVBIDtfOa5y+kMhPvXk4uomrHO5XZnLJ5fI9a3dH1j7O6I+MVhSxhRg96qPctbuu45HauCleDuM9as9Zhki4IqK/1NcHFec6frLK+3JArSk1jeu3NdyxaK52GvSLPI2AD3rO0zUWs5hGTxmq+o3UjPuVuazEkY3AZzzmuWVe8rkJPVnptlr8eza2TkVXv9QE2dp4rmbGVnYc4FX23Eda6frOgrssMAc4NQZWNSC3NU7m4ljBw3Sqn2zKtvOTWUsXG9irjtRIKk55rnbpgjZJye1aF3K7occ1lTQSyL5nJWuOpWUnoVE0NIvP3oBArs9KuzGykVwenR+W4brXS2F0v3T1q6dRRG0em6XqwVVGR0rWTWFx94V5vbXbRqCG4p0uq3AHy5r1aeJ0F7XlPRp/EMcSnL9Ky7rxTHniT9a85urm7mYkyPz2qq7TZ6sfxrKtjJdA9q2egS+LVJIDZP1qtNrQmHzNXExh8571KHkz941yvGTYXbN+8u/NPBzVGWUKuS1UWmlHQmqk8sh+8Sa5atXmGF/MGckGsK/f5jzV64fisy8bnPNZ0m2zCa1M+UnNVpDxU87c1WlavQptkWsVLl/lIqju5OatzqWqtIh9K6FM0UhFkOKkBUxBt3zelRYwppqkZ6U7ibJgoI5pVQYoUjFTRgbaOYm7PopWPpUqdKeqD0p+zArz+U65RKc3TNY2o5weO9btyMDg1k3y5B70cpk0zl7vO9his8ttkz0rcu4c5wuT7VlzIvTGCK2hoS1cqrJukzj86idgwIHarUi714XaBUBUKMVvzXOecDPmY9aajBlyDzViWH2qsV2/w1oYu4pZsdanDKYAu47h0qAe4xU2xiooEIkm0Y4qRZB+NQGMk+9ORWVhQTcsB2Vs1LEwwetNKlkBCimh9oPrQwTdyST5hSRqA9LHll96kWJt3FYyNDV09sAV0Fi/yisDToHOOtdDYwsAKwZrTTNWE5FTbRim28fyipzHSudKgyKg8CpDHTHXApXKjBlS9k2Wlw3cRMf0NfGfidg+rXbdjI386+x9XYppl43pA/wDKvjLXm3Xs59XNd+A+I7MKtTX+FcZl8baWnUG5Q/ka+vQF2c+lfJ3wWjMnjzSx6Tbv0NfV0hPkNj0q8Q/fJxPxGD4mkj+yMu4dK8d1C3ZbyX0Z813nii8kjlKE55xiuQ1KRGfco+avRpR91GESo+OdvpWHqelXM5MiAgda2Q2HyR1rqLNLKSwXdjcB+FKrJxRbk4s8vjMsMJhk49RUD7fxrS8RMv8AaMuzAUN2rIHJpp3R0LVFu0JX5iOKSch5AM/Q1FG+we1RPKCT19q1iRY5vxW2LhEPJrDrU8RMzXnPNZZrGW53017pLbDMwFejfD+L/S03dOBXnliu6ZfrXqfw5gY3MPHVh/OktzKs9D1vx/c/ZPBcMS/xqBXg+qN1zxXs3xbnEen2lqBk7eleK6u3zGpr/EjCgupiyH566r4QQed48s+4Uk1ybn5q9A+A0Bl8aCTH+rTNTHc2rO0D1X42z+T4Guwf4+OPrXl3hSPy9BgGMHaM13/7QkwXwsse7BkkHHqK4rSBs0m3X1QGvMzaWiR2ZStGJcnrWe67p0X1YVeuf4qbosPn65axnoXGa8yirzSPUqaQbPQPF7Cz+GgTO0mMDFeHR8IMV7P8Zpkt/DFtbq2A5AwK8kjVBGDweK+lirI+cTuyoM7wOakmYbe9PO3dnbUc/wB1j2pl3IUyzZz0pY2/emo+Vye9EauTuzRYcki8cMV9+K+g/BUTWfhjSV75DEV4BZR+bc28YPLuB+tfSul2uLawtwMCOIfnis6kuRXOLEu6sb8+uyr93I49arNr0x9aY9ox4/pUZsfVfyrneMZx8rJG1yQjnNZmp6g0y9TVuSz254NZ17bnYaX1tvcmUGc3rM7k7RmshuhrW1SPEhY1kTfL3rmnPmZkMA5prL2FJ5ige9N80bqlASmP5RmmMop3mCglWFaKQFd+DSFuDTphgVWkkArWOoxHcKaY8mFyaikl5qCWbIxVcoWJzcDOKVLjae1UHk4zURm9KFEpRNWSdSeoqpdTbR8pqr5+etNd93SrQWZC80nmDqRnmknudzgICKSTrxUJ3b+lVc1gaFs/IJ61rwSDA9MViW3bNa9qRsAxzWMmKaRbX5jjFHllT2pyHA4705gTXM5amY3BAzUZ61IxPpTMZYdqvnEy9o7FpRXb6S23ZXIaVCVkG2ux0y3cqp9qI1bMqNzstNuf3Y+atJLola5myjkQjk1poxAxmuuGLRvFs2IbgDvVy2uiT1rm/NbNTxzlSPmNbRxUS+c62K6xjmnSXWa5lL7A60v245zT+swL9qXtSuBsNchqzuwJzWvcXHmZzWXdx7wR2qXiooyn7xy0tuWcsc5pbe2YA8mtz7Dk/d/SpUs/auSpXTMeR3MUQyYpnknuprofsfHQ1HJZegrgqO7KUDmLuNEwdtc/f4OOvBrtL+zyCMciuc1K1ZVPFc7m0VysyPPij6cmrK3Svhl6Vk3Cush+XvRFlc7icUlOxXIzQu7raN3XtVSGbdKDUDNnPU06D7wNZykWoaHR6bN05rZikytc3YOMj1ragk2rR7Ri5EJejO761lyYXLYrSnYbCxNY11N1Ws7MlRGSzYyMcUtqzSoUXAHpWc0jM5FT2peJ96/l607sdi4sPlv/AErUsYd3PSsuN5Jpwx4HpXRaUvI4p3HZ2L1tbsQKtCy3datW0YbHar8cIxzXdRZHIjGNliqc9qq5wldJJGMdqzbsLz0q6kg5TEZdrVNDFk9KbcEbzU1rIOBXFzO5cVoPa1GM1SurfitZulVLhQRTkhto5m/j2msa8aui1NRtP1rmr3JpUtznnuULlhmqxOTUtwpqD5q7omYjCopVGMDrU5XpQycVXOBnyKwyBUXlsORV+WOoW+UdK0UgGRrxzUitgYpqHJ+7Sk4PTFVuNH04FYdhSPnHSrW2mTAbKwO+UTJuj1rLuJOTWrfdDXPanJtb8Kg55FW7mZCWQ4IrIlYuxYkEnrU80+TiqUrKoOfWtIkxepLCflOeajIyaiEyhcetWI1GB81axdgmroieMbfu1TuIyF+6a1KrzrzV8xxSVjL2fL0q7a/PAV2gle9I6fKaSK4Nujqq5DVdzNDEC5OetOwM8VBExJJ9e1TZzSbLHZOfamSKAwxUic1MsdTzC5RlqpY9a1LS3Jao7WHAWtayTJrGTN6aL+mwgKAQK2baEcYqnZpgiti2XgVizsiiaGLGOKmMfsKWMYpxoNNiJkHoKgmUAdKtMaqTsOc07XBvQxfE7iLw/qEnpbv/ACr4x1b5riT/AHq+w/HUqp4T1Rv+nZx+lfHOqN+/c/7Vehgom+G3O2+AyeZ8QbHgnaHPH0r6hl/496+aP2eE3eO4j/didv0r6WmG6HGcZqa8/wB5YzxHxHnvi2zaSYtnFcZOrCQg84r0HxSrKGbOcA155cMPNIPevTpStFIyiVbjO0tk4rJl1yeFjEMgH3rXuiRC+egFcXfNuux9aqUU7XNoxuWriRpGYvyScmoO1PlO4ADrSKpBCmg0ewwf6ujyyRn15qWTai00TARnK5XHX0NVEhbnE64zfbGXd0NUqsaoQb6Qg5yarVm92ehH4S9palphivZ/hra/6RaZA5IryHw+uZ09zXvnw9t1S7tM/wAK5/SlHcwr7CfF2cNqscaniNK8j1c/vD9TXofxGuvO8QXJ7KcV5xqbBnOKyqu8iKOxmP1r1L9nGHfr95Ng4RMZryt69n/Zrh+XUJvVgtXT+InEP3S1+0VNm2063yPnlFYduu2xiXp8oq98fZPM13SbX0bd+tVNu2JB6AV4mbP30j1srVoFO46Gp/CqbtYjkP8AyzOar3PQ1a0BmSOeVFy2QBXNhY/vDrxTtBmh8b7pmWwt4zxjpXnsSssKlvSun+Jk8kuoWcMv31jyfyrmXbj2r6JHgIbuzzUMr/KVx1qfI2HFQ9T0qhjWCleetOQYUelKVUDdTSQRgdakZteD4ftPiSxiA6yivpzR4914e21QK+efhLbG48YWxP8Ayz+avo7QusjHucVxYudqZzT1kaPlK3pR5K08suaUMteS5ByorTwjaeBWNqMK7TXQSsu2sbUOjVMpaETjocRrSgbuBXJ3smHNdhrf8VcXqH+sP1rppO6OBqzIDNz1qFrkq3XNV5mw2elVJn+bIauuMLlWNqG4Ur71IJCeRWRbyMxFacLLj8KVrIOUkkkJTpVKd+fwqzIw8uqFy/FOJNiB25qNycdaaz06Bvm+atjWMSB93cn8qjbpWjJHGVqpKqg0ExIFzmngHJp8QwafihyFIZsyKjdOatqp20gTnmlzCTsRwqQM1oWrfLVcLgVKjcionqDdy/G2RxWlpxh80tKu4Y6VmWzKRWjac9K5pKwgmhVpC8fCnoKSK3YvVplbHTNLFuXnGKkC/pkYEyhua7rSY02qAK43TXVnU4rr9Lk6Cs5XuawOgjt1wOBSSRKtJDP8oqK5n6/NSNvdQ1vvUgwO9UZrza33qiF8rMMtzWfOybxNdApNSMgrNjvFI4apluv9qjmYXiWxGuOaPLTviq4nGeWpDOueGrRN2DmLQVAOx/ClAUelVPO/2qPO/Gl7w1JFzC0km3bVUTfL96hph/eoabByXQgvUUg9K5vVYlK+tb9zKvPzZrLuk35rCcRXOPurM7jgVUa2AHNdVPb+1UpbRM8jNY7FxOba3+bjpTxB8hOAK15bZVJ4xUDIEXFBbehTtmKNnJFacN1uG3JqjJH81EZ2mgRokmRQhYY71Ru7fYxXcDSrI1Km53yaolrlRVitSzVP9lIIq/BHnmrCx02ZKWpQhj2sCeK2tOlVW61nyrjNJBJteo2Zsnodha3C8VeW6XAyTXKQ3hVfvYpW1Hg/NXoUYcxDkdHNdrzzWRf3owccc1jz6ptP3qo3OoCTPzVrVoivctz3p3nBzVi0u14ywzXOtdLuPOakS42DNcKpNMo7JLtCnODVW9ukUZzXOw6gcYzim3N4WHLVv7PQmTLF7cB9wrEvWAFSvOSetZ1y+5zmsuW0jne5BOwqFfvU12+ao9+K6VEfKTtgYNMklGKrSzVEJd3FaRiHKTNIWOMmkIBU5qLdTRJ1p2sFh/3RUbyDNNO4jjNQurFvu1pGwWufWhqCfoaVph/eqCWZf71cx6Mmije965zVVrob2ZcHmsHUMMT9KSRx1Gc5cALnrWVds+OG4rXvV61kXX3a2gciepBC7bcsTntWnasdoG7tWUq8deatQTbRgtzWjOlPQ10+amXP3TUMUvGQaZdXGVxU9TlluQSE56k1A5pWfI96Y3qa0RLGhtpqRJM1A3PSkG4GgzTaZoROOM1cV1wvrWVG2COatxyc8n6VEiuY0YJDmtSxc5FY9tIvHStSykGaxkaxkdNYtwu7k1sQOMCuesCeMGtu2yUFZnVCReDUjNSL/Smt0NBo5aDWk96rTvT5T1qpK1aRI5jmviXN5fgrVGzz5J/WvkS/5lP+9X1b8XJNngTUSD1VRXyjfZ8yu/C7s7sIz079m9N3jF2/u2z/AM6+jpHVYgWHFfPn7NcefEF5N022/H4mvddTkdbJselc+I/iGFd++cv4suI2jkQEZ5rzi5OZwRzjitnxDfTfb3Vs4zWJMQXyBivXpx91MI7XEnRpU2KPvVhalocgYyqpGOTXRW7BZo2boGrV1ea2/s922gHaamo5XVilN3PNjx7EVG0j5zmppm3MSPWoXHy7e9aGyYBizUTssdq7diPSk8tlaq+pz7bdtvT0qlsJbnGXTBriQr03GoTT3O52PvTayO+OyNvwwu69iB6ZFe++AZI/OZmOPLirwbwqub6MHjmvZvC032W0uZHHVODVQWpy1mc54om83UrqT+85xzXF6h94nvXU6w2QzepJNclfNlsVzPV3KpfCUHJr379nSDZ4cuLggDdLXgT19I/AuDyfA8T4xvJataa1McQ9DiPjBILj4i2UIIIjXNEp4/Cs/wAaSfa/ilOe0SgDmr1x0bmvAzJ81Wx7mXq1IoXTKAxbtU3h68VbV3RgQZAM1zPi3VREv2W2OZn4461q+F7GSPTLeJnwXO5iT0rfBULPmZONn7tiv4wvDceI23En5QAT2rPZe5ouiZNUnDHeVYgN60mDnk/hXrHkIjf5Rj1psbfNUkjD8qi5LfKvFUFx0i8DmnwqoG4jJpVVtucZoLMo+7ipGeifAuES69dXJXiOPAr3HSG225bpuJryP4F2/l6XfXf95sA16tZybbVOe3NcWLV7HDVlaRomU0hmrPe4/wBqoWusfxV5zpmbqs0pJeKzr6ThuRUUl3/tVRu7jcp+al7Mh1LmNrXRq4zUl+dq67U3DA81zl5HvJ4rSK5TO9znrhG5qgVO/mugltjz8tUWtGLdK64SGnYrQAcc1cTK9+KqmNo5SO1WI2GOTSepXMSSNwc1mXcvJGanuJtoIzWfI24EmqiJbjWeno+VqD+KpYYzitLlliM5Gdxpjtk4pQCtIy/nRczGhualU1XPWpo2qQsyynSjj1pqtleKaxI60hJD2kGOaj8wjpUMsvNNWQZ5NA7GvYPlRnitzTxxXPWBVuBW9YBgRWEyTagg3LyKbJb/ADcGp7UsUqaOPceRURjcaILNfLet/T7kqADxWckK5zUoypzWqpGqOjju/k6iq91efKct2rG+1sq/e4qneXvB5p/VwlIm1DUdmcSVnpqp3ffrJ1G5YhsGsKS6lRjzxmj6ujC7O9h1bkfPV+DVdw+9XmsOoNn7361q2N8xH3v1rOVAq7PQU1Bf71Si9U9GrkIbo4HzVoW8+e+az5LDudGl17mn/aPRjWPFNx1qZZT60coGm1ztA5qBrz3qhPNx3qo9w3rTURN2NGa8wDk1Wa+X1rLuJmOeaqPI+OtRUhcFI2mvFbuKglmU96x1kfOCcU7e+epIrgqxaNqcy87bh3xVK5cetMNw6g96pTzsxOeKz5jXmuTyuwxg03fVYyMwpYQWOKqJUWi7G421JDKgPJAqjIWjNQln3g5xSbZUjo4JFI4qZnwhwax7SVgoGatq7ketLnaMow1JGc96hQMzE9BTx94buKnhj3EhVJPsK2ppyFNlaWRwvWqE88h6Eit17F3XPlsBjOSMY/OojpQK7nkt0XBPzyqOPxNexh6cl0MbSvsc5K0rHHNKscmO9dBBp9jLAZ01LTnQLvLLdKePzrQttAE0MclvdWMySEBClwp3EjIA5rqlCT6GsbrocgIW607Y4GOa6qfRZoJfKlhZGBwQRTRpm4/drino9Ryk0c1FCxHQ1Ibdzj5TXUx6VgfdqQaaB/DWFSdtEYOTORaykI6VXl0+QjOK7j+zRj7tMbTAeq1zqpqI4F9ObJ+Wq0mmuT0P5V6IdJGfu1G2lL/c/StY1Sonnh0l89D+VPTSW/u/pXoP9kj+6Pyp6aUM/cqvbBZnALpDbSNv6U+PRDn7v6V6D/Zaj+D9KeNNUD7ozWcqzFZnADRivG39KDoxz0x+Fd//AGcP7tL/AGavdf0qPasFE6SS9wOoqrJqHPDCsa5um9apSXDZ+9XQncdSqzaubwN1OKp3MgPG7nFZT3Hvk02S48wcnkCtVHQ5nUb3GXjjcRWTdmrkz7nJAxWfcng1STIvqVLiQqRihJuagvG5FQlsdK1SOu75TZSf5eMUryZUGsyGTnGam8z8qXKck3qWDJ2AANI+cdajKMAG3DBp2fXmmlYjmJI8Yp5Wkj5HpUqrx3pMZAV70qSsp4qwVBFQtGQw+XIzSsmKSLEcxwDitXTZC7VnLErgHGK09Pj2tWc1YqNzqdO6LW5aOABXPWL7QBWtbyHArKUTqg7GuXqJ3qASZFNZ6k1bFkbg1UmqZzxVd+eKtAlc4X41SGPwJdc9XUV8tXRzPzX078eJAngg/wC1KBXzBOf3or0MIelhVZHtX7NEf+lalJj/AJZqB+JNe0X5BgKn0ryL9mlc2upyD/YX+der6irGInJHFYzs6pyV/jPO/EtsnnPJjpXMsPmP1rd8VXDRyMuTzXPJIXkYGvWi1ZBEi1KRoodynBFc3e6teTN5LMdvfBre1YlowoBJPaseTTW37sHOM4xVWubRaKefSkXmUVIVVCQR0ogTfMMVJcthZlZhu5zWJq4ZLVm756V2q2afZmctyBnmuR8UlRasY+DmtJaR0IpNuRxp65PWgc0nPOadF98VznorY6PwrEzahH9a9Yt226U6kYyK868IRf6YjYr0dlxYAVpF6HHWepyWtHau0elcpdH566bxA3zlR2rl7g5euTqa09iu3NfUvwtg+z+ArIEYPlZNfLca7pUX1bFfWPhlBaeB4Bz8tvmuimuphXeqPDJW+0/EXVZuSA+Oal8Takun2Jk43MflqpoDGbxFq1weQ07Y/OrPiPS11S2EZfaynKmvnK7jLE+9se/hVagrHMaHYPcytqF3hnY5XPau2eNHs44Iw3mBCxI9K4tdJ1i1kRUui0QI4rubKRobe5ml6pbkD8q9HDpSm2mceMbSszirdQjuenzHqaV2JcYqKDc+W5wxzVraowdtd5wFU531YQfu8YzTWUFvenKzKvApiJociHDDBqC5ZlXvUiTHO0024+cAA89KTQke1fCWD7L4GEh6yuTzXZi5CQgcdK5rRV/s/wAC6fH0LAZ7VFdasANuc444rz8Q7s86tL3janvsk8iq7Xuf4hXLz6r1wfzqudWOPvfrXO0c7bZ1rX3uKilugydRXJtqjYzuqP8AtRm4yaVibM3bmcN6VQkbc3BFZ4umc9f1p0Un70DPejlKRcMe4Ux7XI4Bq1bcjPerqR5T/wCtQpDOWvbXZ82CTWaytk9q66/ty/AXtWNcWbjPy/pVxmMwJYyxpq2zP0zWn9jkL/d4q5bafJgfL+lXzlxaMVbLpkU7yAo6V0P9nt6Go5NMbGf6Uc4pMwCozTJRgZrVl0+Td93FRNpsjDuarmRMTFegSbRWqdIk9DTTpEh7GrUka3RThkytJPKdu2tAaRIByDTv7Idv4TS50TezMGQtmgKzHoa6AaIxIyp/KrlvoPIO39KHUQ+a5k6Uh3DrXS2Stx8pqW00XaQdv6Vr2mnMv8NYzlczZDbSMoHFaVvll6VJHYkDlf0q7bWuB0qINAlqVdrDsaa7EKeK1fsvFRS2pwcCulVEjXY5y5Z8mqcySt610L2BJ5FH9nFu1U6yIaOQuLeQ+tZlxp0jnjNegHS8/wAP6U0aSOm39KzdexHzPPYtMk3d/wAq0LaxkUDiuyXR1z0/Sp00raPu/pWcq47HN2trIByprSggYY+U1tw6fx92rEdh7VnzJhZmVDC+Pump1VgMYNayWuOKd9l9v0pOSLs7GJKjY6VWe3Y9jXSfY/pS/Yeny9annRPL3OWazZv71B01ye9dULEZ4WpGswQMCjnQuVHIf2Yc9DUp09tvQ/lXVJZj0oayH+RWM2mNKzOIlsSucqaoT2A3FuQa7q5slGe/4Vnz2Oei8VzSgi7s5GO22uDtyKti1B+YLito2ODyvHrSahFb2Vk11eTR2sKjO+VtoP071VOnKfwo1pbnPXcAX646d6ohWZgFUk+g5NN8SeLtFsLWQ2MMuoThev3Ih79yf0rjPEni7W7i1SK1uVsoJEDbbdAp5HQt1NelSyuc17zOjlud8zwWcXmX1zbWqYz+/lC5+g6msqXx14ati5SW6vAnGYYgFJ+pP9K8qumkutOhuJGaR1kKuznJJqvY5aS4iOTlNw/CuulllGD1Vy1SO+vvifdG626fpMEKY4Mzl2P8hWJc+PvFOpGWE3/kDYWRbdAmCOeo5rl5/lZW7jGaIJDb38c2flVgT9D1/nXbGjTh8MTRQj2NXTvEWqTa7C19qV5PE7GN1kmJBVuKTR7iaw1va8jboZSGyTyBxj8cmsW+jaG62k4KMV+mDxW1q5RtQtb+P7t3CrnH97GHH5g1ukErdjsfCI+xateaYxzHHKdue8b9P0rqvDZnfQLmzWQrc6bMywnnIMbZRvxU/wA64e2mI1LS9Q+b/SIDaufV0+7+ldrotx9n8UKG/wBVqFsCvu8fDf8AjpFbRijlkj13Tp47/TpP4hPCl5FnnB6OB/46fxqJbVPTBrH8B3n2a1FpJ839n3RhJPH7h/8A6xX8q6GY+VcSJnOD1rxs2pWSmjOYxbYEUotlAp4loMvvXhuWplZDPJFHkrTvM96TzKm47CfZx7Uwwqe1PMlM82lzCDyE/u0CFc03zT60okOetHMMk8pQO1N8laaZKQyUOQh/lKKTykpnmc0nmVPMBy8zEmoJBxU56VG/St6cya0SlJwaaXCjpmnTj5qruTXapaHFLRiu4PRaoXXQnpVgscVWuGLIc1rFAlczrvsar5OSe1WLg/P7VBKNzDbx61skda+EfCec1YjqCGNuwq5HA2KTOSotR8Kl1PtSFsE+tSJE6dMikkjweRSM7WJLck1ejUEVSteCeK0LcbjWU2WkOWLnvUqWxZqt28IJ5q/b24yKmNy4xKcFpgCrlvalWzWjFbrx8tT+TjsKpq5vGAy2jK1oQnjFUwwWnCb0rKZVrGirU8tnFUY5CasxnNZlIe1RGnt1qF3xWkdTZWPNv2hJNvhGFP70pP5Cvmmbmevoj9omX/iQWcfcyn+VfPEn/HxXoYT4T0MP8J75+zgqx6HqL9Muor0vULhUgIY4rzT4C/uvC903PzTdfwrq/ElxItuCuTXNL+KcFZ+8zkPFhE05YHoa5+2DKzMepq/dTSGVvNGaqZ5JAxXrRWhrFLlLVjZ/bLxY+OBnmpvFNjHYWZmRgXxUWnXn2W5Ln0rP8U6stxEVzkk9KTbuFnc5Y7nkZmzzViwKi4C+tEa5QsetNtI2knwOOas0b0NHUFHl7Q56cc1x/iqTFuF6HvXS6g21vKP3h3rlPFsysir0bNXP4SqCvI5tjUtqu6dR71FVnTlzdL9a5zveh6R4Ltcturqb9zHFs3cYrM8HwqtiJWFW9RYnd9KG7RZw1NWclrkhaQ8YrnJz8xrd1pv3hzWBP1NYx2N1oTaTGZdUtYxzmRf519WXp+yeCGP92259uK+YfBMJuPFWnw4yDMufpX0j8RpzZeA7wrx+5wK3i7ROaqr1Ej5z0rWrqwnupPsryo8rHcB71pL4vtmO2WGSM+4rQ8HW6HRQzopLMTyKs3ulWMud1uhPsK+frVKUpvmWp9FRhNQXKzP07V7LUL+KGOQbnYYB+td74nhitvC15cbVUnCLXFeHNDsl8QwNHHtKtmuy+J0iw+FYIBkNLMPyrvwSik3HY87Hzm5JM8zRdsa/SpV+ZDQV3KB7VADIhIzXoJWOFMYCQxqVW4x2qupbec81ZcqsWSKB6jWYbsgc0lpul1C3tx1eQCkJyueKv+D7f7V4rskxkeZn8KiTG07HuesxFdCsLdTgrGM4+lczPazEk8/lXdXlqbiSNcAhEAxio/7LBH3RXmVanvHl1Ity2OBNhIwPBpn9mSf3a9A/skf3aP7J56D8qydUztY4L+y3Zfu01dIfPevQk0hScf0qUaQgH3RS9oyrHBQaS277pNXl0d4wGZetdqmkqvO3mpRYEjDDNJzbCyOVs7LauNvNaMNlx0rbTT9p4UVPHZ+1RzC5TnpdPBGcVTl0vdn5a7H7IMUn2MH0/KhS1GonFLo/zfdFW4dJA/hFdT9iX0qRLQKafPruCi7nNrpa/wB0U2XS1xworqha8ZwfypxtV7gD68VPMy1Tk+hw8ujgt92kXRwBjYK7RreFRl3jX6nFV5H05Pv3tqn1lUfzqlctYao9ov7jlf7GGPuCgaKOuwV0cuqaDD/rNXsB/wBvCf41UbxN4XRiv9qxOR2RGb+QqlzvoWsBiHtFmUNFGPufpTxowH8P6VdPizw7uxHJcyH/AGbZz/SlHifTm4i0zWJT/sWLkfyp8k30NY5Zif5Squjrx8gqxDpSqB8oqQa+Wx5Ph3Wmz/z0txEPzYimS69eL00WGP8A676nbofy31So1H0NFldfrb7yzFpqj+EVZjsVUfdrCbxZehii6fpyEd2vdw/NFNN/4SjVHfbu0SDHrLI+fwC1aw1V9B/2bUXxSS+Z0a2i91p62ozwp/Kua/4SC9ZSZNasIz6RWTt/Mio28Qylcf25Kzf9M7JF/mxprBV+w3l8VvUR1qwZ/hpDa5/h/SuPHiCTbhtT1OQ+yxJ/7LUJ1pZMq8upzZ9b0L/6CorVYGqw+p0Utah2htF7gCgW6Dj5fzrhhd25yDBdyZ/56XkpojmtcEf2ZBL6iSWVv/ZhVrL6r6ijh8L1qP7jujDACQ0iAioLmbTrbZ9ovLWHeMjfKBkfia49L6KDPkaVpcRJ6G1D/wDoWat2evX04eBo7Rm8pkizaR/KccY44qllkusg5MIurNk6voasV/tG23D0bP8AKmLruiO2yO7aVvSOCRj+i1yGl6xqU1hDK05WQ5VwAByDz09DxVyTWNWzg6hcgDphzVrK11kF8Itov7zrE1CM8R6VrMnuuny4/MgUr6g0eN2j6ip7b0RP/QmFcVJf6g7FnmZ/d2qF7iTduMhIPbdk1ayymuo/aYXpT/E7ttTmXH/EqK5/v3kA/k5psuoXYX5LXT1bt5moA/oqmuBluRkBpyB6E5p8TRk4OW46n/CqWW0u4KvTW1NHax6hqILefNosYK/IBO5w3bPy1nX9/r1pNbxTazo8P2lWaMwwPJjHWsOLGBgkdqj8VNt07SrhWDNBeBffa3B/WrWX0kWsdy/DCP3GxNdeJR80PifTm9msytTWeu+IraRRd2dlqUJ6taS7ZPrsbBP4CshfmAGGFVdQjdYXYFgQOOTSll9JrQt5jzq06aseh6Zren30nlLI9vP0aC4TypFP0br9RxWi2AOevoRXi9vrl9YzqrOs0RHMUw3Lj056fhW9pHipAgjtrt7BgM+VcZlgJ9Afvr+tedXyyUdYGX1ehX+B8r8z0G4UEHHSs+6MMUMk808cEEYzJLI2FX6n+lZsHiP/AEZJ7+0eKJgcT2586Ljrkjlf+BAV5T8UfEWoapq0+mGRhpSRFoFX/VyMOdxI6+1cdDCSlUtUM5ZbWh7zV13R1+sePbZWng0OESuiHF1IPvD/AGAen4151rV5e6vpzS3dw87upwXOQT7DtzUOgyblTdkllAOfpUltxDLC3IRyB+dfR0qVOkvdQuSMepQuFWayWReVeP8AXH+NUJF87RYHXrGWjb6g1oWgxp/lkj5HZPyORVGDP2e9t8fdcSD6Hitn6GjVjPtl3WV5B1KkSgfzqnBJ5d9C/wDCTg/Sr9iwTUVRuRKhQ/lWbdYVWViAVPWsnuPyFuVwWTn5eP1qKYbkVu+MUt7f22/duLFgC2B3qkbzKbUTqcjNJtI1jSm+hoaj+9gimY5Lxgk+pHyn+WavowuPDSDpJZT5OP8Anm//ANkP1rBNzcmEQ/KEBJH402NrkBgsz7XHzAdD0/wqPbJG8cHUkdvZ3HneHrqNGxJbOlzFk9CDhgPfFdT/AG1ZLZWt2l1D5tpOkqpuGShGHH5fyrx8R3GeGkPHbND/AGiGItFkN7j/AOtVfWH0CeVztdn0vo/iDSRrn/IStTbXlsYZWLgAOOVJ+oJ/Ku8e7jvdPtbyGRZAyYcqQfnHBJ+uM18WwajqG+OJSGUsMxhQA3tXvnwrtL3z0ukaSK0VPnBYkMxxxiuPMK37lqRw1sKoxPUVkyKXzD61XT24pwzXzF2cHKTiQ0GX3qJelJ3ouwsStIcUwyGmt0pjUXY7Dw5pwY561FSr1ouwsS7s96N2O9MpRmmHKODUoNMpRSHynPId3ensmRxVaBvmq7HyKSnYK5SuIeDWdOhU+tbsse4VWa1yc4FdEKxxSjcxvLYg4BqGSCRhjbiugjtATzUrWQJ+7muynWQ1TORls3ZgNtNSwfP3TXWHTct92po9M56V0qsa7I52109vQ1pR2HT5f0rcg0/b/DV2KwHHBpOpcw5bs5n+z8/w1BPp/PANdibEY+7ionsFPbNQ5g4o49bFlPANXbayfcOMV0I08Y5WporNR0WocyVHUzra2YEcVpW9uOOKsxWuOcYq3BDg0RkbJWK6w4XimslaJQY6Comj+XtV8xdzLkFNjHzVekgqP7PiolIh6hFVyGoI4zmrKLtrMtOwkg4NVJSc1ccZBqq61cZJGiZ47+0bLtsrBO+WNeCfeuM17l+0g+GsY/8AYY14ZH/x8H6mvSwvwHp4f4Ln0V8ELVh4K3jnfKTXTazGPKZSM4NUvglb7fAFmeu4sf1Nb2v2vysVXqea5k06p51TWbPONViXeSFGaxyp/Wug1aP975eeRVGaG3hsxIZAXPYV66d0bQehz+tMLdd3rXMiV5pyzZI7Vt+IpNwyxOKxLZk2jHWixvGJZV8IR0qSy+V/9qoAN2FH3u1SKstvIGkHNV1uQ7XE1GIlizNknpXHeJSRNtI5rsLibzHBcALXF+JH3XhA5HrRN6GuHXvGVV3Rxuuh9apVo6EAbofWsTskz1/w3hNMRduaNTYLuJ71LoKqLBMelVNcOEP1rKTOOXxHHaxJumNY0tampkeafrWXJyKS0R0aHT/CWA3HjmyHXa26vavjncCDwLOueXworyn4D2/neNlk2n5EJr0f49xzXej29lDtLyPk5OOK1clGm2zClTlXxHLBXZwnhqMx6HAvT5c1YuDwabpzW8NrHbCbe8agMI1LYNTtCsuceb/37NfLuE5VG7H18MFVjFKSS+Zb8C2v2rXOn3Ac1b+NjKsunWiDlRuIpfCtzHoty9x9luLhn7ABaq+LvtHiLUhezWjwhV2oplHFezhIyhDVHlYrATqVPiS+ZwKl9/JPSh8E1040E7gzQrj/AK6VKugW+eUQAnn5smu3ml2MJZfCC96rFfM45kw2Rmn7PMTaxOPpXokHhjS/sjXLTRRJ0UFCxJqh/ZduvZP++KPf7CjhcN9qsjh9pH3eRXW/CW0+0eL422EKgPOKvHT4O5/JQKntrdYMtDJNEfVHwf0qfY1H0FKGBjG3tPwPcrWCMyOzMqjpzxUzG1j+9PCPqwrwrdIxIae4Yn+9M3+NHlxngqWI7sxNc88DOTuedKjg7/G2e2TX+kQ/67UbNB7zKP61XOveHFznVrU/7rZ/lXkMDNH9wQqfeJT/ADFPNxdFuLmVf9xtv8qayxvdkuGDXRs9etNe0K4uFht7wSO3QhGx+eKr3vibSbW5aBobyR920bLZiCe/NeXLdX3X7TOffzDT9S1S/j0AMtzP+6uFJG4nIPB5q/7Mj3EnhlvFv5np6eI4mH7nRdVcevkhf5mq0vixVHzaVLH/ANdbiJP5mvN2kZ1+ZmP1OaZz6Vay2n3L9tQW1L8Wd/J4xkOfLsLRB6veqf5Zqu3jK6xwNKQD/pq7H9BXDsuf4efekVV6Dg1ay+ig+tU+lNHZf8JleNz9s0+P2EEjU3/hL7p+DqYTH9yx6/ma40xoDnpS+WrEEZNWsDRXQf12y0gjrZvFMrr82rX49ooI1/nmqc3iR3Bxfawx/wBqZFH/AI6KwNvoDn1oIbPDVSwlJdBfXqpqSa3IzfM1/Jn+9eOB+lI2pRuOdP3n/ppdSt/WsxUbB6U+OL1NX7CmtkJ46v3NEahGVwuj6bx/eRm/m1RtfS9UtLCL/ctY/wCoNVxGFPBGfrS7WBwW4NWqcF0IeMrv7bJzqV7gANEv+7bxj+S0f2pqP8N5Mv8Aunb/ACqHZ6mk2gD1pqC7EvE1f5mStqOoScNeXJ+srf41FJJdP964lIPqxNNJ4pQBnBY5p2XYzdWb6jTFJ/FzTkjfuKkAbIyx/On80conJjBHITy36VIsLYwXyPQ0HpR+Q/CqEL5WP4hSiFM80vbg/pQD6saLsBUjRTwtP3N93AxSK3PWngAignQdGjYyCADT1Pyld4HPaoyW27R0pUBHekkBISvYN+NTW8nlzLJ5TnB5GetRfl+dPXOOKoDMVl0W7uLa6RltpZTPaz7SylWHKnHQg0Nq1k5xHI0h/wBmNj/StpZZhHs37lJzg9KNzZ+6g/Cgq5nXC/btAuZrSSRJI0LxuuRypzgj6VUmtHuXjvfsdzdw3MCyIbZ8SRNjrjPNb9sdr7XiHlnO7HGQeD/OqMWlwxQQrDevBPCjR+dEoAZCehB649aBIxpI7W4g0678k3w3G3uC5Mblx0BHY+tTabF9nv7rT5QYSjB0Rm3bVPoe4BrQOn262ssLSyO7zef5ueQ/r61GtjBHIJFaV5MY3Ocnk5JpDuQzWuvbtq3OnqAf4Nz/ANKe2l6hceWbq5R0DhnKrgDByAK0ohH3ep4GXBDc/XNMVxbeHC4wTSX0J8o8cHipoV5yMLU8i7kz1zQG6OA1mPDAkEY4z61RfcAfmO307V0Guw4dhjFYMoOCvWpZpe61HWl5cW7iSCZ43z1VsVfa8t7yMjUrKIsx/wBdF+7b6HHDfkaxl3KcFTVmI888VnKnGT1N6WJq0neErE0nhyzaUyaPcKyA8RORHID/AOgn8xWNfWNzY300dzDJEX+ZVddrH3A71uDpxkircGpTxLtyHRf4JFDIfwPFSoNbM6/rtOr/ABo690eZzX0Vq92szbVyrjI69jWI2tILiV7aGSUumwjHvXrlxZ6NeFnn0mNC3UxOV/Q5FVn0fQl+7BcAHsJv/rVMvbGtJ4H7UmePldZuGWQW7RAHIPAqMaRezNlySSeeST+leyRaXpMZ3LYRsw7ykt/M1ZRFx8qRRAdBGgUfoKlU6k/iZpLGYSnpCFzyO18KX8oG2GVh7JWpa+CL5iN0RT3dsV6YELHGJGNSHbEv7ySKJR3ZgKaoLuYvM5L4IJHC2fgGQkGa4iA/2Rk1u6f4C01Svm3Ez+uABWxJrOi2/M+r2QHoJAx/Smx+LfD6vmC+klx/zygY5/StFRgYyzDESNXRPAvh1XHmWssnszEV3en+C/C/lqDoMLcc7ix/rXC6Z4wtA6vHZXUn+8oWuos/HK7lMdkm7/bnVcVaprsc8sVWe7Na68BeDpNnmeHbcbTlXjyCDW5H4a08aWZNLkMAhUkwuByK5tvFt5Og8uOxXI/iuhx+la2ha5q372E21jPHIp4S5Unp6YrHEYWFaDUkYTqSluyqq8Zp4WpmgmiwJoyjEZwaNvFfIVKbhK1jG6RAV98UbalIGOlNrNGTlqRFTSFKmooK50QBPQmnLGQalpaBqRGFp4SlHWn9O1CBzQwx0hjqVW5pCeaZKmcdA3NX4W+WseGT5q0bRt2K522a1VpcvIu6pBBuFPgTOOKnRMGnG5jGNyKK3qzHbjPTNOTg1PFXRB2NOWwJaL/dqRbTHRatwkYFTrtxXRGoZsqx2q/3alEKg96sLtpGIzVc5FrDDCuKYYVz3qcn1pNw9afOKxXMAzwDSpAO+asFhmjf6UuYLDViUVIFxTd9JvpqQXH0zZRvpd1HOFxjRUCIZ9Kcz8UhehyuITywO9L0pN1IWzSuUMeoZO1PkPNQyHipcy0eFftJyf8AEzs19ISa8Vt+Z/xr179o592vQpn7sQryK05n/Gvbwn8JHrUVamfW3wdhWP4e6XuByULfqa1vEcsccDnv2qn8N4/J8E6Sg6C3B/OofGm4277Tj0rgpSvXPMlrJnnOu3G+ZmXOecYrGQuVy2Sc1fkSSQkEE8nmoJFWJTvIxXvpaG0Ecv4nY7D7VzVhLI0gB9a6PxGys21TWNZ2+CGxQdUdjUilESqSMkevSkuLhrhwzYGOwpCvyjjNV2yr9KRHKSzH93n+HFcTrPN8x3cV2V1KFgZgvG3muG1Fla5c5PWibN6CIB1ra8NQlphjnmsSuo8Gxb5V+tZs3nsen6OpSyVSO1UfEH+rNa1pHshUdeKxPELbVYVjN6nKldnGah99qz5O9Xb05c10vwv8D3fjLWwm7ydPhINxP/dHoPUmnE6YRcppI6j4BabJYWep+LL1fKsLZCFZv+Wrei1paDZaj8SPE9xeX07W+k2o3zOOip/dFb/xols9G8IWPh/SYxbWasBtUYJwO9WvBNuunfBeWa34lvJAZH74zjFTC1SfL0PoJU1lWD9pH4pGdqWqWFvG2m6Bp8NlZodvmYzJLjuT2rGJJHLEnPJNMx8545z1qVVr0FCMdIo+Rq4irVblKT18xlKp68ipGjzQFUAjGTVWRg5MbyR2ppXmpKMHGcUrIV9QbcdKuFycKQwqsgDRhlbIPpVu3OCytyrAqw9qzDbzWLuLeQPCfuq45WmPfcsvH8tNRG9MVHuvWB2+Wv0SmRrqHnKWkG3PPyChpFW8yS4YQRtKVLkdB608Qs1+GhVsTQ71jLdD6e1S3Ufm6fMq5MiEOMD7w7imWl1DNGsiybSvDZ6rRZC5mJZyCbckkTRzIdroeoNWNqqCWKj6moUk+0atJcbRtZAGx6jvUt1awXDhmUZAx0zmgV2xn2iFPvSxqP8AeqK8vIZLKa2gZZPMAzj1zxSiwh6Hp7DFT29lbxncq8jufWgQ6KMrAgbrgU/af4aewPY5pAGzQFxmxqb5bZ96sHcR2pFUk4oC5Q1CRYLVmfPIx0pnh2P/AIlq4Z2GTy3XrV+8tIZ4PLmXeM9KLWCO3hEMK7UXoKVtbl8ysIVIox1zUrA4zxUefUUyRhPFKjE9ART/AJf7hp4jJGQOKAEUMacVPHIoCNmnbX607Eig8dDn2pOx4P40o3U5OnIpDuQhcnuKePTJp+F96THNAIRQ39407DdKUHAAxT1oGRsrYFBHqCalH1FB69qYDceg/Sncg9P0oUY55p5+brSAVFXrsp7Hj7tMXr3xTxTuKwuflzilTn5uaTccY4pyAYzuA/CmGg/GalXPrj8agDDttP4U4N04H50AWUP+1Tl+8PlBqNHGO1PWROOaBEjBT7c0m0DkAfjSecuOMnn0ppdtxI6GgYrKuCTgfhVc+Xk/Nup00nq+PWq8t1bIPmnjX6kUgsTptVu35VajYFuWA/CsJ9Y02JzuvYeOvziq8ninSYwT9p3e6qaB8rOsXb3YfnUysoU1wp8a6SgLGRn9MA1DJ8QrJFIW3ldvTdQUqbOj1dVcsxFcxc7f4agPjixupts9vJED0YHNWG8u7i+0WsiSoc4I4P5Urjs0UWAZxtyeKsQJuIHJbsBSJbnAXauSep7VxHizxNPJdSaXo8xggRsSzgfM57gelS2WoXZ3k00MIPnTxR465cDFULnW9Gh/1mrWv4Pn+VeXCa0B/ewyXMncyyE809L5lb/R7CCP6RA/zpcxapI9C/4SrQy5ELT3Lf8ATGJjUU/ijaC1vot4V7tIwT+dcC99qDdJGX/dYD+VRsbpzmSYn/gROKXMX7NHZy+LNQUHba6bD/10mLn8hxWddeLNTfP/ABNIofaC3/xrmxD/AHnZv0pBCmfuk/U0udlKKNC5126lBEmqajKfTzNin8qoG8WQ7vs7yn/bkZ6kVFA+6tLgDoAPpScrjsiNbifI8u3ii/3UAqX7RfE4+0tn+6HxTOe9B9uvrSuFkTW80xfBnkz6bq1bKR8j943X1rERv9IOSemeBWvZMdw571pCTImlY6zSjLkATN6ferrNHFzFKrLOw57NXH6cx2qQRzXTaXJyPmNbo5JHqGk3969mkdw5kjz/ABdq0mb6/jXOaBcb7UqTkgV0Y+aNW9QK+ezmmlOMkjCUW9iM0wnmpGHFRkV4ZPs5CD71SUynLUh7NgelKOlKelFK7BRYlFB6VGXwapFezZKvWkNReYPWnKdwoD2RwVu/zVsWDLkD3rGgGDWlZkgis5I3tzLU6KBl2ips1nW8uAOasG4A96QlFImMg9amhk3dDWc0v0p0c3p60+YbtY3YZOnNWVfisi3l+YVcEy9M1akYSsXt1BaqqyZ71KGzVKRDsSknA5pA1JSd6u5DHlqATTc0E0wuP3UmTTDmgUXEOyaNxpnNLSuA7dRmmMeaBTuA8HNL3FMFGapDI5jhjUDkdx3qSU5NQueah7miPnj9oeYf8JWcH7sSgivL9PH75f8Aer0P49OW8WzjrhR/KvP9LUtcIP8AbH86+gwv8E9al/DPsTwanl+FtNT0tk/kKp+KpMwMuOecVpeHx5ei2iekC/yFZfib5evTGa83C/xbnl394841l2tQGA61yurao2SDwPaup1+4jaJ92DjNcHrC7wdvX2r6GEr7HTTM+S586YlietXsDylWNeayLWF/OGR35rorfbGmducCmnc1k7DbaAkEtxgcVRu9zTnHGK2reeN+oGOlZWsBVm3IePahoe7M27BMEhzzt6Vxd1zM31rr7uT/AEWRs84xXHSsTK31pSsdNG6G4rsvBEJaZR71xwPzAe9d78P03XK1ky6j0PQYW+UjGMCuc8Sv8xFdIxCq2O4rk/ETfvDzWM9zCG5zrQyXF3HbxfflYRr9ScV9XeEdGsvCfg+2sbdVVtgklOPvORyT64r5h8Kug8YaY0nK/akJB9jX0ZqV9JduV3EICcVnVqKET6TI8G6subscN8YZHvrDzVUnY+fpxXS+DXNz8E1AHKPg/nWZ4vtBNoNyg+9sJzVr4Jym9+Hep6a3JiduD2qcDL3tT1OKaP8AskWu5zTH5unU09M0Tja5B4wTQjAV66PzglXmkKc8ClXoSOacN3oaYMjMZP8AFinRrjo3NPIPcUA+i0CAK56sKjkTtwakB5owuc0FFZlx70i7s4zVmRMrxUIVwcYoAYwdDuVyPpUDWcUr+ZtUMepA61c2560q/L2oAZBEI12rwPWpQpz96mv044pVXjk0CFZST1pQhA604AnFOwM8mgCNR6tUmfalZQo6Zpo7DBFAChl/u0pbnpS7aQDjO4UAKBx0x9aTbTjhlAzmnIvYfrQIiKZpduDipHUqPmYAfWoXkhXnz4x9WFBe4p3U6M8Y7VXe+sk+/eQD/gdQvrOlJndfI2P7vNK4rMv5FAznqay28RaSv/LwzfRKhl8UaVGcmSQ/RQKdw5GbgyO+fpSY5+8c+9c03jLSwSVV+PVwKrzeOLD70aKT6FjSuPkZ1hYdMGnBTiuGl8dx/wAFuin3BNQnx5JjhF+gT/Gi5apM74q2e1OG4da84m8dXrjESsnvxVGXxhrDH/j4YfjRcaos9WAPvQ3HPy/ia8gfxLq7Nn7U/Pq2aqTaxqUnym6bGc9/8aLj9iz2czxr9+aNPqwqN7+yQ4ku4P8Avr/CvFmvbx/vXDk/WmNPO3JkbI/2qLlKieztrOlxqXa9iAHXmoH8T6HFy18pHoozXjpZmHzMx9ixpFUs/c+lMPYnrMvjTQkOBJK3/AKhbx3pCNgLMR9BXmBjbvTF985+tFw9lE9If4h2asfLsXI7Zaom+Iz4/dWK/wDAq88208Ci4/Zo7l/iLfk/LbRL+FU5fHmru2VCL74rk+1A/Gi4+RHSyeM9ccH/AEojPtVV/E2syH5ryXH1rGAJGRSgU7j5Ui9LquoSt891I31Of51FJeXMhO+Zm+nFV1HNSLxQGg4OzdGYHoSTipFmkU/fyD1B6VCeTTsUCaExk9epp5HOaOKBSEKU+XjNbvge6mF69oG52ll96xgeOlW/C9wtr4mspnbahlCsfY0AdxqU2zTp5o/lYRtx74NeMRLizEmcs/J+te1avFsa5t9uVbd+Rrxt4zC1xbN1hlZf14rOQ6PUS3XbH8px6+tSbvr+dRQH939KfmszYdTqZn60Z560WAcelIOlAYHvSZXPWmK44UtKkMr8pGSPWnray9WZFHu1AXITRUxhhHL3A/4CDShbTKgyTYJxu28UBcqnKzIc8MMVpWR+UHNZ94rQSmNuSpyCO4J61btCMDGacWE1odXpMgaMD0rorSe3VgfNw3Qjd0rkdLDzB4Ijh2XitCLwvbu3zTSs38R3nk10Js5JKPVnq3he4jZQBPGw9jXa2DeZAAeoJFeI6B4PiMw8q9vIX/haOU8fh3r1HwFb6lZ213a6heNdpHIPJkYfNgjvXlZtFypERSvudEVpjR8VM3WmE5r5zlNLIh205VpxxRU8orITbSHAp9Mk6UWDlIZWVRzWfcXKrmpL2TGea5zU7spnk1tCnc2hBGxHdKzVdikG2uTsbzc33jW7bzZTg05U7DcDnYcZq/CQtZULgn5TxV2N8AVxyOaJpLLt6UpnLe1UklJarEXJ55qA2J1Yk+tWIv61Ei/MKsRjFI5qkyzE2MVaR+elU1GTVhAcimjC5dibNWEqtCpFWkFaxQXJB60h5peMUlaDQq9aD1pAaXrVCDNGaQ0gPNIB9FIDS0wEYc0DrQTSA80gHdKYzYzQTUTmnzAhshyahdsU8mon6VNzaJ8zfGyQv4vvOemB+lcf4fXzNRgX+9Ko/UV0nxdk8zxfet/t4rD8Gx+brlknPM6/zFfQ0vdoo9anpTPr7TRts4VHaMfyrnvGV0IrdifeuitflgH+6K4rx5veMqOM152C1qnlR1Z57qkhucqM81RltlVfmXtVx28twrdqZdTKYjX0KjZHUtDFns1DAqyjmprpY4oVwQTjsaz767jV8Mp608uskWAetQrplNXLK3UEcBH8VZc2ZVZi3GOKfIhXg01lAjb0xVN3LgY+pbltHPY1yxPP410es3AaBo+9c73qZHdS+EF+8DXofw54Zm9K8/iALc16F4BG2GQ9yKkmpsdY0zPuwa5bXZC0pya6SNdsTVyest+9b61zz3MaW5nW1wbXUYbkHmKRXH4Gvo6zkWaxgmU53xq36V8zyngnNe/+ALr7V4S0+bdu/dbT9RxXPiFpc+u4bqpVHA1ryIS20kbdGUisn9n6Tyda1zS3/iy2K3nwRiuP+H1z/ZfxbeNiFW5BX6+lZ4aVpo97PKLq4Ca7E2txGDVLmHGAJD/OqnQdK6D4hW/2fxLPx8smGFc8Oa99H5LYmiY9MVIr8dKiBxipBgLQJji9IW79Kq6hdW9nEZJXwPc1yV74yRZWWGRVCng7c5ouhxi2dru9jSlv9kmvO5fGszfdkcn2TFVZvFk0gPNwT2+YUXRp7Jnp4k454+tNLJnllH1YV5U/iSdgdyO31kNVpNdum4VVA+pNK5XsmetvPbJ964iX6tUT6hYIPmuovzryRtYuyeCgP+7UZ1S+Of3oGf8AZFFx+wPWX1jTVf5rkH0wDzSNrmnhcp5r+wSvJGvrxyN1zJ+dR/abg5zNIfqxouHsT1qXxJZomFjlz7gCqzeLbZePJGfeUCvKy7n+Nvzo6jnmi41RR6ZJ42hX+CH8ZM1A/jiLBw8CnsNrGvORTgBmk5FKjE7mXx1P/BIo/wB2L/69VZPG922cSy/goFcjt5yaUADsKXMyvZI6JvF18xO6af2+f/CoH8TX7/xNj3kasRQM0oUZouw9mjUk16+fqVP1JP8AWoJNUvHH31X6L/jVHvQM4p3Y+VFo314f+Xh/wqJrmfJzNIc/7VR80EZNSVZAWc9XY/iaMe5opRjFADQo/iANG3nt+VOwKULQKw32pQOO1KwxS0wEXrS0AU6gBvvRjmlGMHrQAx+lIBAKUCnAcZHNB6d6pANUEinD5frSrknpTlUnsaLgN3NnJzSKKl8ts4CmpYrS5kbEdvMx9AhJ/SlzDt5FbtTwO9a9n4Z8Q3YAt9E1GUnpstnP9K27H4XfEC8H+j+E9VII4LQED9ad13Fys45hxyKQA16fp/wD+KV2Mr4amjB7yyKv8627H9mn4kSHdcRaZar6y3Y4/LNF0HJI8YHyrQuT7mvfYP2aNWj51Pxh4eswOv70tVXUP2etVttf0i3s9bs9R0zUJxD9ttuVQ9wal1B+zm9keHDj0pwwT1/SvqOb4BfDnSrhodT8U6hM6feChEH51LF8OPgfp/zXE13c4GT5l4B/KuaeY4eOnMck8VRho5HyyoyOlL9Oa+rBbfAfS8bdDtH4+Uyzs24evWnR+N/hDp5C2vhrSDzxiDd/MVl/alHZX+4j63Sff7j5RIx97j+tHNfQv7TXhnQLjwtpPjfQdPis2nlENykS7VYlcqcV8/SoVl9ioNd1KrGrFSjsbxlGcVKOzBGOfWopTtbfnBUhh+FSDg0yQZPbv1+laDPULv8A0iG2vQwIuIFbOe+Of5V5R4mt/s3iS7TA2ygSD616Z4cZZvBWnzCTcYpGib1X2NcR8RLcRahaXPBDbomOO/UVEwpOzOWU4LD3zU0aK/WQL9arz/JKQvQilgbnrWRvZl1YbfHzSu+Ou1elKPsgxiF39y2Ku6Rrcumadf2cdvbypdphmkXLJx2rNGO2OKmMpOTTWgiYTogwlvEPcjNV9RdRCJhGqsDhselKaZcjfazLjkrkVY0lcIZTJCGDHHTrT8fN1yfpVPTmJhK45GcYrp9NttJ1C2nt47e4inhtmmNwZcjcuMrjHQ80gkYnfsR9KX8KP596KBtDr5Q8MLjgtGVz9OP8KWwYsg7cDmlYb7Bs/ejcEfQ1BpxKuU9CaqIt0dR4blVNRgZjxuCn6HiushOyYow+6cVw1m+2RSuMg8fWu6kZTJHKpGJlDg+2K3icdRK50OhTlJ1+td/pcuLtl/56x7sepFea6WfnU5PBrvNMlUfZZScYJU/jXPjqfPRZmtGdEW4pNwqEscY700tXyV2a6kxYGhWzUBbmnxNQVZk1R3BwtO3VDdn5DQUjF1GTrziuR1qbkjNdDrD7Qa4vVpt0h5rroxNoF3Sn+aursT+5FcdozDIrrrP/AFVVVVtBOVnqcvBNV+GTcBWPC3NXrduleVJHHE1oTnpV6AVl2snYmtGGYL6GsmRPYvwj5qsquRx61SjmXI5q7DID0oRySiWY09qtwoD2qvBzVyHgVpDclRJI6kBqMdKXdV3sUokuaSow3NSLTTuylEUUU5RmlxzVhyjcZFJgg1LikI5oDlGCjJpcUYpXDlEopcUhFIPZid6Y/epBTHoKVMrt3qKT7hPtUr9ahnP7h8eh/lTSNYwsfKHxOk3eJ7w/9ND/ADqD4bxmTxZpyf8ATwv86PHsgk166Yckyt1+tXfhBH5njjTAeT5wavorWofI9G1qZ9VLxD+FcV40fIIA5ru9v7quD8ZlY2Zmx9K8/Au1Q87lszze+UrLz61HJt8on2qxqcisRgck1UKlsR8kmvfTbR0W6nMXkfnXDDoAanjjIUe1dNP4Wl+zmXY2SM5Nc6d9vI0MnJXiphUjIbd1oQTvzUUsp8rZ2NLcctxTTt2HgmgaOc1sbF471kCtnxAeR0xWNUndT+EfB9+vRfAafumz7V51b/6wV6Z4KBW2B7kdaZFZ6HQ3Z2xNiuK1Y5kY12epEeQx6cVxWp/fP1rll8RnDYypOlev/BS8M3h2W3P/AC7zfoa8fm6mvQvgZdbdRvbQkYdA2KmtHmge5kdTkxcfM9cP3a888Ts2m+PdM1Bfl/eLk16FncOK4T4rw7YbS7UfNG4ya8+k7SR+iV4e0oTh3R3nxPhWSWxvV58yLk/hXE4ZTxXc6639pfDzS9QXBCoufyxXE/Wvo4O8Uz8WrQ5JuPYcMkfMKeDkgAUxDk0A7ZVxjrVGR5t8RNSmm1h7NWIjiwDiuVwM+ta/jSNk8R3YfqXzWSOlQ9zshshe1OPGDSL0paCwoJNJRg0DFBpaSlHWkxCDrRT2HFIAKSBiDrTsUAdOKdgk4xVCG4pwHGaUIx6KTTtnbmk3YaGE8UgqcQv6A+lWbfS725IWCznkb/YiZs/lS5ikmUV60E4NdNZ+B/Fd5j7L4c1WUn+7asa3bD4NfEi9O6HwhqZB7tHtA/OjmDlZ579KUdK9fsP2dfilcgE6AsAPea5RcVuWX7Lvjt8NeXejWg777rdj8hRzByM8Eo2nd0r6Ph/ZjMIB1Tx5odoB12/Mf1NWF+A3w4sudU+KdtkdRGiilzor2cj5o2/5FKI29G/Kvplfhx8ANP8AmvPHF/eY6iM9fyFWEs/2bNPXi11fUW9y/wD9YUc6D2TPl8xu33V/Wn+W/p+TV9QHxd8CdPx9g+HclyR0Mv8A9cmgfF/wPYn/AIlXwu0lMfdLhT/Sl7Qr2K7nzLFYXczbYraVz22oTmtax8HeJrzAtdD1GbPTbbP/AIf1r6Cf9oG7hXbpvg3QbX0xEDj8hVG8/aE8eyKVtxp9qO3lwdKXtGCorueVWHwh+It5jyPCeqke8G3+dbln+z58ULnH/FOPCD3mmVcfrXT33xh+Jtxp8d43iFo4pJCmI4wpBHP6iudvPiL45uifP8Uakc9ds2KOdj9kjXsv2YvH8v8Ax9PpNmD18y7zj8hWpB+zJeQ86l440G0H8Q3Fsfyrz+48Q69cZ8/WtQkz13XDf41RM09xKqzXMxDMAWLk4BPWk5sapxPVl+A3gGyH/E0+KVmMfeEKL/U08fDT4C2X/H58QL67I6iID+grz3xf4fi0l4Gt5TPHJuDZIYqRz1HTI7Vt2/h7T82wtbBrxpisY/fHGGGTJx6c8UuZlckTq10r9m3TWHOtaiR6u2D/ACqePxL8B7J/L0/4e3N4/QGU5ye3U15dptvpy65eW97FI9sqSGMFijZHIHNdBa6ToFppf9pW9wDcxOs8YaUHaMj5CO55NFx8qOx/4Wz4BswRpfwr0xCDx5qr/hSP8fJoR/xLfBGgWnofKzivItcgFvq93Cv3RK236E5H86p4HpRdhZHr1x+0L44YH7NDpdqv/TO3FZusfGH4oqkLXWsy2izp5kflxgBl9RivM8cYwK3NZ1+PVbXT4brTYk+xqYy0ZI3Ljj9aQ0jb17xp8RYUgfUPE2oYnTeAs5xj34GKriHxxqVzFD/ad9O08XmRs10wV1wCSMn3rPvL3UNZ0NYUsJZEtmQS3G4sqADao9uordtk8SWNjdySzxRT6TCgVGXcdjDqPTisZV6cHaTM61aFJpSMaz0e6vRIL7VGtZh5i/vXJUbMZya9i/Z7uZoPDuu6RcTCSTTLyC+iIOQUzyR7EGvGbO4u9YE88t8sVzACwQJwyuQHyfoa9L+DUf8AYvxCOmzXUk9vq9hLaZlGDuUcCtnZq6LupJdiD9py0ltvEsN3BMyxzFgRuIB7j9DXn+leEdcvktroQQiGfDRrNcKjSLnsCckcV678fLX+0fBNjfH5pYI0Enc5X5G/lVX4DJpmqatoy6jGrefp89mHP3omQ5BU9jg15+CjFKcWvhZ5mXQioSi1qmy5458O2XiXRF0mys7WxvLSOKVJm+6VbqBtBJxjBFeS+IPBzaTZ3MkepQXU9qy/aIVidWRTxu+YDIz/ADr6vsvhH4Na7bzpNVup1UKzSXj8j047VyH7Q+hWtm+mfZYAsVzYzWHqSQoZMnueK7001oemuWSsjkEX/hKf2cNRtvvy2kCXCZ5IKHBx+FfNd0o8uKT2Kn86+hPgLqCyeGtW0iXlGjkiK/7LqcfqK8F1e3MLXNuV+aGVgQfY4rPLH7jp9meJh3yxcOzMwHPNNfnd9KGPI7cUMRtNegda1R2Xw2nefTdT04vwCtwo9+h/kKofEe383RDMpJkhKy/rz+lR/DS4EHidYWwFuInQk+uMj9RXR+JbMy6ZdW7cttdcfhxUyIXxHkN4OUf1FMiPzcU85ayQn7y5U/UVCjcA1idNze8OXkdlqsMjwQyoXVX8xM4UnB6+1Q6xbfY9Yu7Xp5UzqPpniqa8YI4NWdSvJ7++a6uMea4G4qMZwMDP4UE9SCgAZ56EEUlKvUE9qCjPsspdPH79Peup0i+0i00ie3uFvvtE7jzDFtGFHO0E+pzmuXnxFqG4Y5OT+NXSy9cgj1oHJDnZd58sFUz8oPUDsKTNRNLGo+8oApjXkQ6HP4UBZl23G/zY+8kZA+o6VVt3xdezKD+OaSC9/fBhGwo5DqQMDNNDsbVq3IP+RXb6VDJdaJDPGGYwEo47r6VwNs3ArqfC2rXemzNLCVZCMOjAkOPSt4HHPc6bTp2UgV2uk3Bez2ngryPwrnNP8Q2TMGfQLbPqGPJ+ldvoniLTZrUxzaCgUjGYm+b9aqUeaLRj1NdW3RhvUA/pSN0pLaW1mjxaeYI1wMP1FPK8Gvjq1Pkm0dMdYke72p8Rpm2nJnNYDJx0qveNhDU2cZqnfN8hqjNPU5nXJOGrh9SbMxrrtecgNXGXbbpzXfQOikaui8EV2lkB5I5xXGaKORXa2K/uBSr7k1FqcOp2SbavW7KRW74i8PmF2kRcZrnAGjkKsMEcVw1qMqcrSOHmL6kDoasxTYWqMbZxyasLnFczjqNO5ciuPn71qWkvIrBQ4NaFnJwtUoj5UdLaS8itCNs81i2TZxWnFJ702RKJaZ6TdzUG/Jpy88mkRaxYjOTUyVWR8DFWYjTRpElRaeRQvSlJ4q0Vy6CUUwtzRk0BygV5pdtN3U7dSJ5RKKU0lBVhDUbVMBTG6GmolcpVYZJqrfnZZzt6Rt/Krr9TWfrZ26RdP6RN/KqjHVGqifIfi9t2sXB/6aN/Oum+B0XmeO7H2y36VyfiNt2pSk8je3867j9n6MN42iP9yNjXv1FagdMvgPpaQ4gJrzHx5MfP+93r0yUgQMM15h45jXzifeuLARvM4ZbnFXGSSxpLBgbpGbsarzsTIeT16VFM5SItyMV79tLDSud5f63brp5Q7eF7V5pesJrqSZehJqjdX1zI23zG2+lW7c/uO2axhTSuylCxVZdwqKX5T0qYkq341DdSKcnODiqKicz4gbdN96syrmrNuuGPeqVQd8fhJ7L/AFg+tem+GFK2yY9K80sP9cPTIr1Lw+g+yRnGOKpbGNYv6wSLc1xd/wAua6/WziI/SuNvm+dq5OoLYz525rpfhLdm28ZQZ+7KCn41y0/3queGrk2ev2NwDjbOp/CrkrxZ2YGp7PERl2Z9Kx/drm/iJb+f4cmOOUIauhifcgZehGRVPxBB5+j3Uf3sx15KVmfq9J8yXmvzJfAE/wDaXwjeFuTACMemK5lF3RitH4E3HmaTq+mMeQWODVG7UwzvHg5VyuK+gw0rwR+PZxS9li5x8xI1prDHPfNPHGAQBTSozW55t7WPOfiZbhNXjnx/roxnj0rkh2r0P4pQK1hbXQBGxsGvPh0FQ9zti7od6Uh60nenUFjWZVOGYKacjK3G4n6LUkNrHPf2yyNtSRgrEdgTXuviXVvCnw+sdO0+HQLe9uJIQ+9lHTHc0FRseGx288hxFa3En0jNXoNA1q4IEOjXz56fuzXosnxjaP8A48/DljED0yOlRx/FfxhfMV07TYF9kgLU+Uq0Tk7TwF4wucGPw9dYPQsMCta2+FHjab72mww/9dHwKn1T4hfEKJT9okntgf8AphgfrWFP4+8WXAO7W7rHsdtHLENCPxf4P8ReFxG2p2wjik+7Ig3LXdfs3/DfS/iJr1xHrF3NDZWUZmuAhClgKl0XWLvxb8JtasdSmNzdWGJUduW21qfscaoln8UTpsx/dalayQMPUkcVM1ZDjGNzt5bP9m3Rp3g/szUdRkiYqSWYjP5im/8ACbfAzTubD4arPjoZQOfzNc3p8Hh/RfEGv6Zr6xrJb6kVUtEGLoSwx7AEg8Vred8MbDR2ikFvNPIgH7pWYBwev5H/AOtWBtZLY0B8ZvBlrxpXwt0iPHQui/4U2T9obU4Rt0/wloloB0AjHFeaeP7vQb3U4ZtAiSKDZtZVjK5OeOv9OK5xfm+7z9KAPXrv9obx/MMQSWNsp6BIBxWJefGn4kXRO7xDLGD2jQD+VeeUUAdTe/ETxxdZ8/xPqJB9JSKyLnxDr9yD9o1rUJQeu64as2igB7zXEpzJPK59WYmmYHpRRQAUUUUAFFGR6iigAopyKz/cVm+gzVmHTdQm/wBXY3L56YiNAFqxPneHb63/AI4JY5k+hO0/0rKHSuk8PaBrjTXUI0e7dZbWRWXZyOM5/SqI8O6guPNlsouP+WlygP8AOldXsBk9eB1q3pNtb3d15Nxdm3UgbCIyxZs4xxVz+xYkP77W9OT/AHWZ/wCQq3o/9kaTqMN//a6zyQnKp9kLgn8cUwJda86PTGmOpXEt1Zz+QcoApbBBIPXoO9HhtZLy1hH26+ja1uAjKJSFCN0xjoSeKgvr7RZi+6a9ZWl87ZHCqLv9eprovhxDoev+IX0iddSiW8UmTbOoLkdOgqJzUI80thN6N9jn9e0+1s/E1m0rSPb3JV3DPlgCcMMmtjTvC/h2+nuitzKkYZ40UyLuRgThvp0r2Zfhr4NaUTXWn3F5IAAGnuGY4H41fg8E+EIB+78O2mT3YFv5mvLlnWHR4tTP8LHY+ZPEyq13BNGwkEtum4oc5ZflJ/HFUobO+mIWGznkJ/uxk19c22i6Pb4+z6PYRY6Yt1/wrQtytvIGiiijUdljAz+QrJ55Tv8ACcz4jo392J8kWvhTxNdH/R9Cv3HtA1a1p8NfG8rIy+H7hBnIMhVcfma+rbnLWiSLJlc8YJyKpAZauaWeS1SgTX4gnRkuWB45oHg/xta6VrOm/wBk2EEGqwJE6yXI+RlIIbC59K0B8PfFd1JNJcapo8H2izW2mCqz7lXv0616px70HHpXFPH8z5rI83FZ/VxMuacUeQ6Z8HW0oTXH/CQq7mFlZUtuoI5wTXF6ffR2fiO2uIbi8M+j3MZ/e7cFC2CcDmvo8gMSOMEc59K+e/E+jpY+MtX86dIVuY3jij6s74yOPTjrXq5ZmFStNxmfSZDi3jcPUc94novizF9pWp6Sx3b1kki+jDd/jXnHwavxZ3trIxx9i1SB2H/TN/3b/wAxXZTXxlsPDesMfluYUhlPv93mvOtHR9N8Z61pX8UsUwjH+0p3qf0/WvRjaOJku+pVNcmKnG26ufbEFnBCyxi8mUtJuGG5b2PtXH/HzTFbwUNQXc7WF9HdN7Luww/I0eGvF/hdtF0/VLvxNYQvJaoxikmXKMQM8Zql488f+BtS8K6tpa+I47t7m1dESGMsN2OOg9a2g0lroddF8q97Q+e/h4x0nxzrWmbivyuUHrtO4foa8++IECxeK7/Yu1J/3i++6u2UXNr8QNG1NreULd28Xm/u2HUbCT+Iz+Ncz8UbcR6tHIOsM0lsx+h3L/M1GFlFYiUY9TzGorESUeup58w5/SjsaknRo5WU+ufzpleodK2JNHn+zazaT5wI5VJPtkf4V6jrSKbuYHIRxvBx16V5K/HPRvWvWvMF9oWk6g335INsh9SvT9aRE9Hc8b1K3+z6hqFlg/u5iy/RjmstPl/PBrqPGdv9m8TM38NxFkH/AGlrmyuJWXpznFYvc6YPQVLqMDa7bTQbuBQcEsfakMCMdxpFt0zjtSGNa+/uxt9TTTcztjatTiEdlzUiwPj7oFA7ooujSHc/3jQLd+7n6Zq88JRCzYwOp9KIfLf1oDmKQtxk5OakjhUfw5q8qRqfu5+tSBgBwqr+FBN2yvFD/djz9KJgQpXoVGce9TrNKOjkfTin3JM0CTt8zqdrHvg9KaC7FtTlR+tbFhKVYAVg2LYAGOAcVsWLL5y5U4J/StYbGdRWNWLVdTcn7HYGZFON545ro/DuueKY5wy6KJ0/ug1TRBAwjQALgEAV0Gg3HlXCNjoarlb6nLdHXeDdcbUNSms7nTbiwuPK3FJPusPauuIGOKx9MmRr2C4wu4oQD+v9K2TgKBXzGZx5axcZEe2lWpB0pDXANyGleDVC+OAfpWg5wtY2pP8AKauII5fxA24NXHuoaTmup1ps7q5l/wDW/jXoUdjpp7GzoajIrsbPiKuS0QZIrsbNMxVjWlqRLc6/ULWK6hYACuD8Q6KUctGuMc12lpdDs2adfQLcJuwCcV7eLwsasTllE8riRo3Kv1FTlwoxWrr+nmN/MUEetYg6d818zUpunJxZkTKdx6VctgwqnCORV6E4rO5oka9tNGsSgZ34q5HKxNZEbcCtC2zsHU0tx2LyymphN8tU161Mi8daXKCjctROGIq7BjArLX5TnNTwznPtQkHLZmsvWnHpzVOGbcasht1VZjGMeaTzAOppJTg1VkkGetOxEmXPMWkB+aqXnc/eqWGTI61XIyVIt7u1KDzUKtmnAmpsyoyJc0xuhoDUrdK2SNotFaQ9axvFUhj8PXrf9MmrZcda57x2/l+FdQb/AKZGqiveRd0fJWtNuvpP9816X+zlDu8WSPx8sJ/nXmOpnN6x/wBqvW/2a4idavZu6wgD869mu/3RvP4Ue6XmfJ3D0rzDxk7PcsPyr1C6I8jmvLvFrr9pZVwTzXNgH7xyVNzh7gMsvPrUN0d0ZUd6tajuMnyjp1pmkoJ9QiiboTzXsKVo3BM5i4heN9zA4z6VKjHA6132taLbrZPIMcDNcU0aqpxWdOpz3sNSvoVHyO9VZ+Qx9BVyReKp3DBUb6VZcNzltRP+ktVWpr1t1yx7ZqCoO6Oxd07mVfrXquhjbYR5HavLdHUm4T65r1jSlJsIunSq6HNVbuV9ef5SM1yN3y5rptebk1zF03zGuVblrYzp6gaRkZWU4KsGB/Gp5Dkmqkp5xW8FcqLs7n0z4VuReeHrG53Z8yFSfrgVfnUPbyL2K4rj/hJefafB1sM/NExQ/hXYn7p+tePUjyyaP1XA1efDQl6HIfB2T7H8QLyxb7sqtge+a1fE1v8AZtfukK4G8sK521m/sn4q2k4O0SvyfrXb/EaHyddEwHEqZr1sE+amj4Diuhy4ty7nMv8AN82aZtbPWpeduMCgLXcfLGN40thc+GLrjcYwGFeR17hqMP2jSrqDB+eM14nKrRyMjdQxFTI6aLurEYHNPFJQvWpNyWQssaOvVDkV6L8V2Gp+GfDmsLyWthE59xXnSfNG4/Ku3kuFvvhPBC3zPZ3H44NUVHcg+HPhi01QXOraxJ5OlWPzSnOC5/uite7+JlxYSm38M6ZZadZxthR5IZ3HqTTPCOla74s8JLoOkxeVBA7T3Eh4Ejdh71xWp6fcafdS2d5GYp4mKsG61S0QWe57N4K+Kmn65KuleLtNtcTHaJggKnPYiqHxm+GVtZWb+IPD6DyB801upyoX1X2rx63ZY5kZ8lQwJx1I9q+r/Ad9oeteAEjgumltBbmObz2BaPjnNDsXF3PDfgndKNS1PS5Pu3tk64PcgGq/wo1KTQPibpF3u2+ReqrH23YNUrS40/RfiQG0i6M1otwVDnjIPUVT1k/Y/F08iHAE/mLj65qJ7Bome6/GvStL/wCF6zrfO6WWobLj5BySy8D864S30e0vLJZoTKiLfmCeQjIRCeDnoMCvQ/iXHb67P4R12dpPLubIDMbYYOq7gM/UVzvg5E1aSeCPTXi02Ng17LdXriNSe5x1b0FZQhKclCKuzZsp6xoNrYm50y22yCe38+KVlw4ZTyAxAyCM8Vf063sotIgh06axsS8yB7uWVd7qVywwemCMVf1zw5dCyGpaBFoupwAsse0OZiF6gBuuO+K4QeIdRU4jS1tz32WyginUozp/GrCUk9iPXbeRtZujBCGRpCVMI3KR9RUUWj6tMuYtNu29/KOKnl8Ra233dRmUeigKP0qpLqOoTf66+uX+srH+tZjLy+G9bIG6zMYP/PR1X+Zpv9g3CnE95p0P+9cg/wAs1a8C3Df8JCIC9iPtMLwmS+G5FyOpz09qwZo/LnkiypCMVyp4OOMis41LzcWBsro1ii5n8QWK+yK7f0qM2egx/e1a4k/6522P5mschfSlrQDW3eHU6pqc/wCKp/jQLvQU/wBXo80h7eZcH+lZBPO3v6Vs2WnQWNut/rIOxvmgtQcPL7n0WgDS0qWxaD7fcaNZWtgp5d9ztIfROefr0qlf+I2kuXNjpun2UBOFVLdSQPx71m6pf3Gozh5yojXiKJRhY19AKqmgDqBrOpajpm61uPs93bKfNSGNV81P7wwOorEl1jVplzJqV0wPbzTVe0uZrS4S4t2KyJ0I7+1XdYtoZI11SxXbbSnEqD/lg/p9KAN74Pao9n8SNLa4keSKeQwSB2zlWGMVF8XdDj0PxxeW8Ft5FtJ+8iXb8uD1AJ9DXNabcNZ6ja3cbFXhmRwfQgiu5+O13f3XjISXF3JNazW0VxbKx4RXXkCvObcMb6mi+E8//X8aKKK9HyMwPSt34fXx0/xjp1zkgCUK2PQ1hGnQSNBcRyqcMrgj86yrw56ckNau3yPs1DuAb17elPrL8L3a3vh+wulGPMgU9c9q0xXwU42k0fl+Lpeyryh2YtJS0UjmJrJkZZIZSAhGce9RPGY5GXt2PqKWBtsw6EEc08MsimIn5lPyH19qUNZOLO9pVKKT3RCabzuApSGztwc57VOFS3UM2Hk7D0rRU3LfRHLCk3vohI0SFTJMMt2T1rwj49wva+NbDVmUESOpbtivcXZpCWZsk15d+0Lp5uPDMF0o+aJiC1d2CrqFaKR9VwtiUsW6EdpRf3mDbo958NZ7eB183Tr4iMsegJyn9K19J0zwTe3Nr4nvtZsrbU3w0iTSldjgYwVxzWB4ASPV9M1jSXfYmoadHMD3Dpxke/Fez6ndeDfAGk6daf2LBc7oUImkgEjMcdeQa+lxsKVlKba9D2Mxo0dJVW7rTQ5SOT4dxv8AuZLGds9LbTGkJP5Vftr/AE8ADTfDviC59BDpgjH61aX4rfIraZ4cmMTHarJahVH4npUMvxL8WzsUt9I8r5d37yZVIGcZwO1ckcPGprGEpHmKjRe1OT9WTouu3MyvD8PNWkbgK15cxpx2z3Arw/48eHdf0dXudW0MWSXV4bgyRfNGhxjYCPzzXq2qeNviBGSJ7WC3GeplJU/iBVy8vL7xp8JvEOl6x5U91HbvLGQOFZeRjNbYacaFRL2drnTS9nh3/C5b6HyBfqyyqT0ZBiq9W7oE20e7GVJyfr/+qqle8dI1lBx7GvSfBDG68A5aQFrO5ZCvfBGa84wCDxXbfCSXzG1fTP8AnrCsyj0KH/64pClsYnxMt9rWd5gYSXYfo1cTOAtzu7ZxXpvj20+1eGplAyyoJB7Fa8zvCGiSYdCuayka0vhBGBbbjitfw3py6tqQszeQWvys2+Tocc4/SsNCVcH8a0LWBrmeOFZIo88b5G2qPqaymm42RoLcq0NxLB5gcI5UMp4NRZPrV3VNMl09YHMsU8Eylo5IzkHHXrzVKnFNJJ7kiONyMpOdykYqnprcsjHkVc7j61np+6v2XtmmWtjVtLee6nW3t4mllb7qKMk1Gw6juOCK6HwXLHZi5v8A7db21ypRIhK2PlJ+Yjjr2rP8V20dlr1zBDMJUZvMUgdjzjNBF9TNWnplreePvt3D6io+9SWu1Zxu6MCrfQ0DIbc4mbng8gVrWzfMvNYoBjlX6la1rVumOTVwImro7OGXzLW3k7lMH8K0rGXaysKw9FbzNLZR8xjcfhmtWx64btXQjkktT0PR7vEEMvUIwz+PB/TNdcX3DPr0rzvw7MxieMt1HArtrGbzLaM5ySMV4Oc09VIIauxd8ylL5qvupAxxXiGyiSXEvyGsTUZfk5q9dSYXrXO6vcEKeeK1poowtZuB8wzWEWJlHvVnU5N7Hk1ThVmkFejBWidEVZHS6GMba7Gy/wBTXI6Kp+WutteIhXDWepg3qWLG6wcZrZtbrIC54NcfaXGG+9WvaXQwPmr7Cxypl/W7ZJYsjrXDX1qYJycHFdz5wkjwTmuf1qHdurw8zwt1zIUkZMCip14NVFYqeanjkyelfPscWXEbFXba4dcqp4rODCp7frQirmvAdxy1XExiqFu2Fqysgq1uCY+Q4NEbYqJ3B9qRWo6i5tTRgbvU4kINUoWwBVkdRVGqaEnlwCc1QluQvU1PdHg1iX7kZNXFByXLwutzcVftJCwHSuVhmYPit/TJgQuTW1kYzptG5D0qbbxUEDcCrO7OKzkjJjVWnsvalBwaccU4lRkVnizXKfFH9z4MvT/s4rsGauH+Msu3wVc9skCtYx95GsZXZ8o35zdN/vGvbf2ZowW1KTHZRXh1z81yW9zXvv7NUeNLv5MdWA/SvSxNlSOut8CPV9T4gJHpXjfia526q4HHWvYdVyLcj2NeLeM9qX0jDrzWOXrU5G7yuZN1cRsrY5rPgufs1wswOMU1W6tVTUZP3Z6V7FtLMcVdmxqniTzrRoQ3LDAArF8zFtnPJFZEbZk9avLylZxio7GrgoisSyVSu8+U30rQCfu6ytUcpGwp2CC945a4P75/rUY606U5kb60g6ipO6Jr6Am64WvUdL+W2Rc9q8y8Pj9+n4V6dYr8i7fSqlpA55/EYviBv3jCubuDzW/rz/v3rnrg9a5YlLYqOeTVOY5Y1cf7prPduSK3gOOr0PXfgPebrC+sy33JA4B969Pz8teIfBK78rxJNBu4liPHuK9tTpXmYlNTZ+i5FV58Gl2OC+Ia/ZddsL5VwQwOfxr0Xxxi60TTdQGSWQAn8K4j4pQ+ZpMMwAzG9dlZTf2j8K7SViGMaj8MV15fPWx4vGFJWjUOYTOKUsRTY8evFScV6h8H1Fj3HK9QRivF/EcBt9buosYAckV7VAwDjJwM15b8S7fyfEbPtwHXdSZrQepy+aUCkI5p1SdRLD3FdF4Vk3aDqdkScFdw+ornIzhq2PDrbbi6i5w0ZpoLntP7OPiWGSGXw/NHBFJGA0JAwZPXNY37SFjLHqsNyNLRI2X/AI+U53H0avLdI1K70nVIb6ylMc8L7lI7+1e8aF8SvCvivR/7M8VQpbykYbzB8pPqD2q3sVGSejPnNzhvcfzrp/hvFrepayNG0y6mgtbkAXm04Xyhyc+ld1rvw/8AAj3DXVr4ztre3J3bCckZ9KxtW8UeH/C+i3GieDS89xOuy51CVcEj0WpVxpWOJ8TfY7fxReLpuBbxTkRY9AcZqfxJIs1xbXi9JUGT7jrWF8zOWOSWGcmtIN5uhjdndBKAPxpSH1ue/aXcDVPgTo2pD5pNKvVUkdl3f4VLa6HeX2h6boGlxlvtOrTCbbyAeCpP0U1j/ASX+1vhz4q8PMclIvPjXPcZo0jxldeHb1ZMzNZalap5wiOHRgCpdD2bj8a6csxX1TEqoaSV46HsnxQ8HaPpeh6HHZeJrHSpNKjPDvlnc4yeK8I+K9lb2ni5pLUpsu4I7htgwu5hzgelar3vgszDUbzWtU1JgdwtWhIdm9CxOKxtZ1NvGVzNcPDHFqEfECJwGiHSP6gf1ruzXEUXRhCNTnlve1rCgmtzl6KU8HHcdR6UlfPmhZ0qb7PqlpOYoZtkynZKMoef4h3FX/GNt9m8SXiFrM738wfZDmIBucA/jWMTgE+grofGKmSLSb4W+nW6zWqpstWBOV4LOOxPWuWp7taL7jOfpY1aSQRxqXcnAUDJJ9MVJZW1xeXCW9tG0kr9B/Un+tbMlxbaEjQ2Mi3GokbXuRysI/up6n3rqECQW2gqst6i3Oo4zHbZykHozj19qx7y5uLy4a4upDJK3Un/AD0qJ2Z2LudzEklj1JpKACiiigAq3pV6tnMyTx+ZaTDZOnqp/i+oqpR/n8aALWr2JsZgitvhkXfDJ2df8RXafEdjqXgrwhrQwZDatZyH3jbgH8K5XSJI7u3OkXbAK7E28rH/AFb+n0NdZawSXXwa1SymQ/aNG1JZNp7JIME/nXm49cs4Vez/ADLjrdHn9FFFemyAoP0zRR14o6DWjufS3wPvvtvgW3Xq1uxjJz1ru0OR+NeLfs26gpj1HTWzkYkXJ6DNezp3+pr4XG0+SvKJ8FxBQ9ljG11H0UnagmuU8MQNtYHipJFdrn5TkkArjtTI0eZ9qD6n0q7cTeVAqoUZyMM4FLltNTZ3UIXpPmFn2Rxl41VrgD58dqzySx3ZznvTonMb7hz/AHvenXEYXEi8o3p2ronL2i0IrVPaxvEaowK5n4maeL/wdfRY3MqbwK6ZTkVW1SAXNhPAeQ8ZUj8Kzpy5ZJnRk9f2GMpz8z57+FN2INY0xWPHnS2b8/wsuQPzFe0eM7b7X4d0qZ5VVo8xO56Ao2Of0rwGzzpevanGQQ1pOlyvsFbn9DXv17Mt74evbE4J3+dEc9Q68/qK+yxHv4aM1utT7vOYcqcuzuczEuo6c4Ks5hkO0FGzG4NZGsXmm6b4wt7y4vY4mWzFvcW5Us2CDwSPwrQsby7tI1mhlDIcZx8yZ9D6VneNvBmsa7qq6npltGLedervtFfZ8LyozqyVaXLFoqpJuN0jblmvLci4XbLaTncoxujI9MHpWz4Au7VtcktY4zFFdRlJEY5UFgQcfnWbHY6vougWNrcSWzS4+ZFkV0YYHBH4UWskdpqlrc/ZzbTPkYRsox65FfNZ3ShCpJ03dJnPj05YbmW6sfM/i3Tm03XdY0sghra5kUA+gY4/SsI9BXofxsjEPxHv51GEvVEw46krg/rXnhXk5OCOoropy5oKQtN0HQVt/Dq/GneNLGZs+XKTBIB3VwR/h+VYfakglaC5iuE+/FIGH5//AFjVhbQ9R161LJd2rL13Lge4rxXy2S1aFs7onKH8Dive9cBadJ8cXMAl/SvGNct/I1/UbccZIlH4ispIKD6GHGehP0q9BligABJYDB6GqIG0n2NWojuTtjvUG7Oo8QI39gQtqFvBaXsMvlwxRMMMhGWO3PY9+9c2OgpG5OTnP50A0EoVs44qhf8Ay3aSetXHkRerCqeoyLIEWM5INBaRcXJAOO2frTpZJJGDSyNIRgAscnAHSqMV5tTaysSOOKT7bu6RmlYOVF+kDc5HFUPtFw3TA/ClVZ3YbpCKaGki7e4892XpncB6VdtX+UcDtWeE+U5yTirVk3yY9OKqLsRJaHXeFbq3gvDHdgm2mUo5H8Oe9dja+HpHYNbX1nJER8reaBn8O1eb2TdAPvY4rctZBGg3yBRjqWxXQnocckep6D4du0cYuLQ56/vxXTW9hdWEXlzx45+QqcqR9a8e0y+t1dc3aAehkrvvCuopNNCqXYlTkFA+RntxXBmMFUovujO/KzpwD6UMMLT+aR2+SvlFfY1VWxlakxVD9K5LWbhhGRXU6o42GuJ1yTINdNLUtSMWWQt1qzYRMzA1SQFnrotHt+FrsnNRRs5aGzo1v8q8V0sER8sVR0u32qK3IYjsFcFR3ZmjgLW6XPWtW0vBxmuKtLrIBzWla3hJ/wDr19pc5rWO0hu+Rg0t3IsiZrn7a84HStCG4EiYrGvBTiDKUy4kNR7yG4qxcDqcVVwd1fI4iHLNoi9i3G3TrVy3bFVIByAauIPSsLDd0XoZMLUhbJ4qsg+WpFb5elWjJyHtI3Sp4Dnr0qsMZqeD71AKWpoQDNWh0qCHoKnH3aqxtGRUuuhrB1B8LW5dt8prntRbkitIHVB6FWI5krc04jIrCgPz1s2Jx1rSRFV6nQ28g45q0soz1rJt5eRVtWFQcjL2/wBKcX4qqje9PLcVpGIhzPXn/wAcZgvgyRc4JcV3RPvXmvx8l2+GETPVq1gveRpTfvHzXNzN+NfRv7N0W3wrcSY+9Nj9K+cW/wBePrX07+zzFs8EhscNKTXdjP4Z2Yh2ijuNd+W1Zh1wa8W8UQtNeSHPXNez+IHC2z56YNePam6zXspOBtJrPBXRxxeqOPlUxNtPUVCLN7xjGozxmruqRDzmZTwav+FXhivGM2MYxXqTlLlNr2Vzm7rSJLNfMZSBUMYzx713XjOezGmHy8bjXExRsyZ6VFNtrUanzImMYWE/Sue1vOwnvWzM0m0r2FYmssPIJ71bZpS+I5hvvmlTORSHrmlT7w+tQdx0GgKVmjOOMivS9Ob9znjpXnvh+P50Nd9YfLaM2e1Or8Byy+M5zWzmdqxJznNa2sNmVsVjTE5xXPE0ehXk4Q1nHk1fuiRHxVA9a3iFJnR/Dm4a08YWEucKz7D+NfQ0ZGDXzDpUzW2o21wp5SRW/I19LWMwmtopVbKugbNcGMWqZ9twvU5oOBneNIBcaBcJjkDcKv8Awon+3fDq5syMmEEYpdTiEtjMndkIrJ+Bs5S91XTGPU5AP5VOBlapY6+KaKngubsyuNynafU1JuGP8adqaNb6ncQlcYc1H9RXuH5b1Y6I5fqDXF/Fq3zNaXXQYKtXaxfe4FYPxMtzN4dEgXmNwcj0oZVF2keVHrS96D2o71B2jh1rR0mRhq0Krz5oKn8azqsR5KxFeCpwTTiSdXpHgnWtY886fCsrxOVePcAVHbrWnF8LfEmR9oextR3Es6ivRvBfhvw/pPhG31/xhfEmdRt+Yr9Bkdalk8XfCK0bMWmrcn1MZb+dXymyhFLU86/4VpEoP2zxVpEfYhX3kflU1t8O/Du4CXxNc3LZ6W9k7f0rt5Pi34Js+LDw0DjofKUCs+7+Pgiylj4eiTsCzgfypOJa5UZth8O/DaMGj03xNqGDnAt9ik++egrnPiBolxoovZm0CfT4bl0WFGGRGoHUn1rfvPjx4mlyLazs4PTgn+tb3gXxteeP9P1fw/4hht5ZDbPJDIF7gdKTQ7xexz37L9+sPjttOkP7u9tXhI9TjI/WpfGNj9ltmgYDfZX01u2f7pO5f61xfw3vm0X4gadc5K+TeKrfTdg1638XbAw+JNeiTlZYor5OOvOGx+BrCaXUcTzL60sUkkUqSxOUkQgqw6gjpTaKgo19TRNRtDq1sgWQYF3Eo5Df38ehrIHSrOmXsmn3guIwGB+WRD0dT1WptZsorcx3dmxexnOY2/uHuh9+1AFEYz79q6zTdHuNa8DRS21nYQR2V0y3F40gEmGHG4en0rE0nSjdRtdXUwtbGP78zDlj/dUd2rotMvhqugazo2naXbrbRwiZHkn2SLtPJ/2mPpXNidoy7MaMO91K3tLZtP0UkRtxNdkYeb1A9FrH9u1GBRXSncQUUUUAFFFFABRRRQAHnr09K9P+GF3Brmj+INCumIvrjTG2ZH+t2fMp+oxXmFdV8I9QXTPiJo9w7fu2n8p89MONv9a4sfDmoSt01Kg7M5Xvj6j8RRXUfEPSY7PxBqMtnHsjiumjmi7xtng/7prl66KE+enGXkhNWCiiitRHd/Aq/Nr46ghZvlnUoR2Jr6UX1r5P+HUgh8baU5OB54BHrX1hznP8q+UzmFqyaPlOJ6d3Tn8hTToUaVsAfKOrelOih8zqSqjq1LLMpTy4lKx/q1eZGmkryPmYUkvekLNIkcfl254H3m9aapLWv3jwfSo9o9KltxlZE3EZHQVhXlzWNaVVznyvYixUsLqAUk+43X2NRL6deaDjitISszmjJwkOkRo2Knt09xTH5AyamQmaLyj99fuk9x6VE4xwR/8AWqprqjRrkkpQPnDx7aiy+JlxDjEd0rp9cj/GvQtB1Jj4Z0a9c5LQ/Z5if7yMBz+tcZ8fA1r41t7tePuuD9DWtokjXHgrWLeE82V19ojx/ccZ/rX12D/e4Oz7H6ljYqvTXaUf0N3wPHBBPrem7Tuhvy+A5AKt8wziuqvbOKZINty0IKjC7d+PzrjPDFyH8UJcLnbqmmJIP99D/hXak5tkJ5KmvmsVmmIwtZxjI/N8Xm2KweI92WnYwpYNd0+8fZA7qhPzeUu0r61UuLq0upEuJGktpomDEE7kPPOM9K69pm89JCxZeAV3cEd6zr/StLuIrmOCwEbup8ttzHB7V6VHPY1oOFRHsYfiSniKbhWVm/I8J+OMP/EwhuMZeGZoifY/MK8vuuLh+MZPSvafjRptzH9pgnhcOLGO4LY4ypxn8q8YvMMyOO64/r/X9K+kwUuaij2KP8OLK9RzrlalpDn+9XWdFj1TRJZL7wXpF0zbtivCWJ5yDwDXnPj+38jxHBcYws0bIT7jpXb/AA0mN34T1Sx3Ze1lWZB/sng/yNc98UrZjpkN4vWGUMT7dP8ACpkiI+7I89nXbOVPcUxnkQZWrF8o89W6g4/Wk2Lx3rE6LlU3FyegxTc3LdXYVf8AJyOFxTlhGMlsUWsVzGaIHb7zGpY4VX3q95aDrk0BYScYK+/vQJyKhhUnpT0txnhcn6U2KXNwUPY4q2Gb1xQLUiW2b0C/Wpkhj/jlUfQZpgJ9SaeOtAiSSFFh82GUOoPzLjkVDathivXBz+dTWw3s0bfxoR/hVSE7ZgvbGKaDpY27R8MDg1o/2eL591yzeUB8qg4zWRbNtPfrXT2bBrJGHJBwa2Vmc87oLPw7peVzC/Po1dd4V8P6fb31rcW8s0JSZS2HznBzisS2bbiuo0R8qCpwQMj8Kzr0k6bMG3Y9FJ2mq11MFXjFDTbrdJF53KDWXe3GBXxdmptHNKTKmqT/ACmuP1Z9zGtvVLjg89q525O8muukrG1KZBaRM0oFdhotsSq8Vg6TBl1PSu10i3wq4p1ZXOmVW+hr6fAQorTVMCobZMIKuxr8tcrZDmfOdnPjC961raUgDmubimw/zVoW90MjFfbXCUTpoJmyuBWvp8jbsd65C3vGUht3FbdlesZFw1JvQh7HURQmTjg0jWZ3cDFNsLhWQAnJNaUbDbxXzOYQ9/Q5pSaKS25U+9TRg5xiribGHPWlCLjivNV0L2t9yNetD8GlZahnZsZq0xcyHhuas28i8E1lmVhU0M2cU76gpI34ZASMVZz8tZNo/IrQRuK3grlqRXvT8prndQOZDW5ev1rnL+T5q0irM6aM7sbbn5q1rZqxbY7nrZthtWtLXNKu5qWz9KuRnNZqDaA1WopOOtHKcN9S+DjrQ0lVVk5okORWkYj5iYyivLPj7NnR4EHqa9FZiGryj49zYtYE9jWkI+8jSlrJHhn/AC8ge9fU3wMXyvAdr2yxNfLMfNx+Ir6p+En7rwPY+65/WunF6RsdeLdoo3vFkhFk+Dn5a8V1S4Md9K3vXrXiub/RW5/hryDV/wB5cSeuaMHHQ46epnXk7THgYFUrm5kt2DJ1xU8oaNsGqV+pZa9FnUrdRJruW8UCRjgds1JFJtX2rOtm2yZParxkEgwOlRYucUrWGyyDawKg1zmunEXpW9IcKVxkVz2vHC4pF0l7xhU+Lls0ypbf/WfjUnYdf4cjygY12sGBp7Y64rk/DSbo/wAK6cjbp5pVfhOT7Ry2pnMzVlPy2PetO+b94azwPmJrGI5uyKV63BWqB61du+WNU/St4mtLYl/g/CvoXwLdfbPC1jKCP9WF/Kvnl/uLXs/wbuvO8LmDd/qZDXNio+7c+l4bqcmI5e53hww2+tcl4CmOl/FF4cELMCvNdWelcPq8jWHxB0+7BwGcCuDDy5aiZ9fm1L2mDqR8jrfGkLQ+IZwQMNhqzF6V0fxGi/0u1uwOJEHNc4vK5FfRLY/GZLldg7iq/iKLz/Dt3GOW2EgVOu7dycVOV3wyRn5twP8AKmOOjPB8Y49KKsarH5OozxYxtkIx+NVx0qDtWwvardt/qH7kGqtS255ZfamnYGj2DxFcHWPgZptwH3NaSbWryIkggdK9H8D3QvvhhrukOctF+9QV5m7Hdz61Vy27xRIW5qJjk0Z+amnrQSkOzjmu0+DmpjT/AB3YM33Zi0LfRhXE1b0e5NpqdrdKxDRSqx+maRS0Zv8Ai2BtJ8dX8cfBjuiyfnmvefHTpqdp4X1oYZNR05rSQ+pK8fqK8Q+KTLN4pW+XpdRI+6vWtCuG1T4CadeA7n0i+XP0Df8A2QrKojWDPLzkMwYYYEg/Wir3iCD7Nrl3D28wsP8AgXI/SqQBZgq8knAHrWRoIcY5710/hmG1srMy+I966ZcEBIAcSO3ZlH8I9/SqsVrbaJGLrU41nvWG6KzPRf8Aak/wrIv7y4vrprm7kaRm4+g9B7UAX/FMt42ofZ7gRxwQ5+zRxf6vZ2K+v1qfwKFk8S29vJp0eoGdWjWCSTy1JIwDu7YpmmtHqlkNKuHC3EYzaSMe/wDcPsazbTNrqUPnQM7RSrvjzjOD93Pasq0eaDBPUbdwtb3csDqFaN2VgDnBBxUVbPjWxax8SXEf2D7BG+JYoPN8zarDI571jU6LvBMHoFFFFaAFFFFABRRRQAVJazNb3cNwhIaKQOMexz/Oo6KmcOaLXdDW56H8VZVsfHMeqKgks9WsoppUPRwy8/rXE6tZCzmVo28y1nG+CQd19D7iuv8AHR/tP4c+E9YXloEksZW9Npyo/I1y2kXMMkLaVekLBKd0Un/PKT1Hsen41xZbO9BRfTQqZmUVLd28tpcvbTriVDg+h96iPp0rvINHwzKIfENhKTgLOuffnpX2DZRq9usjYji2ggdfwFfJGg2MVq8Graozx2yyAxRL/rJjnoPQe9fV9jdG8sLabaEQxKVVTkAY4Ge9fPZ1aMoyPD4h5fq8JPoy1LLvUIo2xjt61HtOaUdKWvn5Sbd2fCym5aiDpSwNtnX5iAeOBRTSSGBBwRWc1eI6T5ZpiuNsrLknB70tOn/1u7khhmm1MH7qKqq02MBIYbeD2qaVRKnmqPmX7y1GRmljYxPuHPt61vCelhU5L4ZdTwv9pC3YX1jcdd6YH51D8LJluPPtT8wv9LI29cyRnp9cVu/tM2Y/s+wu4z8jE4HpzXBfC6++yatpkhPEN75ZH+zIMfzFfXZT/ASP1Wn72EoyX8q/A9B+Ft/v0uS2t/Duqax9nkbyJrYBvLUnmM56Gu+t7fxRchfsfw7u1Xsbu9WPH1ArA8c+KtS+Hvwz04eE44rV5tQmjuJTHuIOcj868g1D4vfES83eZ4kukDdo8KK6J4DDubk4nDPLsLObnKF2fRS+HfiFKA32DwxpY9ZpHmI/XFRy+H/EUQP9pfEfQtOUfw21rGMf99Gvlq+8V+Jr4/6ZruoTd+Z2rJmmuJsmaaWQnuzk1aw1FbRRrDCUIfDFH0R49+Hlr4m0fUJPD3juPXNXitt1wkjqzSIOSBjoPavli8iaOLYww0blSO456V6d8EdXOj/E/R7hnKxTTeRL/tK424/Miub+Kukf2L481/Stu0RXTlfoTkV2UUloicTHRWOJ6nNK2McDP4UgWnj7nNbGCO0+Ds0P/CRzWMjEC7s5EUA9XUbgP51Y8aWv2nQru32/OI24PYiuQ8K3j6f4n066ztCXC7j6KeD+len+KbNI7+6gIyrHIPqCOtD2IfxXPCJDvso5O+3B9iKiD8irk8HkPe2bdYpmA+mcj9Kzk7e3y1g1Y6S/CVWSNnUsgI3KO49Kv69Pptxfebpdo1rblB8hOfm71nQ7dvrXVatpUK6RE2l6SJVNukz3f2gs4JALfJ2rN01zc1xN6nLUHAGT600PuJx0+hp3arG9ChPiLUAezc1s6PYvqV8lrG23gszEZ2qB+prI1VceXJ/wGt7wnqcenalFdzbxEUZHZPvKCMEj6cUDb0IdXtVs7jasVwkePladNpc+o7Yqpu+mfr2ra1ua2XRU07+0BqEv2gyrIAfkXHTJ9axAgUDbQJD42KyK+cYIqO4XyrpvRXJH0NOpdRw4jk/vxgflQBat24FdHositDIncYIrmLMjyl9xW94ecfa0QtjzPkH1NawZhVN+1fcoziuk0CT515GOlczFE8MzRupDBjmt3QyDIOR1rVq6OZpnf6fPu05R1KkqazNUkxnk1JYs0aSKT8pwRWXqku6vj8XBQrtGEnrYyL6bJPJ61QXJf1zT7rO78adZrlxThsNe6bOjw4K5rtdIjGF71zGlJ92uo0w7cVjPcXMbcAUKKnBGKorLxUizcVh1DmPldLks33jVyC4PasWItmr1vu4r7O56Tjc24JnOM1rWNwysOa5qGXDdc1q2cxJAo5jNx0O50e43RgZFb9tM3ljj8a4/QnJxzXU25/dDBzXhY74rnBV0ZeWXNWIpPkrNDHNW4z8tefY5Zbk++oZ24o5pkm49qXKZ8zKzjcamt42x3oVDu6Vetozgd6qMSoyZNaKy9atFtoJohUbcYptxgRmt4pI09oZmoT89a5y/n+frWtqbEfdrm71iWpp6nTQmrmjYSbm5NbltIOK5mwcgjPpW9aPWqZ01Zo1mk+UcihJKqK/zCpVziqucd9S9HJxUobIqlG49atR8gYrSDKQj/erx34+yDfAoOcKa9jcc14d8e3H29F7hf61tCzkjooq8keTwc3C/UV9RfDtjH4QsF7+WK+XbNc3a5PGf619PeFm8nw3ZIpwfKFXi3ob43ZFjxQ7PAa8y1NcTsfeu+8Q3OIGXdzXCXA8zfnnnrWmF0iclFaGJMWkfdWhpFh9tVmxkiqs8QVsKc1c0vUVsSwyBmuuTlbQ6JMydesBZy5x96qUC1d1+++2Tj0B4xVa14HSlFPZlS2K8/CnNc1r33wa6i5wAc9a5PXWzN+ND0NqGrMurFpzKKrmrmmLukH1qTrkd94ZiUWm71FbN58tjWLopK26p0FbGq/LaDntWdVnNBWbOUveXNVHGIyas3Zy9VLlv3eM1MURWetjOn6GqucYqzL901UI5rdHTTWhLnctel/A67Anv7Pd94K4H868zTpXYfCK4aHxhFGDxMjKR71nXV4M9TK6nssTGR7n/AA1w/wASF8mezvBnKsOfpXbLnv0rm/iDbeboRYdUPFeNHSSZ+m1IKcJx7o6/xFtvvBdhfL82FXJzmuWg+ZeOlbfhCf8AtP4YrH954Vxj6VhW+QvFfR0pXimfimMpuFaUX0ZOAB6ZqeAncM4NVSzZ9anibjd3rWxy9TyPx5brb+JrlQMBiHFYXQV2vxYtimqQ3CjiRMZrihyOazZ3Qd4jj07U+34mX3qKlXIIIoGdj8Obv7Pe6hak5W4hKke9cjcqY7iWPsrEVp6HOYNdhboH461Q1QYv5v8AfP8AOmylsV805eBTBTxUgGM05eOnbFCjg0J3poDpNbmF9oen3XJeEeW1er/s/TDVPA3inw6+SDb+fGvuMgn+VeM6axn0q7tWb7q+YvtjrXpH7MmpC1+IK2cjEJewvAfqVyKmepUNyDXre4vr2weGF5Jri2UFVHJZflJ/SpGktvDoKQGK51YjDScNHbn0X1NbXiaa60nTrywt1SKW31CWF5RwwjbkKD2HJrhxnqevrWJ0DpJJJZGkldndjlmY5JPuabRRQAoLKcqcEcgjqp9a2LrGtWDXkagahbKPPVV/1ijo4HqKxqmsrmazvI7m3kKOh4P8/wAxQ9Q6m14shV9P0jUoNOmtYbi22mV5/M8516t6gVz9djrdvY3vgdNU0+xud0VyRPJ5uY7cMPuBe2T0NccORXNhnpbsOQUUUV0iCiiigAooooAKKKKAO+0Bf7T+DGu2f3pNOvY7pB6K3ytXADnHv+td78G2+032t6Gef7S02RFX1dRuU/pXCFGWYwhS0gbYQB1PSvOwfuV6lPzuXLZGtH/xOLIW7Em/tRiL1mj/ALv1FOtbK30yBb7V03u43QWZHL+jP3A9u9TWyx+HCl1OVk1ThoIeq2/oWx1PtUWusdWiOtpuaYnF2v8Adb+8P9k/pXokGdeXt1fXwubiYl8gLgYCDsAvYV9Z+ECW8NacWxkwLkjvxXyHH99evJr678Hjb4Z00HH/AB7r0+lfPZ6tInh8Rf7mvU16KKK+dZ8GFNPanU1hSewEswzbo3OehJqJPu1IvzWzL83Bz7VGvH0rKm90dOJXvRl5DqQ0tJ3rZI5lujzn45w2kmgW32wsIvMK7h/BnvXiuiRTWF7eWsh+dI1miIPDbTncPqDXt3x3j3+C3baDh68U8IyR6lc2+n3TKs6ZWFycb0bhkP8ASvqskk3RZ+oZdJyy2g/J/mezfEONdc+EeqSIATD9n1GL2yNrf0r51r6D8J3TXPw9+wXA3NNa3Gny7v7yjK/qK+fXUo5RuCCQfwr22dAlFFFSBNYXDWd9b3aEhoJVkBHqDmuy/aLWK48d2muQ/wCq1XToZ8/7W3DVxArpfG1x/anw80G9PMtgzWr+uOoq6b1M6ivE80cFXZTxgkUCn3KgzOe/3jUX410HEhHLIRIMfK24fUV7LqM631jpuoICRc2abvTIHNeNSMSpRh8vrXqXg+b7V4AtZGbc9rO0J5/h60CktDzLxZbm38VXgxxNGsi/hxXNH5ZWX3zXd/EqBY76wvOoZmiOPQjj9a4e5G26+orGRvT2J4D8nv2+tbmiajp+kxvdRLcz3zwPCEYKsahhgknvwa56B8fSpmZQM7hUlNDh0/8Arfh/SiozNGo5cVE13GOhLfSgVrjr8brU/wCyd1Jp7Ztx6ioZbkzRlFjIzxk1CFmj+4xFBVjS70rMq9WA/Gs4Cdx80lC2zH7xNAWRca5hXq3NPecSxIF52k449aqJaruHrVhU2r6fWgVkT2LdV9DWtZOFPPXtWNAQs59+a04GXcCDVxMpo9A0nxBaskcepaXBeyIMJISVY/73rXR2HibTIWHl+G7Q49WNeWy3jW0asiF3P3QO9Pt9U1jcdtgDmtec5uVs9vbXdP1CyKroqWk38MkUpI/KsC/bca4/R9b1yN8GwBX6V1UshkjViMEryPevn80jFzUkjmqw5Hcz5I/nNSWceHpxGangXDCvMbM+a5sWHCitu0mwRzXPWr4wM1oRzbe9Rcmx0C3C4+9TvO96xUmPGasCbjipaIufNRODVmCQ7aqyAg06ImvreY9uNmrmhC/NalnKQ4xWLC1aum/NIoqWwktDuPDfzAZrr7aP92Olcv4djwFrrrcYQV4mLleR5NZ+8MER9qmQYWn5HpUbthq5DmkTIKkWMHtSW21quIgzQQkVxCMip0ULxUjLxTWXjNNMCQHauc1Tu5uDzUjtxiqN0pIOKHMWpn6g24cVjzRBmrXnU7duKpyx7a0iy6d0ytBFzxWratgY5qrCuBV2AAVbZ085bSpA3Y1GnNS7felzijqPjq2kmFFUxUqv2q4TLsSTSH9DXhXx0m36vt5+7iva7l/kPPrXg3xmk3a4w9K68PLmmkdWG+NHC6Yu6+jX1Yfzr6W0k+Xo9ovcRgV82aIN2pwL6uP519DWk2LWFTwNg/lWuMeti8fuir4lYlGKmuJmuGj3LnnNdbrEm6Fh+VcTqK4lOeua6sMkoKxnRS5SIyF3zms7U3YOcNV1F61UvLZ5DkA10SehurFOBmYjJzWna7QefSqMUflnDDmrBbEfHWpuFRpsivGyzAVyetHMwGK6aRs5rl9XP+lYoeptQRRzWro6ZlHFZP8AFXQ+G498q8elSdFR2R1+kx/Mi4q/rhxEF9qdZQhSpx2qtr7fvMZ6VjVepjFaXObuOZDVK64FXZPvGqF3miJzSd5FCcjbUHXJFTT4IpkS9a3Wx3Reg1OAa6b4YDd4xs354JrnCu0V2Pwhty/idGxwppT+FmkKjhKMvNHuCqckVQ8RQCfRrlP9kkVpkgsce9Q3Kb7eRDzuBFeHL4mfrmGnz04y8jH+CE3naXqGms2SucCmunlXMsbdVcjFZ/wiuPsPjm5smwFclcetbXiKP7Pr1zGBwXyK93BzUoI/KM/o+zxsvMgVQT2qVFA9KgVueamGDiuw8BHKfFe3D6Vb3Kj7j4Jry+vZfHdt9o8LXCjnbhhXjR61nI7KLugHJp44FMHBp26kaliKTy7m1m9GGan1K1nl1CcwwO4BydozVQjdbDHVTXr3wZ0nXNfl/tCyENqsK+XLPLGGRwPaqWpUVc8pt9L1G4A8mxuJP92Mmtix8E+Kbv8A1OiXh9yhA/M19JtoF1CAb3xhb2wHX7PBGmB9TVedfBtv/wAhLxtdTccj7ZjP5U+U05EeF2/ws8WSLma1htl7tLMoFXovhZcR833iLSbUd/327H5V6bea/wDB6zYmSV7+Qf33eTNU2+Kfw5seNN8MiQ9iIAM/nRyMFFHm2qaDo2h3A+z37XcKWz/aLgKQjuRgBfWsn4bakdM8Z6TfKdvl3KZH417Ro/xB8L+OtQ/4Rq/0AWyXKFYXZV5/wNeH+ILJdC8V3lhGpVba4OzPXAPFTJWB2WqPbPi/Z7fEutIqkpdwRXiH3U8/oa8uH3R6969l8aTR6lpXhPXh8y3ti9nK3+0UwP1rxtlKMyHgqcEemOK53uaiUUUUgCiiigDrPh7PCbbV7CfT73UEmty/lQvhUweXYd8DpXP6vYtY3O1X82CQCSGQfxr/APW71e8EzRx+IYo5lv2inDQslk2JHyOAPX6Utuy+bcaDqCvDGJm8kyDDwSD19j0NctPStJdx9DEoqW6gltbmS2nUpJGcMDUVdQgooooAKKKKACiip7K1uL25W3tYjJI3b09z6CgGjd+Fd6bD4h6PcKrMPtIVgByVbAI/WtHxrDa+FPFWqWtrsn1Dz3KuRlIEJzgep561m2l/baDeRQaa6y3nmKJ7sjpzyie3vXYftFWMY1zTtbhRFS/tEZiv8bY5NcPs3HGKfcroeWyNJLI0krF2Ykkk5JPrnvVnTr17G5Em3zImGJoz0de4NVRQQDjNd176kl/UrNbe5huLdi9nOQ0Tj/0E+4r6v8KKR4d0/IAxbp/KvlXQbqPeNOvSfss7jDr1hfPDCvrDQofsuj2kLbcrCoyvQ8da+ez27UTw+I/90j6l6ikHSlr50+DCiig0APtiMsp3HIqLuafCdsy5zjNJKCszAjHPFYx92djqn71BPsxF6Ud6F6UHrWyOaO6OC+OPHgeX/er5thkaKVJUyHQhlIPQ9q+kfjkf+KHl92FfNY9K+pyT+Ez9Nyr/AJFdH5/me1+A7sz6RrEP8UcsV7Hn0dRu/XNeR6/GI9bu0XhRKxH0JzXovwjuBJf20EjfLe2cto3uy8j+YrgvFsTxeILsFSMScmvcZ1GTRTkR3bailj6DmtCy0DXL0gWuj382em2BjmpAzh71q6dILrw5qWlPyPLMqD/aHNbFn8NfGtxgtoU8CHq07LGP1NXX8Fz+Hltp9S1Ow+1yylXt7eYSNHFg5ZiDgfSmnZikrxPJLljiNlxk55qA8/MBj2q3fqB5qxncsch2MPTPBqm5weO9dR5+zsI/PSu9+Ec0k9jrOmbgVEa3EYPcg4P6VwZX5R5eSe4xXSfCm7S18a20b/cuVaBx9RxQDWhc+JVt5/hySaPloHWQfgf8K821D5gkoxyB0r2nxDZ+Za3lmy/wNHj868WVS2nqp+8mUP1BxWUkXSehE0ZZcA44qI27EDc7GrKMPLXHpg1LFGhHzHmoNeZlFbZfepEgUHpmtWSylhtYruS1kEMv+rcjhqh8wdVjUUk1JaCuyqsXXah49qABnBxVvzHb+LFZ9+7Lcqx4DAUxplsQrjJcU8RwjuxpgYH6d6cBxx/MUxNkimJfuxA+5qRJg7CKWNCh4yFwRUFIeuaQiHmOYDrhitaMTce9Ur5cXLEdDhh+VWbVgUq4kyN6xUSRq/dRj862LQ7Rz9M1i6K2d6H+7WtbH5QpNanNLQ6fRGLAKWOPSrk7Ekr+VY+kTBJQM1szDv7V5WZ07wTOarqVhkNirMVVXyDT4m5614Jga0IG0etWhwvvWfbPkD2q6G4qLA5XJlPvUyvgVT3e9OEvFJk2PBZ+FPAqCObmnTOc4qsNxfpivqInrYaV4lyOb5q6Lw+oadMjNcoEOeK7LwMisy+byc8fSipJRizSs7R0PRtCjURKQK3EOBVDSocRjaMCrkhwa+drVOaZ4022x7yYqF5MtUUzkmoAxJrPmIsbNo/FalvgisOzkGBWnDNiquhcpoNt21BIR0pvmgjk1C0nzVLYnEcwqF1yak3CoZXxUX1KjTuVLhOtUZ0Bq/IwPWqkwGTXRCRpGFmVgu01ahPANQBfmqeMBTinKRXs77FyEd6lc1FEflpHfA5rHmGokm7FIXquZaa0nHNaxkU9wnkLK1eC/FmQtrsn1r2+4kXaxB7GvBPiXJ5muy85wTXfgl79zowqvIx/DS7tWt/98V7xG37pB6AV4b4OUvrluO24V7ZA+QPpWuN+JF43WRX1RlCFu1ctdxGRmcjit/VpBg5zWXI8TRbSQK7MPfkRMNEZCAKT0q7brC0BLDkVRkb5iRiqVxqDRKVWt5XaNOVtjdT2i4OzpmoScD8KajtMdzU+TGKErIU1YhYcMa5PVG3XZrq52Ajb6VyN42bhzSkdGHK4HzV1fhmPa6tXKx8stdv4ehzGMegpI3qL3TrrWRWZQOuOlZWutmRqt6Vnzmz2FZ2sv++ZfWsaj94yWxkuM1QvOAavOfSs++6VUDig+aZnTmljGBmmTn5se9PQ/JWqPSQOeK9C+C9uW1CScdu9eduea9b+DMATTp7jHGKmT0M6r0R3ulXH2jzuclJSpq6wJFcv4IvDNqOqQE8rNuxXVt9yvGqK0mfq+T1faYODPPLOT+yvibbyKMK8wB/Gu88dQ7NVSfHEi1wXxAQ2muWd8p4DAnHsa9D8Vst1oenXoydyjnPtXp5fL3Wj43jDD2rRqLqc6uWwamQcioozwKnQZIr0z4kXUofO0i4jPIMbfyrwe4Ty7iSM9mIr6BWMOjLu4INeHeK7f7Nr13GBj5zipkb4fcy6UDmkHWngc1B02ZPagMjxkA8cV7H8O9Wul+C2u29hIYbi3Jwy8HHrXjlqdsw98j9K9E+Ct1uj13R5G4uLVsA+oFXEcXZnP2FrcX6JcXWo3UoY5ZfMJrsfDnhHwxfmYmSWV9oOyRuhzzWJ4RuLD7DJYX1uwMUjL5qHpz3rsvC+h291f+at55kCIWwhwfoRXXhY3qpMKj0ZPZ+HvDcN9LD/AGbCBCPlZhncPU1z97a+H5b2WNIY7Nw2FcLlDXTXN5ItzJHsjCk7SMA5XPeqfinRtK328kEi2kkoOMj5Cf6V7ud5f7GnGUVZHJha7k2mclfWs+ha9o2qIY3ijuk/eRYIx9Kj+OEKxePpblFwlzGsin14FR+LdOvoNLZpFYqjBwyHKnH0p3xJuF1LSNA1Xdkm38t/qK+Xkd1z0rw9cf2p8AbeZeZtHvVYn+6N2f5E1wXiSBbfXrtFACtJvTH91uR/Out/Z2m/tHwn4o8PyNkyW3moD6gY/wAK5jxINwsLgjBe1VG/3k+U1zy3Nk9DIoooqRhRRRQBPYTta30FwsjxGORW3ocMMHqPetHxnEkfiGeSGO+EU22aP7YpEjhhksfxrHYcVv8Ai2Vbyx0nUPP1G5d7cQyyXKYQMv8ACh7iuWfu1oyGQxf8TuxEPXULVf3ZPWaMdvqKxu5HcdRT4JJIJkmidlkUghs85Famqxx6janVrRQsmR9qhUfdb++PY11CMiikByeKWgAo7UHp/U9K0NG0qbUXaXJitI+Zp2HyoP6n2osJyS3ItKsJ9RuPKhwFUbpJG4VF9SauX2oW9natpmjlljbi4uOjTH2PZau3Ntq17CNO0LR7/wCwoc/LCxaVv7zHH6VYsPht43vR+68P3SL2MuEA/Oi6XUiValHeSOS4A55HcV6D4zeTVvhZ4Z1R3aR7KWWylYn05WrVj8FfGEuGum0+1Xv5k4P8q9A0L4T3C/D/AFDw5qWtW7NJdpcRyQoWCEDnr615eYVoU3Tqc60aM447DtuPMfOo+oH1o78V9AWHwS8Nx4+2apqNycfwKEFbdp8K/AtqB/xKpblh3lnJ/QV0zzDCwXxHBUzvCU9L3Z802C+ZfQJkZaRQMH3r7J0WJ5NHtICmHjhULx14rBHhXwzY2jtp+h6bbzAfJK6Zwe3JrpIrq6VEXeoIAHyAY6DNeLj8ZhsRZXPMzLM6WKw0bbXGlJI/lkUqfeiprl2ulEwJLLwwqv8ArXi1IpS93Y+VqxUXpsOooorMzGj71SXK/vFbBG4dzTDjGakk+a2V+44zmsZ/GmdFLWlKPzIxQaB0oPWtrmC3R5/8c8/8ITJxn56+d9LsZtQnEUOAoXdI7HCovck9q+jPjRCs3hYQySrAjycyMeFGP1r591LUIlt/7N0xTFZJy7Hhpm9T7e1fUZJdUnc/Tcq0yugvX8zqPCGo2Vnf2H9nKxSxvUaSc8GQPlScdhnFeh6J4b1nWPiLrVnpGl2LwooM73kQeB0YZTP+0PWvFvDMhW5uIBnMkDbc/wB5fmFfRQ1C6ufhZrtzpUzwXF1pEVyJUOGOw4YZ+le4dRrQeBtasR/pPirwtoygdLaxjyB9WqG8tfCNmp/t74t3kwHWO2mWIfkgr5WuLy8ufmubu4mbrmSQt/Otvwr4R1TxFzbqVTsxHWsKtenRjzVHZF04c7tex7Ze+IPgPZsfOn1bWXHeSaR935mo7X4gfB7U7mLw7H4Ke2tb1xEZygUqW4Bz1rlvDHwra3uEub9hLhC+09MDrVT4l+GLOz06PV9OjWGSB1PHHfivKjnuHnWVOOpisRhXWWHU7ze3bToee/F3wvB4S8d6todvIz20bBoi3J2EZFcF+te3ftIql9ceF/FUeCNS0uNXbHVlGK8UmXbI3sTX0sHdHJUi1NiKxX7pqbT7k2uoWl0vyyQzIwYd8Gq4psvIpkntWvLm5ZyPldVfj3ArxHVIFt9W1K127cTFwPQMM/417LpU7al4W0q9kO52g8tuO6HH9K8w8e232bxSj7cC4gxn3WokKnpI5FDjK+hNW4fujv7VVmXbcOKsWx7VkdBs51zUNMt7OOK7uLSAkxKsRwv44rLx1z6muj8JaheRyTPLeXBtrO1lkWLzDtDEbRx+Nc4Mnr170oxUdjNMUd6p6mu6BW7q1XKgu03W7gemfyplEulPCz27TqzRbhvUdxmu48U2atpN2qyWNxLBIssaQIEkgt/9sd+oH5157pjHZweQciujvvEL3KTYsLeK5nj8uedAcuMYPHQEigTuY+aQ8iigUDFuuYIm7gFTTrJjsVaJfmtHHGUYMKjsj87DPfIqoiZuaU225Uk9TittDskxjvXOW7Mrrt6jnNdpZ6ZLqlkl5p379hhZogfnQ+uPSt46nPNWCzmCyLngCupsis0QAOeKy7Dwprkv3NPnP1GP511OneFfEFvbiWTTn2pnIDA8fnXLi6bnScbHPNXiYl1HtNVS+w1qahG248Yxww7g1j3Ar5VdmciTLkE/FXYpyw5rDhl5xV62kbP1phY0TJzSrJx1qsxpQCRWbLijxWbvVUfeq5OvJqo/ynFfUo7MH8JLChkdVGeT2r0rwTpjAKdpyCOorlPCGlm5uFkdeO2a9j0LTlgiXFeTj8T9lBiKjb5S/ap5cQGMVHLyTVgq1QyKf7teOnfU5eW5SlPzUirzUrr3xzTEB3VSD2bZYtxtFXEkxVRKVn20xcpda4AFME4NVC+evSow5z8op6hymh53uaa8magjSduiVYSxunH3KcYSlsjSEUU2kO481EzEmtiLRZ5Dlsr+FXrfw2zYzk/hXVTwlRlOOpzAU56VOqsTwv6V2EHhleMx5/Cr8Ph1P+ef6Vt9QqSK5GcPGJOgUn8Kka3mZfuNXfxeHox/D+lWItCizyoq45XMXIzzBrW5zxGx/CnDT7pxwv6V6l/Y0I/hFH9lW47fpXRHLUtxexkzyO40u7ETnYeAc188+PGb+3Jgeu45r7T1bT4E065ZcAhD2r4p8eOG8RXQBziRv51tTw6ozOrDw5WWPhrYyX3iaGGJeRzXuEegXq4IXI+led/s2Wsdx42YyfwxGvqg6daiNvu1tVwvtdScRDnmfPPiS1mtt3mIa4+d3aUqM4r2b4n2UUduzLivIp4grmTA61tTg4R5RRjYpTEqMYrHvAzN071tuQ7YwKvLoqPCGbGSM9KbZqpWOZtshKmcDb70tzGLe5kj9DUbnIpXIm7sq3b/ALlvXFcndf69q6i/P7k/SuVlOZG+tSdVDYW3G6VRXo3hiH/RC+O1eeWQ3XC16n4YhX+yiepxSZdQl04A+a+cVi6q26Y1uQR+Vbu3qTXP3pzOeTWEviM27QKcvBFZl8/zYrRuOtZF1941pA4MOrzbKb8tzUoHy1CeXxUz/drVHqkZPNe3/DNfsvg6WTABKZ5rxSKJnZR6kCvctOj+w+Ad38RSpkYVPelYxfh1e7vF16h/5a7iBXp/8P1rxDwRd+T4rt5DxvfaT9a9uzleOa8vERtI/R+GavNhnHscV8TrYvp0dwFzsIrqdFk/tL4cW8udxhQfoKz/ABjB9o8P3K9wMinfCKY3fg67sGyTGW4rbATtNo5eLqPNho1OxWgO5AalXrUK/Ixj54OKmUdBXtI/My5bM233ryb4m2rQeImkxxIM16zbjGMcmuA+MFuRLa3AXAIwTRI1oStI89oooqDruPRtsin3rpfAF9/Z3i+F921Jco30IrmKv28nlahaTDqGWnF6ivqdNp6wxeKr2wkL75Zj5QUZyT2r0XwtoOradrUM8kRMQBDHPY15m921v4zt71D/AMtVbJ5r3e1upnu1BlbY4HTgcisa+a0cC4yqRbPJzLM1hOVSV1IrX2l6Wt15m8nJyx3AfWq/iGz0PWFgs4bxIViBPLAk+wq1Pp2m3N00EtqdzAqHLE4NcpN4JvI5XaO6t8KCy4PPHavQ/wBaqONjyt6eYsHmGFqv3ZJFLxNb2OnaZJZ2d5O8jgq6MuVx6g1wctwLvweLcj5rOX5R7E12Ud9fRB7W4h+0xjIKyLnH0NcLbZXUr21C7Uk3ALnPvWEpRlrE9bmVtDuv2a79bT4gw28h/dXkLwkZ65Bx+oFX/HVh9jjvbfb81jqcsf8AwF/mH9a4HwBdNpfizTrzdjyLhSfoG5/SvY/jDYgeJ9X2crdWUd5GfUqef0JrmnudVN3R5WPrRRRUFhRRRQAjdK6FrhbrwGLeS8vZJLO6/d24i/cxq3Ulu2a5+ug8LXG7StY0uTUp7aK4g3rDHHvEzqchT3HHeufE/CpLoUjn6taXeSWN2Jo0Eit8skZ6Op6iqv8AQ4o+vSuhEl/V7NIHju7VvMsrgFo3H8Pqp+lZ+eP8a0tHvYkElhfEmynPzccxN0DCri6GmmsbrW2K2qn9yi/fuR22/wCz0yaAub/wR0myvPGFtc61awS6aQyYuBw7Y4Cjua+kYLXT7WLyLHS7K2hByqJAox718n6Zr91/wlOnXxxDFazp5US8LGueg9+etfWEDCSNZFwQ6hgfYivAzfEVaM4qLsfKcQVqtKcVF2RN5suMbsD0AxTTub7zFvrzRilrwJ4ipLeTPlnWqS3Y36cVa03BkeNuQynAz3qselSWrbLmNu2a48R71N3NsHU5a8bkJXa5HocUpyO9S3i+XeSL75qM9eaqk+aCZniKfs6so+ZR1N3WOPy3jDGVRiRcgjPP41dbO/05PA7Vn3d1JDq1lbxwxyJLvLlhnaAOo/Or6kFiRWqOzFJxw1OPfUfExjk3Dn1HqKdMigB48lGGfp7Uz1NOgkUAo/3G/Q+taRldcrOSElJcrGilokVo3Kt27+tJ2rPlsZSi4uzA9KdEC1vIuwkg5BzTT0p9sAXKFc7hWNbY2w38S3cjB7elPhiMp5JVB1alhg3EmTCxqfmOaS5l3jbGAqDoK6oRSipMFTVP3pnm/wC0XdL/AMIlDBGoEYkyM9Wr50HQd695/aMlxoVpH3LE8V4NX1GTu9G5+mYPTL6N1umW9FlMOr2sv8IkAIPoeDX0L8JZkuPDaaXNypNxpzg+jr8ufxxXzfznI4PrXtXwq1J1bUiMhikOoR/7y/e/UGvZRoePXlrJb6nLZsp3xzmNhj0JFfRHgaBbDT9NjSMKX2qRjrmvKtY01br4uXUMQHlS3Pnj02thv8a9hs2WPVLCPpGrDGBXx/E1a6VI8nParjRpUU/id/uNKJWa3g3Sc+TOD29a89+Jsvk+C2CjKkYOT7V6NFgxwhT/ABTr/OvNPiwf+KPVfcV85lStiInlZU5PGUrrq/yOU8WXC6x8AtHYjdPo988OR1CtyK8eu/8AWt6MBXpXhaUXfhrXNDb/AJbRCSMf7Q715vdA7VJXBHyn61+s09j6HE/GVx0pr9afTJOKsxPVfhrdrdeArq0VsSWd5vB9UfjH5muT+K8I8q0vef3U5U+war/wauv+JtqOnMxCXNsWC4z8y9KvfEO0F14avFC5ZU8xfw5pSJ+2eR6iu24DDgGkt2IepL3ElpFOOflB4+lVw4X5vxrA6TThupobeeCJwqTKFkGPvAHOPzqAVXW8h28tg+lMa+jH3VYmgOUt0h5Ur2weaom8mY4WPHvSCS4bgsQKA5RLKXypircA9DV0zxKOWXFU/I3D7vNH2Zc9qBpIne9hHQ5+lRm8Y/cjzSrbJ6Cp47Yn7seadhNojhkmfO8detSxfJMDk8ip1sZyBtUZ9KgkBDgMMMpwRTW4tzRhYY561u6TeTwbJIZWjbplTg4rn4ugPbvV+Jn8hvL+8OB7ZrVGMkdVHq146jffXGcdTIa07C/m8xNmrFM9jMa4WLSS/wDrrqVj35rb0fQ7SQ/NJL/31UzcrGPLE9DO2a2EiuJDjDEHvWRdR/MaveH7VLawaBCSA5wafeQgjoM18fWly1ZI4pRSehzuCsntWjaHkUyS2w/QUqfI4oTuS0aKYZRmnZ+lV4zxTzU9QjuePS9TgU2zszcXYUg4zT8Hd1rY0jakisyj619MldWNcJJo7nwhpaxxoNvSu/tY1EYFcPoepQxgKfSuvsLpZEGCK8LHYWcXzGkoXldlqRBzUDL8p6GrIDN90ZzSmzmk/gxXDCDZbjEy7jj2qBVZm4roItFaQjdk1r6f4fjAB25Nd1PBVJlcytoclHa3B+7Gau2+i3M2NwIrvbPR0HVAPwrQTT4YhzgfhXfTyv8AmI5Ls4KPw4ygbsn2oXSvJfGwV216beNOK5TWLuRGJj28etdkMupR2HyIvafpiMBvUCti30uAdlrhl8SPa8yyKP8AgVTWvji3LBPM5+ua6I0KcSkkkegw2Nuo521YVLaP+7XDHxdbqm4zAVl3vjiEMcSZ+lae7EiVSMT003FsueVqJ9Stl7rXjd/4+2nCsSPrWJd+Opmztc0c8TL60j3OfXLeM/fWqc/ia3VTiRa8EvPF11ID+8NZj+JJ2b5pT+ZqXUQo1JSPerrxfbr1lX86y7nx1bJn98Pzrwi+1qd2JSQ/nVFtQnlPLnP1p850RjJntWrePIZrG4iWTJaNgPrXy/4nlEmsXEmTlmJNdvbyybzudunrXn+tNu1GYk87jWU5XkdVGLTO0+CWqrpHiGW7Y4Xy8V7hF8QoSdm4182+EiyySMpIyBXUwSPv3F2zVqbCtD3tD0Dxj4g+3xHncp968+u5pGJVfu5zVm6upPK2nJFZ0svP1qpGcY2FWXavzdq001mFbUbmOQOlYjv8prOlc7+tSVyJstySfaLhpfU02YYGKS3YcUs3JJpMzmrPQo6icWzVyr8uxrptVYC3PNcyTyak66GxPpq7rha9W0Q+XpA9xXl2lDM6/WvUtOXGlRipkOoSznFkfeuauDmSukv/AJLSuZk6msFuY1ZWplK6OM1k3RzWpfnAP0rImNbxOfCr3bkC/eqVVZiRTE+/ir1vHxuq0egGlwMb+Fdv3nFe2eJX+y+CVi/2K8k8OJ5+uW0fX569W+JOIPDkCD0FZT3MX8R5hpjNBfQT55WUH9a99tJBLbRyL91l4r5+aT5Mr1Fe2+Fbr7T4ds5c/wDLMA/XFceLWzPtuFalqkoF3UUEtnNGf4lI/Suf+DE/k65qOnscbskCulbDKQe9cV4RdtO+Jhj6CRiPrmsMNU5aiPdz6h7bL5+R0Oox+TqdxFxxIcU1DtPWr/i2HydcZgMK43CqQwQOOa+jWx+OyWpYhbafXNc58UYWn8OeYq/6ts1vrwwqHxPb/afDV3GMFtm6mOHxHhLUvpxSvw7KeMGkrI70O7ipgf8AR45F6o1VzU0PMDr6c/WmtyWjU1aRmuIJhjJQNXt2i38MmjafeSSqoaJSSTjkV5H4ZOk3C2P27MnkkpLDnBZT0x616UmkeDIUTbpeqzoAMCeZVUce5rz8wy/67GMb2seZmWW/XoRV7G5qWvaTb3Qka+hA+Vid+ao3HjLRob4NDI9wC2cRxlqoHVPCem8QaLocZ9bi58wj8ACKjb4g2NqxEE+mwjsLawBP5mvPp8OQTu5HnU+GacdZTZrnxRLeXLCz8P3s0bja2LbGfzrgdY8I6tZ3Y1e6tDZR3FxiKKQ/OQT1xWvdfEx34N9qsi+keyJfyAzXO+IfFkuqJtit2jf/AJ7SzNI/4Z6V7eHwqoKyZ7WGw8MPFxTb9TGEIt9Vl2uCElOCPWve/FzLqOg+EdcbBFzbGymP/AcD9QK8AtQQ5Jyc5PPc17forHUvgW5Vi0ulXwdT3C5BrStDS53UJ62PLJV8uR4z1Rip/A02tLxRCsGu3ITGxyJF+jDd/Ws2uc6QooooAK3PA16bHxLAw1D+z0lDQyT+Xv2qynPy1h1LY3ElpfW9zEwR4pAylhkDnqazrRvBoBLtBHezokhlVZGAfbjIz1x2qP8AL8a2vG+JfE800d+mpNPtkaWOMqGZhkgL6g8Zp8cFvoMaz3sa3Gosu6K3P3Yc9Gb/AGvaihLmpobGWdjb6bAmoavHvdhmCyPV/Rm9F9qn/tCXxHGbPUJFF0gzZyfwgD/ln9PSsO6uJrq4ee4kaSRjyxqNSQyspKsDkEHofWtBBIrRS7HVkZG6HqK+tPAN9/aXg/S7vduLW6hj7gYr5julXWLFr6NQL6Af6TGB/rV/vj39a9w/Z7v/ALV4HNuWLNbTFefQ14ud0+ampHzvENHmoqZ6RS01adXyyPiEIelITtINONNbtSavoXCXLLmLOojMscv95BVY+3WrU/z6dE/UodpqmW2/OMnbyQB+lcuEl7nL2O/HQcq6t9qzKkU8zavNB5Y8mOJWViOSx9D+FXYxgmqWjm6exVrttzszEArgqueBV4cDiusWYtKoor7ItFFFB54+P98nlO3zL9xqi+ZXIIxjijpyuQankxNGZU++v3h6+9a/GrdTov7ReZAx9OamtIhlZX+VM/nRDEpUSzcL6Dq1NllMrYxhR91fSk4cqbkXRj7JqUh927NKU4Cr0AqD3qSccLIcDcO1RZ5H1rGnLngRif4x4r+0hdZaxtfQbq8ar0n9oG6EvixIQ2fLUD9K82r7PKY8uGSP1T2fs6NOn2ivxCvSvhHeR/2tpizN8kqy2T/Q/Mv6k15rXR+CbxraYSg4NrcRXA+gbaa9NbmZq+Mb6fRfGkN+q7pI0CMPUivTPCmt6heaCniS40lhYI2WkBGSB1IHcVwvxg0a6vPF8cdhbvO1wpaNFHLcZ49asaDdfEOTwZ/wi9p4XvHjRXiWdoiu1W6g5rycyy2GJWq1MMXTp1oKMqakd83i7SPsNpcR3MUUc1xIICx/1jEc9Olc/wCN5dLk8MRx6hLMYZ3EaPAudrH+NvauUtPh/wCM4dN+x302lWFsJPNVbu7QeW2OSOc9qvSeGVNtHaah4+sTHGAPKs4ZJ8/kMHrWGHyOjQnGUUZwy+mpqcXblPPdIn/s7WwA4eNXMZYdx0zXN+ILX7JqF7bj7scpI+le3WvgHSU066fS9N8Q6zdtHhJpbIwwxnPL+rcdq8h8bAv4kukNvJb4AQrICGyoxyDX0NLcvEaq5zVNkIaNQv8ACcUp+7SD7tbHOjY8AXx07xhp1xkAGTyjk9nBH9a9M8TWaxm4twoYBmXH1/8A1141HI0M6TLkGNgwx6g17hrM8d9bwX0X3bi1jl49doz+tDIlufP5iKWs1s33oJWjPtg8VViG6Me3Fb/iWA2vifUICoCyASr+PWsFPlLj3rB7nStkNMCk/d5pyW4/u1NA3OeK29L0wXulX199ut4TagHynOGfPpUTmoK7BytoYaW7FjhPzqQWzY5IH407e3qaMk9TV+grkE6mEKXIIPSnwiMqGxTNQBa0Pfac0lg2+EYPPSkBZ3Y4CKKN7euPoa0bfQdWuNN/tCG1ke3wWB3jJA6kL1IrMFArgWfIwT17mkvf3jLIf4kBP1FKaJvmsxj+BuvtQMms3zEp9q09MP78Vi2HJK9ga1LZiso9yKuJnI3UbrV/TpvLmFZjN+846EZqxC2PrWpzyO60qf5CMk55q3KwYcVhaPMditntitZZM9TXymY0+Wu2cs9yKRfm6VAyfNnGKtuQx4NIFFcIhka5AqTZUkarx2qTb9KpMaieQm356VNtMcYYdqv3FhLAu4bmHvVCWTaCrCvq4qx3wpRiS2+qvHIEyc16V4NvmkjjWQZ96840HTlvrsMB3r1jw7o8tvApVc4qp0lWWpM4nc6ZDDKi/KOa3LeyhxxgVxdtPfW55TIHoasLrzxsFkyv41NPCU4LYhRsdvHbwR+mfpU4liQDAHSuRg8QR7B+8/Wquo+Jo4lP7wdK6UlErQ7OXU1TPQVm3WvRrks4wPevL9d8ZBS3lvn6GuRvPGErEqXbb/vVLmhqDZ7BqfiO0wcyrn61yGueILQ52zY49a87u9bkuQBEzFvrVU2d9ckM7NijnfQaSW5savqsMmdshJ+tYp1UxvlP51aj0SYryp/Kop9GkQcr+lS4SepEmtiNtduGGPMIH1qJ9Vkbq5P41UvbNosjmsqRmVyMmsZQkc1SCZtNdM7/AHic+9OD9+tY8Tnpk1aWU7eTUmEaTctS1PMQMZqnJI27INMlk+tKeVFUkelTpqKJFbcKlVMc02BflqyF4Ga0SNCWONRA79wtebak269kP+1Xo+7/AEab0CGvNLxt11If9o1l1NKJ0PhFNyO1dHFE2aw/B/y2rtXS2Z8x8NWqJqbiXCfu6ybjhz6Vs6knlxfhWM2GJzVMlEbfNGQOtUJYm3DrWjjawpJwvl5HWkXEqxKVNLI3BqPc2eTTWOaDNxuzP1dv3BFc/W5rB2x81h1MjqprQ0tCQtcKPevT7Mf6LGp44FebeHFzdR/WvU1jC2sWKiWxMyDWMCDFc2wBzW/rLfJWDwEJNc8fiObGPlgZOonrWVL3rR1L7xrMl6nNdKDBr3dRIvvCr8RwhrOiPzVOXbHFUjuSOo+HkBm8TQY+YA5ruPi/Pi1ghXgjtWR8DLFLrV5JGH3cDNWPjA3/ABOkiY4wOlZz3OeLTmcJHJlCCK9X+Ftz53hwRk/6qQgV5MPl/Ou/+EE/7y8tT0yGFcuJV4H0vD9b2eMS7npB56VwfiIix8bWV2uRl1JNd2BiuJ+JUWx7W6H8JGa8+DtJM/QsTS9pQqU/I7zx0u+OyvFx88fNYkBG0c1tai633gWyuFPIVTk1g25JPWvp6bvFH4hXjyzcS2DzUsqiWzkjPRlINRJirUBXA6Y71ZzX1PBNZiMOqXMLdVc/zqmegrf8f2/2fxNc4+6x3VgVkejH4RRViz/1hTsVxVcVJAdsyn3oQMApV/lYgg9jVnzriVQJZpX+rn/Go5QBK31p8WK0Qr6CpnPrU6DnmmbaevApohkwXPalVdh9aVOlKzAEUyGyxE23BOK9h+BMw1DRvEmgM2UuLIsi+4B5/UV4o0+0gAV6P+zzqn2X4gWschCpcq0J/EVnV1RvQVpFHxIrtHYXL53NAY2/3kYr/LFY9dl4+sTZvqNoeDZak+AeyyDI/lXG/wCNcp2BRRRQAU6KGSeZIYY2kkYgBVGSTUlja3F9dJbWsTSSOeB2A9T6D3rWnurfRYntNLlWW9b5Z7tR93/ZT0HvQBv+J73+ztO0u4kuLC61cW/kBYEAFqi+uOrn1rhneSSRpJXLux3Fickn1roEka4+H0kbXWnotrdh1jKYuJN45Oe4Fc7XPhno49mxsKKKK6BE1jdTWV2l1C4V4zn6/X1Fe3fAOWD7TqBswBa3KiXyx/yxcdV+npXhdd78B9WbS/iBaws5+zXitDImeCSODXHj6XtKEkcGZUva4eUT6SSn06ePy3wvKnlT7UwGvinFrRn5xKDi+UWmtTqQ9KSIsWbbEljPGeq/NWVeq00a2yEhpWA3K2CAO9aml83Bj/vrismPyp9VuN8A8y2+SOYHjLfeGK4aLtVnH5n0VGCnThiHtBP7+hdyT1bcemfWlFIo4pRXazwJzc5OT6i0UUmaCRp6Z7VZtQICLiTOF6L/AHqSOMRr5sw/3U9frUMztISzdew7CtoWprme50wSo+89ya+bzGWZCdh6Lj7vtUBx6/Wn20gT5W5VuvtSTR+W23sfumib5/eFU/efvBzgtaKdq/KeT61CeF/Cp4c+RIhx65NVLp1itpJCRtVCST9K46XxOJ0wpe3q0vOy/E+Yfi9dfafG94d2QpIFcnWp4tuBd+I72bcCDKcc+9ZfbPWv0HCQ5KMUfqGLf7xx7afcFafhx/8AT3g7TxPGfxGR+orNHXGRn0qbT5vs9/Bcf3JFY/TvXQcx7ppmg6j42u/Cj2dwsEc1sftUxJBj8sD5lI5DYrqNZHwo0+Vo9f8AHusam6ZBiF85AI9lrM+Cd2EhW18wqIL+SA4OMRyrx/MV5tofgDTLm58SXniPXxpNppF75EuIi7tuJwabA9Bbx98DdIYmw8MT6jIvRpVLZ/FjUF1+0JpdkpTQPA1jbgD5TIFB/ICs218B/C6C80KGXVtdv01v/j1ljUIg5wc/571q6boHhCOLxGujfDu5vNQ0Vgscd5Izi4O7BIx6dfxpAc7qH7RXjqZx9ji020QHOxIc5APIzWf+0cINf8P+F/HkNrFBNqEBS68tcAuvX+VbHj34a+IfEdno2uaH4Rj0ue4tmF1Zx4jWNgcDgnPIxWXfW8+o/s76jpV1EyX3h7VfmQ9UU9R/OqjuRUXungc6bZXAPfNMHpU13zKJP7y/rVcZzmuk4hr9T717F4PuBffD3TpPvPbs8DHHbt/OvHm616P8IbzzdD1bS2GRG6zp7dm/lSFP4TlfiTbeV4gsrraQJVeJj645FcTcjbcY9a9J+LEO7R0u1B/cTK+fYmvO9UH7wOBwTWc1qa03oNtzmtbSdLl1BZ5PNit4IFBlmlbCrnp9TWRCdrH61v8Ahq+aF7jT2sGvob5VjaFXKMWBypDDvUadQmVdX0+40y7FvcFHLKGR4zlXUjgg1UrovHVxCZtPsokjje0tfKdI23CPnIXPc4Iz75rnelMSbe42RdyPGe61S01sF0JxitCs2PMWosuCBk0jRbHo+kG5uD4Zv7BHkW2P2S5VP4Du5yOwKk1yWrrHHq93HDgxrM4QjpjJqO2urm2Vhb3MsQYYIRiMj0qEdeufrQRy2A06MFo5k9UJH1FNNCSeW4b8/pQMitjtm+orSi+8Dk1lqf3qn3IrRibpyauJM9Ub8OWtY5Rzj5fqasJnr2qPw1qFvCHtb6IzWkuC4U4ZSOjKfWuqs18HRndNPqMo/uhQv9a2icsrkOiMSmOa193Tmrumaz4HgGz+x76XPdrjH9Kq38lnJdNJYxyx27fdSRssPxrxc1oac6MpRuxFc07dVfdS+YK8JobhZFyOQd6sq4xWX5nFSpN8tJEpGRG9vcR4XBrO1HRUmywwCfSudgvZ4GyrkYrUg191ULJzX1/Mjt1Rp+FNPayvz3BOa9e0eZVtxnBrx2y1uBZA5ODXW6X4jhZVVZOD71SlZENnc3d9boCGxXL6zfxSIRGMn2FWbQi+75B9KuHQVKhyvak5i3RwcuoXSkruIqtc3lxNFsLtn61t+I7KO1YsdvFcs93GHP17Um7lqKZQu7e5kJO5uaypLK4VjuziuotpBM2FqzLp7Mv3OahQ1HzJGZ4Y0wzEbk716RpmiQrbqWXt6VieG7N4yq7a7y1j224BHauqmrIxm9TEnsYY04X9KxNUgVQfl4rrrxODXMa9IFRsYq2yNzitZRAT8tcxNGryNgV0Wpv5khXvWUYtuWrJotIzXiCmkc46VYmxuP1qBVJasXFGsYoYMmpYx680/wAvrTcYODTSSKLVq6g/MOKlmmXdhelU064oO5W5GRRcCeWTbY3Lei151L80zfWu+uz/AMSi5b1WuDAyxPvWMXqaUTpvDe5bHg9TXQ6YZGk4rF0BQtiv1roNOTau4NW66EVHcsamjtEM/lWG0W1zW5cMzoSc1kTcsTTk9SY7FaZflJ9KqvISMVduceSfWsg7t5qbmiVyfbhetQt97604Emjbkg0Ca1MnXThKxa1debJArJHaoZ0Q+E3/AAsM3sffmvViubeIc9PSvOPA1r512h969PZCEUe1RNpKxnLU57WzzisiRcQZNautnMmBWXdcQge1Y09zgx70SOf1FsuRWdL3q/ecyGs6Q5YiuhHThk+VCJ1qYngVCvWnOTiqR2Xsev8AwGUQGa4bOOeayvindrceIHkPQcV0PwPt/M054+57VnfGPR5bW/hZYmCsclttS9TihpJnnfmrnjmup+GN4YPEscbZCyrj8a517dUI28+9a3hgtb6xaT9Nsg5rKrD3Wj1cvrcmIhLzPbVbnNc18QYPO0VnAyYzmujQggNnOQKz/EcPnaRcLznaa8Vb2P1yLUo+qNDwVJ/aPw1CZDGJSv5VhxkqcdcVb+Ccn2jRL/T2ydpPGaqS/urqWNuquRX0uGlzU0z8Xzmn7LFziu5ZRiexq5CMDmqcO4gEZxVqI+proPKsedfFq28vUYbhQNrrjPvXC4r1L4s2u/SIJwP9W/NeW55rOR203eIAYpwpKO1JFssXCsJlOOGANTRLuFRSfNBEcnjinQOykY5q0QycKcc07FPB3DmlBwuKoQROMYPFPm2bcg1WlwDwTUQY560CUR7EFs9K3/At61h4msLpWx5c6MfwNc6vWr+nt5c0bDghh0+tZyWhrDRnu/xgsi/iXUWjXi/0+O6T/aKc/wAq8nByBg5Fez+Krlb/AMNeDdePIeM2Ux9ipXn8q8amjaGZoWGGQ7SPQiudnYhv51b0zT7jUbnybcAAcySMcKi+pNP0fTZNRZn3iC2j5lmf7qj29T6Cp9V1SE2/9m6XGYLAH5j0aY+rH+lIB+oahBaWzabo5/dNgXFzjDTH0HotYwGAf8KX9D60UAdD4PMk9rrGnqdOjE1szmW7GCNpzhD2Y1zqdOhBxzWz4KmMPie12wWc5kPlgXZ/dAkYyaoarbtaapdWzmMtHMwJjbKE5/hPcVy0vdrSXcfQrUUUV1CCrug3jWGuWN4px5M6Nn8apU1s87c5xx9aipHmg0Z1Y80HHufamnzR3VpGM/LIoZTnoSKR1ZWKkciud+Hd9/aPgvTLvdkmBVJ9xxXU7vtEfT96o4P94V8PUjeTi90fnNeF5yg90QdqOoxRnt370gPpWBxW1sEdwlrIs8rbY0YZNS36LDdOiRooLFjtGMk81m38dvdzR2UlwY24lwBwwHbNbGq4cwSr/Elcc1yV0+6se64cmWNJ66Mqr0paaCelGTnGK692eDbWwNnqKnREgj8yblv4VoCiEB5BmQ/dX0qJ2LOXblvWtfg1Z0xXslqtRGZpHLsck/pQKAMUZrNts523KWoGpYCJU8lzyPuk1Cd1Hp2IpwaWjLpycXqtCWD5ZyhHPQ5rnfH94mneFr6d22/JtyOldIh84LIoHnIeV9RXmP7Qd9Nb6OmnQxtJJM2SIwTx9AK0pUHLEpJaM+pyDCKtiqcnstTzq+8G6bDrtpO7XV3p1xbPcSujrmRgm7YME4/GorLwTot5cNcPq09nazGH7Knlb5D5i5wT9QRmq2nnxR/ZNla6XoYshBKJmmwQZHAxltxx0PSrV3pXi/UruS6ur61s9+zKqwVVCHK4C5xivvIqyS7H11SfPOT8zmvGGk2elXUD2E00lncx7o2mUB1ZSVZTj3FYh98/lXZXHh3T1Yf214qhLISdiHccnr1Pr7Uww+BLUc3N5eN/sj5Sf0pkHa/B+/b7bON3NxZRXAHq8Z5/lWz4js4p/GvjvSU5i1fSl1CAD+J1Abj9a5HwXrGjx69pM2m28tvaxyPayq56hxwa2vEd9Jpvjfw/es2QI5LCX3XkD9GpsDK8C+PNf0Pwra6dDHoLJahpbaa7TzZI8k8D0ORVTXvjD47uHKw+IgnmDMgtoBHg+nTJpvhhFezvNPdb+SKC6dcW5iiXaTxl25rlvGOmw2d7LNbrFFHuAMP2kTPk9TkcUgFXxj4lk1W3vrvXL+dopkk+edsHB7ivU9TliHivxhpa/wDHrr2mJfRL1BYgHIrww5OcevFd6uuM8nhnUmY7obf7FMT3GTgH8KfUTVzyXUFwACCpRiDVPNdD4ztFttb1CAHC7/MT6HmuczXUtjhtbQa2eTXX/B+9+y+L/s7cpeQSQn371yVW/Dd2bDxBY3QbHlTqSfbOD+hpA9j0PxtaLd6HeW23JMbD8R/+qvHHYzabEx6hcH6ivfPEcUZlmVBlHO78DzXhdxbmC51CyIwYp249ATkVnMdLYoRNyp9qvqxGGUlWHcdaz4+hXuCaPtE0ZwFzUGiVy+pwOvPv6+tGR9Kz2uZ2Y4GKbtnbq7Uh2saBdecsB+NULuTdeebH0GKBAx6nNSrEF6CgegfbOACmTTDdSt91cVKIxnpT1jXpijUd0Vg9w/8AERTooXLhmZiaslR2p60xNkTLhfcc1etuo+lVSOf0qW2bj6HFNMh7GvaHnHp0rRibjrn8Kx7dv3i/NzWlbkA/Nmtos5pqxq2RzLzg4HHFdFbHcgx1x0zXMWjAHG05z1Fb2ms3mKT90cVy42DlTaMr2ZfCtnkUMpBqd1IIIzSqo/ir5ZmujRCvTkU4MBUrxrjKmmiM4qRcp5jOysTtpYrSSRcgHH0ptrEd+SM10dgqMgQLk4r6huxtKoc8IJVO3k1q2FtdjDqjiuv0HwyLiUSOmfTiu7tfC8Qt+Yx09K46mJSdkLllNXOA0PXpbBgkg4969D0W/udTsfOjB2Hoa4jxXoq2842DHzDNe1fC/Q4P+EegRlBIQV04aXtThtPmsePeOrW4hzLICVz1Nc7o+lG+lBC5GetfQHxL8M28ukSqsY3HnpXmPhLSXtJ/LwSM10KFpEynOErMk0fwmuAduPwrej8MxqmCv6V0tpCscQqR8V0qyNOdnPW+kR25+6Ksy4ReBxitKQDBzWLq1zHHGQG5p8yFzrqZWsXqRo2eOPWvP/EGp7iwXrWj4k1Aksqtk/WuNupMuWcnPvSbNIu4qsHcu55rOv7ja5VaZcXO3O0mqMjtI2TxWLZ0xiSLJuqYMvpUCAYFSgE/hUlDt4U0XLL8pWq8hJJFMGc0mwJ91LIxK1G1CnI5pBYXUn2aFMfXiuIHU12WukDQCPU1xyjoPesoF0tDsdDX/iXpnrW7pkZ8wYPFYelFUtEDDtXQ6S65rdGctyxfKscLetYrKMnFaGsyEpwKyImZmw3FJ7iQXKbkwKzHj2nJ6VpXTbRWbI+5iBQXG4g4FNaTAxUqp8nNV5Bgn0pj3Zgay26QeuaoIMkVb1M5m/Gqsf3qlnRFWR3Pw9+W6j44r0y6XESn2rzz4cx5kRq9HvyBAfpXPUZk9JHE6mxa5P1rO1IkKB6VpXfzXLf71Zmq9TilTR5mMvKokc9dffNUH+8auXJJZsmqjgVuj0aKtFAgyaUg5AHcgU+Bc5p8C7rmNfVxVI2lse4/BK0mthHI33WFeq+NdEsNS8NztcRKXVMg8Zrzj4ctLALdFX5Sorv9cN41jLDGGbenAxU31OSzufMl0ircywg48tyBx71oaLCZZBg8gjFb194XuFuZprxPKBYkcVSjig03LKdx7Vb1RrBtO6PS9OYvZQkn+ECn3a+ZbunYg1meFL0XukRyDtkH2rVb8a8CouWbR+y5fUVTDwl5HPfB6f7J4vvLJjjzOg981q+IIfs+v3KMvViw+lcxoz/2f8S4W5AkkArt/HsIj1lZAP8AWJxXtYCV4WPzTiyhyYy66mXGxI9qnjIqKJRtH0qSP72Old6PlDO8a2ZvPDNwOpRdw/CvFiMMR3BIr6Au4vtGmXMOM7oyP0rwW+j8q7mj7q56/WokjpoPSxDRSUvakblhPms2x1U5oh6inWA3eZH/AHhxSxrgVSJZY3YFN8wVHubGKO2KokdId1R0/tTKGNCL1q5bk5WqlWIWxSYz3vw7P/a/wIn2r+90y6WZR7DFclqWiq2s3V/eSG300sJjLj7+4btqep5roP2eZhe6Tr2gsdy3No+1fcA/41heJ7a7u/Dmn34uGkW1RreWHvEVJG7HeuWW52R2MfVtTN2qWttH9msYv9XCp6+7eprOoFFIoKKKKAH2ziK4jlKB9jhtp6Nz0ra8dWsltr5ka2srYXEKTLFayb0QEdM+tYVdB4lgaXw7ouqJp1taxNG0Bkjm3NM69WZf4a5qi5aqYzn6KBRXRcQUYoopgtz6E/Z5vzceDZLRjk21wVAPoeRXpke5CGU8jpXhX7NuoeXq+paazYEsQlUH1Wvdc9sV8VmMPZ4htH55m0PZ4uTRNKolTzk6/wAa+hqBuny4zUkLlH3bSVPBGOtRavDItpL5O0+ahC5cLtyMdTXO6cp+9FGdLDyrzUkirYtO9xcTXELp84WPceNoHUVrth9LR/7jYrDXUNPsbaG2utThZokCH5txOB7dar3PjTw3p9nLFc3hO7leiDP/AAIis62X4ipZwjqessNWq1ZxUfdtZGz1Ix17CrAC26hnO6U9F7CvO7r4veGbLf5HlyORhWMhbH4KMfrXNX3xshVi1rZtIT0IQYJ/E169PKqqV3oZUskrpOUrJs9fLM7Enk07Bxk8fXj+dfP958WvE2pSGOwtJSO4Q9PwUVRbxB8QdUvhp6QvHOybwjjBK9M8mmsqgm/aVEU8kgv41XU+hpr20hBM99bR47GQVm3XijQbYnzL4HHop/mcV4Hqeh+NI7mzj1TUpIlvJhChEuQp99tXNf8Ahvd6fotzqN1qz3EkChiiqTxnk5NNUcvha89xRw2VUrc1S99j1LVPih4XsuFuRK3oZVH6Cuev/jTpig/Z7bce21Cc/mazLD4a+HptHW6SS5leWEMh34AJHpV34deHtBn8OQXMul28lwrMkpkG47gcHrUvHYCnFuEb2diXmOWUYtwp81mZNx8ZdencrptlKD90FRj9FFY48UeOtdvZI7eyZ50xvzGSy5/3q7fwJBb2Wsa7pZhiUwXHmJwB8jdKZPc2ml/ElpZriKKC9svnYsANy9Kv+1JqTjSp7I1WeVYylHD07aHKaV4b+IfiHxLbaBLfraXVxE0iCV9qkDr0rZ8T/BbWNCu9D/t7xCJYtTvVtZGiyfLLdDzWjqPjbQNJ8beHdbi1KKb7HcMtwIvmPlsOa1vjD8bPCniLw8unaTbX8lzDcx3EE7oEUMhzXtZfXqVqClVVmz6HK8TUxOHjOqrSD4g/Abw94V8E3WtW99fXk9qyO4cgKU3AN09q7m5+EHgL/hBLu50nQ4jdTWHmwzMxZg23IPJry/xf+0FqWv8Ah+50S18NwrFdQeTI7uzHBHUAVgaf8Tviq2g2+kWGYbWCLyVYQAEqB3Zvau49KxwPh5pIYb6HLLLCEmHHeM8/pXVeOrw3WladqCtn50kBz3A5rF0fRr+DVGuL6a3HmK4dQ+5nLL0CrnNXp9M1H/hF5NLvYWt7mzmBKSYDBWGckfSkIg0meJNduZrhoo45kDB3tWmBPso780zxEdT1Bvs9r5r2g6l7dYBn6dfzret/BHiBbWOZte0OCydAUne+Ublx6dc+1Oj8J6Du/wCJh44+0N3TTrOSbPsCeKdhXOG/sWWPHnXVog9A5fH5CpLqOK309bSG5NxJvDKqofvewPJ4r0SDw34LgXcuj+JNSx/HdTpbRn606DWPD2iyiWy0nwvpTKDi4muGuZE9SO2RRysXMu55R4zjM0tnespBmh8t8jHI4rjmG3iuv8Y6xbX9wkUF5G9vA7FHA5ck5LY965OYIZj5b7lz6YrpWxxyfvEVRk7SW6Ec1Lio3X04oA9jivDqWkWV7082BR06lQAa8n8ZW/2bxhL1AuYQ31I4Neh/D6dbjwci7tz2ty0Z9lJyK5L4qwGK806+/uuYifY1EkTB2kziQNtw64I44qTYO4ousJdK3bOKlFZs3I9i+go21IetJSQXECj0padimkgen50xAvNKKZ5iDv8AkM0hkb+GNj7nigCWj/PSoWd+7ItMZ1PBlJPoKB2LB2jkngUtt90noCeKq7owOEyfc1Nbfa7iUR20ErMTjCxk0A0a0TKuGxV+K8tI+ZZFH05p2k+AvFGpsqx2jx7u0hCfzP8ASux0v4H6zMqteatp9sD2GZD/AEq05I55KPVnLRa5YL90tn/d61o2HiGBmCrCxJPBzXb23wS0mBR9v8QXjsOv2eFVH65rci8C+GtMhhW1t5pmjOWedQS34gVjXc1DQlKBlx2++JH2kb1DYI6U1rauols8fwjp2Haqr2fXgV8o5NvU0VLsYAgUinCEY4rVe1x/CKYbf2qGxWPM49L2r8q5rpvDehiR1Z15p0dozEALzXX+H7Vo1Xete/jZcsbI58O3UlqbGiabHboDjpW623yyB6VUjGMY6VONzocdcV40W7nqr3UcB4427ie+eK734W+Ion0mGPdhgMHmuC8fKyoetZXgbUHt5/lYrXtZfe1zxas2qmh734ivVu7Vl2g9utcbbWCxS7tuKuWF20sY3OTxU7NivW31E3zu40fKAKilZVolcD5uKxdV1ARoxptkN2JNV1BYUOD2rh9d1VnJVW5pNc1XcCqNzXMzXGDuZuahyMHK5DeMH3MzZNc1qsu1yB0rUvrtSSARWHdjzKzcjqoS11Kp+YZpo+9Tk+TK4NMYc8U0ei2raEqVPD3qsrVPA3zUXEDxhmOOtV5EZWq8FAfmoL1drAjpSaAr5qRAO/So8ZqYR5THNILlfxThdGjA6E1yUYyy/Wuq8ZfJYQLXLwrmWMe9ZwWhpDY66zGIUH+zWvYMUTctZtun7levStLTz8u1ulbR3MpBqEm4fNVWMKWFWNRCr2qpG4GckU9mJMramcLj3rMH3q079vM6Cs/7tBpAerHB5qtI3JqyMBDyKqyng0dAic7qLZnNQQfeX61Lff8AHwfrTLflwPcVmbp6HqPw0t/3Yauw1RtsZrC+GkX+g7ua2NZb90xrCoZLc5VuZ3PuaydVkyGrVDYVj9awdTkwrD1pwR5k/ermFcHLH61C/WpHGXpjjDVskevFWRPAKt6VB5ur28eOriqsHStnwzHu1u3bGcMDQwm9D3vwtbtaRWzqgI4/lXpcU9qYE8zYDjvXCeHLhLm2SFhtYLUOrrMs2A7gexqqcb6nI5NCfEFoby4MMCqAvJK15dremyBWK5wPau+ZZHflTjuT3plzZwzZjCDp1reyJU2c58ON8NjPAxOFfIzXWbuDWTplp9ivHwuA/etVTj868DGR5anqfrnDtb2mBj5HF+Lc2niaxvF4PmKc5x3r0Txoy3Gm2N9gklR+tcD8QY82kc/eN85rvPMW/wDh3aTdSiryK68tlq0fO8a0bclRIxrc/JuxT1bc1V7P5l61aVea9g/Pdi7bjIK56ivD/GNv9n8RXaY2jfkCvcLfBK7RXlPxYt1h8QCREwJFyfrUSNqDszjaUUCg1B0k9k225T3OKmdSrsvvVWPh1b0NXrvHmE+ozVxZEmNijlk4iidyBk7Vzx71a03SdR1MMbO0llCdSq11HwfvEh8SfZ7iS2jtJo2WZpcYAx6mt7w9r+h6FBfaPNew5W9+0RTIMqy8cZFWkUkup5kbO786WL7PN5kP+sULytdZoPw+1DVtJgvFuo4muVZoI9vL7aZq3ifTrrxTrF9snjs7yMqEiIUsfVs9PwqTw54+vtK0iDT/ALPHKbdmNs5bBTIOQR3oaGnEsN4Ft5PD6XFldNcah5bSSQg48sKeQfwzXDqCpKtW9aeLNTtrWaK2jt0lm3CSdE+chvvDNYAO445Ynqe9TYG09j1H9nnUlsfHltHLkR3GYj/wIYrb8XeZomo6pGm0m01FmKno0Ugzg+2a8/8AAAubbWLXUFjYQpKB5nYMOQPzAr1z4v2Yl8S3skS7hqWlrcIAOrIc1zTWp00/hPNNZsY4Nl9Y5ksp8lM9Ubup+lZ1bHh5piz2MtncXFjcsFkVUJ2N2ce4q3P4L1+K6eIWZaMH5ZGYKGB5B56fTtUrUs5yiurtvAeqyEtcXFrbqOpJJx+OKlbwvoNm3/Ew8SRMf7keP6ZoaaBX6o488g10Npbm88B3skWmLI9ncB5LzzvmVGGNu2r7J4CtfvS3V2fbOD+PFSJ4q0Gyt2i0/wAPjaepkbIb69axqw50tbNBzJaNnGxxSycRxu5P90GtO08O65cgeXplxj+867R+tdLb+I/ElxxpmgLEpGRtgJAH6Uunx/EDxFD9otZSkJYoWBVACOoqZ4uhCN3LY5qmNw9OLlKa0MuHwLrjjMptoB23SZ/lVpfBthbjdqXiK1h9VTGf15/SrNr4P8Qah4hm0bUdYaOeOISks5cMp9Ksa98PbXRZdOa4vpJ4bi5WKYgbSufSuaWa4aEuVy8zjqZzhIVPZ813uO8Kan4U8H6yupWuoTXkyqUIAJUj3wB/Oui1D42PjbY2Zz/eCKP8T+lO1n4c+HrXQb2Szhla6SJnjZnzyBW54I0zRLjw7YXcOm2vmSRAuxjBOR1ryq2cYVr2kYX1seHXz/Byj7WNO7vY4aX4m+MNV3JY2c0nPVdzD9AB+tUor34haxfSWMO+GZF3MhABAPfnJruvh2FsbvXdLban2a7LoOB8rc1FrN/Z6T8RrO9lu4UhubRo5W3ggEHIzS/tapzSjTh00Jed1vayp0aXTQ4XU/DPiuLULG21TVGT7bL5akSkheOhAq74g+Gv9laBc6lNqklxLAAzIqdRnmtv4heK/D1xY2v2LUY5ru1uY5FCDPAPPNReIfibol1pVxYx2NzL50RQlsAAnpWf1jMqyptK3cmOLzauqbSsnuX9G+HPhiTSobjypZXlhDKWkwASKm+Gmj6PJomZNOtnuoJnhdnQE8N71xmkfErWLPSLbT7LTY5TAuze2Wz+VU9N1PxsDdNp8Mtst1IZHPlhQCe+W+gqll2PqqUXLQFlOZ4hSjOdtdD0nw1HFp3jnW9O2Ikcqx3MSgAAAjBx+NQeK72z0/xroepPcQrGyvby/OMAdQTXms1h4ivr3z7zWEEzDYWWYu+30wma09N+HerakRJ5eq3Y/vJaMoP/AAJ8Cto5HKUuapPodUOGpzqc9SerVmdV8RfFHh640lEttSimu4J0mjVBnkHn9Kq678S9CutInsY7W5meaIodwAUEiqo+GP2QK+oLZ2I/vX+pIp/75XJq1Y+H/CNqdsmuaZI/dLCwkuWz9WwK6aWSYeKipXdjqpcOYWkoqbb5XdGFpHxJ1Wy0e20200tJWgQRh2yS2O+BVLTdY8cQxSx6fDJbQzStIf3e1QT15bpXfJaeH4U3x6d4iul7tI0VlGf64qjceJPDunNzp/hm2YdDeXr3j/iBxXbDLMPG9obnfTyzBQvaG5wzWHiS6u5bm51eOO4lGJNs+5m9jsFaWnfDvV9SZZGi1e6PrHaNj/vp8Vs3vxWsbZCsOvxxDHC6VpaRD8C3Nctq/wAVLe5Y7k1zUPe61BlB/wCArXZGhBPSJ1pUobJHTr8MBaKWvvsVmnc3upIn/jq5NWbXw94PtSFl1rT5JP7ljYyXLf8AfR4ry+8+It5JG0dnomlWuT9/yi7n/gTGsu58beKJlMa6tLAnpD8n8hWipsbrW2Pd1t/D8C5h0/xDdj1lMVlF/PNUrnxJoOnvn+zfDFq3rd3r3T/kDivny71LULw7rq+uZieu+Vm/maqn8av2aIdZnvl18V7O2UrD4gSED+DTNMSMf99GvPvEvji3vbjzLT7eX80yyTTSgyyPjGWPpjoK4Prx6Um33pqCRDqSOzX4h6jHAkcGmaasij/WvAGc+5zxVK+8eeKbnK/2o0Kn+GFAgH5VzW3FHaqsiXKT6lq41PUrxs3N9czn1aQmq5Ysc5JPqetNFLimIPaijbRRYT3Cmtwad/Smt/e9ORSHc7X4Vyts1Wzf5VMSy59GH/1qf8Q7P+0/DM5h5khYTp+HX9KX4ZWbRwX11JGcSxiFPzyTW7dW+xGHGMc0pdiIv3jw95vOVDtwcfrU0UxxtZDuFb/ifwfMty91pADI7bjCTjB7kVgjSdXRyDaz7geynn8azsdKcbbiGRsfcx7k0wyHPMir9BmtC38Na1cEH7OYweu9gK1LPwTcN81xcoo9FQmhIfNE5hpk7yM/0pDIuOI/xY13sHguwX5pmuHPoTgfkK07Lw/pVvjy7GPd6sMn9afKS5roeZxLczLiGMn/AHVzV630LWrkfLayIvq5wK9Shs4olwkaoPYYqxFAn90ninykOoeb2vgvUJOZ5oY/zJFbVh4FsyR9ouppOOQMKK7JYlB4UVKsfIwBVKKJlUbM/R/Cmi2uGTT42Yd3+Y/rXVWFnFDtWOFEXsAoA/SqltuA7fStSxPI3flVJIxlJm5pMYQr8q/nXW2kavFnJBrldNPK9B+VdTpcoMYUsPxFMyeo68hXYe+PXrWJdIVjZT1610V3zGQpxx1rGulzxkGpmrxaEil5e5FOOoqN4c9qmgbchU/wHFOK7jmvj60OWbR60LOCMyWEZ6VC0P0rUePmoWi571yyJlExdHsUduQCfpXTWdgABtU1laHxIAa7bT4l8pcYNfSYrDynM4sJUjFFGGzY43Airi2yqh45xV8oqr2qORgBTo4JLVmlSs2ecePrPNvIcc4rzbRLg295tLd+K9k8ZQiS1f6V4fqayW+qHbx81djgobHmTXvHsfh2882FfmzxW87hVznNedeDr7bEN57V017q0ccH3hnFbRehaaSJ9TvljRua4jW9UaRiqtxRrOrtI20Nx9a5m8vFGeaTmYzkxbu45JLAmsW7uSWIBpt7d7iQtUWY5z3rJyMrDZmLMc0xU3VJ5bP82009V2jmkVGTTKU8QXmqj8DNacyb+lUpoWBwarmPQo1l1K+RU0TBec81FLCVxTAWBpo6k0y28/NRyyF+tM7UGi5Vh0eKsJk4FVUbaatwNuZc0mJozPHB4gjz+Fc/bgNdRDpzW54yObyMdgKxrFS1/Hjmop7GsPhOxjXCKvtV+xjyhPes9ThRmtKzk2xVtFGMminqT/NtNVFX5c1bvkMrFsce1V2dY4uOabRKZVlZQcGqc/JwBT7htzlqhjBZiak2johZRkVXuV2xnucVO3WnxyRRyCWXlR2qtLE3sczNZXsjllt5CPpS2tlciVd8Djkdq7Z/F9jFGI4tND+pJxVV/FNq5z/ZwA7c1PLHuWpvY73wBbGPSzng46GpteXbA1cTY+OmthsjhZF+uauN43t5hi4jLA+1ZTp32CK1uyjLeqgkQ9cmufvrgyPgetdYNU8OXjfOpQ/SmTWvhuVQUuFU+9NQsjL2UedyONK8571Xc/Oa2tV0+NGLW8quvbmsN8q5Ddao6U9C1bdK6bwREJNRLd1HFcvbMK7n4Z2v2i5kODS3Jnsd5p2rNECY3wyN610trqKX8OWxvrzS7l+w6nJGTwTWtoWoNHKGDcbquD5TmZ3aw7jniq89vIkwK9KtWdx50KOMHirMTRs43VvF3IkUZ7SRojIFAwM1mI5rrwEaMpgYKmuQf5J3Q/wsRXlZlC0kz9E4KruVKcH0MnxZD5+jzLjkDNb3wwkF/wCApbVsnygaztRj820ljxncpqL4JXZW7vtNbqScc9K58DPlqHocXYf2mC5l0HW52kqOoOKux7j1qveRtBqc8fICuePxq3Dg8V9AtT8iaJos7uuK4f4xW6mG1uAOQdtdxD96sH4mWi3Hhl3xzG27NJo1pO0jxukpelIOlZnWLV6QboIn6nGKo9xW/wCHNIutaheC1XLR8k047iaM6ztbi7nWG1jeSRsABAc1tN4R1ZLiS2O03McQkMQOTg1618P/AA4uhaPG0llm+flnK8gVzF5J4it/GmoalZ26N5oMQ8z+6Ksrl01OS0zwXrl6+0RBFxklu1att4D2EC91ONPkZyEGcAVtlvEUdsDNfQWsMTM+PXPY+tcPqWq3kt3JsvHZMlQV4BBPSgLJI7fS/Cei6WBJdXazvMrqM42rkcZqOew8J6TbiZxDcTbQMbsjORk/kas6Lo+itoq6hfSSTRJGrlzLwzEdMVANQ8IRWqmRIW3JtVVXLIcEEn2plKws+s6SNEmtNPt2WMOjKFixhgeST9K9D8SXkdx4f8H6tuIkhc2spB6rytcDf+JfD8eihdPRpHCPAE2gZyOGNaTXn2n4ZROpy8E6uBnocA/zBrnqxsbU5J6EFx4v1+fUm0+xtraKTzDGqomSeegzVq90j4iTWE11dTSwQxoWZQ4TgewrB1KT+z/GcN5G2EMsVyuPRgD/AFr3HUdc0Maey3eqWqCaI5QyZzla8DM8ZiMPUhGnG6Z4WcZji8LVhCjHmTPMtC+Hepa7YQahc60PKnQNgkscH6mpvC/gHTLrW9U0/ULqdpbOQBQpxuBHFaPgnx1oej+HEsb25dpIZXVQi5BXPBz9Ky5viBZWvjG41qytJpYZ7cRujttOR0NedzZjWlUS0XQ8l1c3rSqwSa7GrrPg/QtE8R6GY7LdaTu0MqynPzdjXSeMvDunjwjqEdjp8EMiRl42SPkY5615v4k8ean4hW3ji0xYvJlWWNkBc5B9alutc+IOqwvG3mQwuCGyixgg9iTVrLMdU5JzlaxccozGt7OVWeq3PWfC11FdeG7G5AVA0K7ugHTFcv4J1XTdHuda069v7eGOO8aSNnfjDen615tb6TrbKtrJq6xoowI45Wkx+CZra034balfEPHb6tdZ6mOzZAfxfFaQyF2kqkviN6fC14zVaXxG7rvi7Qbfx5p+r292LiEW7wzmMZ+lUPHnxC0nWNHNhZW1z5qyrIjvgYINWh8MDZoG1CKyslHe/wBSjX/x1cmrNjoPhGzIV/EGlM46pY6fJcsT7FuP0rsp5Lh4OLerR6FPh7CwcZN3a0MWf4o6zcwfZbTSY+U8tuGYnjB4rL0zUvHdvpy2VkJrW3UkrlQgGTnq1d6V8M20ZK2viG6TH/LV4rKP+hrNuPFvhnT2xHpPhy3P968u5Lx/yHFdlPL6ENFA7KeV4OkmowRxZ0vXrq6kuLjVo/Pm/wBaVmLs3pkJmtTS/hzql/hvJ1a7PrFZkD/vp8Vo3fxdt7ePba6xHEP7ml6VHF/483Nczq/xVa6JLf21fH/p51BlX/vlcCuyNKMdkdahTg7xSTOsHwx+yANfpZWS9/t+pqp/FV5q3a+HvCVrgPrmmM4P3dPsZLk/gTxXlUvxBvufsek6XbH+80Pmt+bE1n3fjTxPccHWJ4lP8MIEa/koq1TkN1Uj3ZofDtuv7u18RXaj/no8Vkh/qKz7jxN4b05z/wASnwzCw6Nd3sl24P0HFeA3V/e3JPn3c8pPXfITn9aqlmBBzzT5O5Mqx73d/Fmzt0KQa4IR/c0zS0j/APHm5rl9X+KSXLENHrOoc5Bur8qv/fKYryzdRmq9nEz9oztp/iJfD/jy0bS7Y+rRGVvzYmsy98c+KrpSsmrzRoR9yEBB+lc3zilqlFIlybLFzf310+65vLiYnu8hNV2Y0lI3SnYV2KG4ozxTRS5p2AXNI3Sgde1DdKLCCjvigDjNKkcj/cRnPoozRqMSgf7tadl4f1q8x9m0y4fJ4+QgGtyz+HXiq4OHshCvcyNgUak3XU5I/dpo9O9emWfwjvnUG61K3jyM4AyRW3Z/CzQ4cG6vLmc9wuFzTUWyedHjB46gj8KekbyYWNS59F5r3m18GeFbVsrpiyn1kbca1re1sLeMR2unWcCjptiGfzNFkL2qPAbHw5rl8wW10u7lJ9IjgVv2Xwz8VXPMlqtsvrK2K9pa4l27fPcD0BwKhO5mB5J7ljmnoR7RnnNn8IrrAa81W3TP3gvJrTg+GOi22DJezzOO2ODXcIpH3nJpSo680C5mc5aaTb6bbmKAevJFZV9FtZiwzXVXZ+Ukiuev49zn3qWioaHOyxjdn9KZ5Sk9Fz9Kt3KBXIqJl5BFTc0FjVcDgUpU5OP5U0Kc53EVKvT71ArEbDs1IqcmnybM/eppZeMCgCQJkDn8KkQcf41GDkDGacu4jJOPxpoCUgED5xSjA/ixTEVMehp4Az2IpgWLfrndWnadQN2ayYiP4icegrR08gPlQeelMiSOj09wGAPXFdJpc3RCvTvXMWRLHOMY71u6ftZsHP50GZvXAUoPmAzWNeqF4yW9q0jtVACOapX25SOBg+1BDMxOJ2QYGRnpVhfu1TlO2dHHc4NXBXzOPhy1D1MI7wI2600gZ5p79aiYnNefKJ0tFKzQxuOK6bTbxljArm9PmSVRzzWlC5U+1fZtXPm6bSOi88sOtNaVQDuaso3O1PesjVNY8gH5sVm7o6OdIu+I5o2t357V4/rsCyaiWHr2rpNX8RNMHjVuKwUbz5wW71DdzCcrmhp/+j24x6Vn6tqnzMN5q9fN5VscelcRqNwXuDzRJtGbZautRLd6zZ52c8k1GckZzTTUXJYn1qzbRbsEjNVh1qxHM0Z49KVwReMYEfGMVRucDgd6V7lyMZqB2LEU7ksUDAqOQZNKGIbBHFOEcsxxDE8p9EUmhJ9iqb1KVxVVE3PXV6d4J8WasqvZaHdujHAZk2j9a6vRvgj4sn2tetaWSHqXfcfyFbRg2elColHzPLpIuPlx+dRsNvXNfQOlfAvS4Ru1TXJ5vVIY9o/Oum0v4Z+A9OPy6WLpvW4ctWypIv2p8sQRSzOFhieRicAKpJ/Sun0PwX4q1Jg1poV6y8fM0e0frX1Ha2mkWKbbHTbK2wMDy4gMVK14xTbvOBR7OK3IdST2PnG4+BvjbWLxJpvsdlH382XLD8BWrZfs8yWjCe88RRFh1EcJr2fUNbtbOMyXl3bwJ6vKFxXD6/8AFnwjaB4zrC3DL1ECl/1otCK0GuexxV34E03Tn8uWS4nkB6/dU12fgfSfD0ACz6Hasf70i7s/nXmviL4v6fLMzWOmTyHs0rBRXK3fxe8SBWWya2tVPTCbyPxNX7SFthKjUbPraKz0NYgF0yxWNhg/6OpH8q83+JHh34YSxSSXOqafol4QcbJlIz6lOor5r1bxv4k1Vz9s1y/lzxhZSo/IYrDke4mkLEkk9Wbqfr61g6lzeNF9Tt9X0uO3ha7stTstStRIY/Ngk5BHqp5GazYmAU8GorDTvscCSM+fPQMMHjHpVgQyTSLDBG0kh4CqMmkk2aaRW5C5z93kmtvTvCuo6lYmfy2jh7ZHJrr/AAh4Fjtol1LXGRQq7tpPC/Wsz4gfES3gibS9A2YHytMOgHtWnIlG8jFycpWiebavCmn3D274LKcGs8zK33ar3M013O0kjF2Y5JJ61LBDgDdxXMdaVkSRrkg1aVS7BQpJJxTIwBWho4H25D6c0jOUj0P4b+AU1Arcag21GGQM11/if4e6HaWfmRMpYDsa5E+IHt7FLdpvJRfQ4zWZceILhhmK7d1HYtkVo4qxgpO5heJtJ/s+RpIJGI9M1yty7ON38Xeuq1jUmvEO7r3rkZyRK2OOaz5WmdUXcms3zkdwK9k+C1qi2M9zIueprxW1JEh9TX0D8FrZZPCdw0mBkkZoab2JqnN+I42vtZlZIysanr71Hp1zEMwqwJB5rQ8VzPpNtLgZWQnoK80TUpYb0yiQgE5PvVWsY2bPcPDeo7QI5G+VhiukyvUHtmvKdF1VZrVHVvmwK7Dw5q3nKY5WyR0yauE7OxnOLOwtZcr9K5zUh5eoyjsTmta3kbf8gyKoa4pF4rHoV61hmKvT5l0Pq+DK7hi3DuUj8wx68VheALj7B8QmhY7UlJUfWtnPPpXL3jtZ+NLK6X5QXGa8mg+WomfoOc0fa4Oojt/FkJi1yUgYV+agtm71p+NY98ttcHpIgrKtsfdr6SLPwyceWXKXosetN8QW8d3oF1CASfLJFEXWrq/PbvHgfMpFUKLs7nznMvlyuhBBBIptaHiSA2+t3UbcESH8qz6yZ3X00Ada9G+BU4XxPLbNjEkeeR6GvORW/wCA9ROm+J7OcNtBYqxz2NNPUaPqO/dPsrTKQCinOPSvMbjVNLjldpHHLEnca6LW9QddKklDkBh69Qa8N8TmB9Uk+zSkg/eGeM1oy5S0Nbxr4kTUW+yWKeVbr99h/FXLj86VU55P604Cgxkyymo3w08af57C2zu2DoTUC7qAv+cVKI3I4U0EpsRT8xxXf+GZDN4Lvox0jAbH+63P6GuEjhbPzFV+prpPDWuWelQTwTSxukh+aM87gwwR9azqK6NaUrSNo6W2tWenzJdRxyxwmGVGRi/B4+UD0NbelfDXUr7DLZ6xdA947MoB/wACfFSL8XlsNOitbLXrsRRLsjEGnxiYKOgLnrj1rm9V+K1xeZEh1i9/6+tRIX/vlMCuf2d9zpfI9zt1+GDWeJNQjsbJP+n/AFREP/fK1bttB8IWbbJPEGleZ/c06we5f/vo15BN4/1DJ+y6dpluT/EYfNb83zWbd+LvEdyfn1WdF/uxHYv5Lir5GL2qPfpW8L2qc2/iS746zPHZRn8OtZdx4w8M6ef3Wi+GoXHVry8e7k/LpXgNze3Vwd1xcSyn/bcmq+TT9m+5Eq+p7zcfF+GCMra6uluOy6ZpUcYH0ZhmuV1f4qT3bHzP7Zvgf+fq/ZQf+ApgV5h1OTzSlqapoj2jOvuPH2oZzZ6Xplq394w+a35tms678ZeJrgFX1e4RT1WLEY/8dxWBmkJquVdCXNssXF5dXDFrieaU/wC25b9c5qFW9aT8aBxTsK7FHQUtNzxTSaYrjyaN1R7vbNLnmgB+aCaaeR8ufypyo7YCRuT06UWC6Ckq9BourXDhIrCck9PlrZsfAfia6OFsdnu7ADFFmTdHNAjbTc16DY/C7Umw1/fW8A77TuxW3Z/DHSYzuur6eYf7IxRZi50eRE/WlUM2MKxJ6DFe4W3gnwta9bE3B9ZGzWzYWOl2fFvptqgHT92CRVWJ9qeB2mk6ndf6iwuZPpGa2rHwB4nuiD9gaFT3kOK9uE4x8vAB5CqBSPLuwQv5miyJdXseYWPwr1CQD7ZqFvFzyE+Y1uWXwu0WEZur+5n9lAWuyWRs89PrTuvIJp6EucmYtn4I8J2oB/s8ysOQ0j5xW5b2OlWqYttLtoiOhEYpUbA96Qsx6jFArstLLhAqkAeg4FIHfJ3SZz6nNQrjjpTiyg/czQImEnamtnPambzgdFGfShm/2waQhxBPcY+lRvHx8uT705Mn+KnEAjoaVh3KwXJw1Ise2YuZGx2AqYqQeFNLtX/9VKwxqv2XmnhjjBpyAZOcAUjD+5zTJKs6hlIrIvolXLZzW1NlRyQKy75RsbFJ7GkWc3foA/AzVNxj0rQuj8uD1rNkIzyCak1QxmYHipItx6gVEzMMBVJpT5ucdKB2JZFU/ex+FMO3b8tJtboSCaXDZAyKAsPjbKZAxTxycimLuB68YpyNzndRcLEqBQPU08Yx0pi7TT1Axx0poB0bKG561ftnUMDVNcYGMfWpYiQ1O5LSOisJSMANg/pW5ZMm9QOuetczp0jPgt27V0Gny427l2nPemY2Oni+4PTHNVrv0PIPfHSmWd1Hs2vIASeMUl1MNvzN36UGbMe5BCbh1DVZRyyg+oqvcOpmbdwCMgU+ydZLdWU8dK8TNI7SO3BS95olIOaNtLilrx+Y72zirS+aCTa3B+tdLpt9HMijPNc1dxWt2Wa2uYJsfxxOGX8xVe1nmtJcNnAr7BabHzEbp6noIAkXg1ja7ppmifge1JpeqBkAc1sxzpKuDgg1Tima6M8g1jTbq2lZgpK5pmlbjIA/XNetXml290p+VTWFeeG1Vy0UeMd+g/OsvZa6EuJyuqRt9nb6Vw2oR4uD0r1C801X/wBH+1RlzwFQFz+S5qrH8LNZ1JvMgjuOT95otij/AL6OaU6Uug/ZyZ5lg7elJjrk4/rXs2nfAq6POo63FEP7saZP866jTfhH4OsQpumub5h18yXappKg+rBUJs+agTnC/M2eg5/lWxpnhzxDqhH2HRr2bJwCIiB+tfUVhofhnS0AsdFsYiOjeWGJ/E1orfBBtiVUHYKMD9K0VCPUpYd9T550r4O+M73a09vb2Snr50nI/Cus0v4GQIFOra8c90gQc/ia9WmvH7uffmsbV/EelabGX1DVLS2UcnzZgP0q+WETWOHiZem/C/wNpyjzLF7xx1Mznr+FdJaWWh6cB9h0mzgxwMRgkfjXner/ABi8D2O5V1R7t+y28RbP41w2sfH6PDLpWgsT2e5lx+gpOqlsbRw/kfQzXxI2rtx2UCoJr0qpZmVAOpPAH418l618a/GV5lYby2sUPVYIhnH1NcTqfi3WL8k3usXtxns8xI/Ko9qzeOGZ9ha34+8L6WT9t16yRh1VZAzZ/CuJ1r46eE7bctlFe37DuiBVz9TXyzJqDFiccnqTULXMjH5mPtUuo+jLjh0tz3PV/j3rEit/Z+k2duOzTMZD/SuI1v4oeLtRJ87XJYVb+CABAPp3rz5pHY/MzH8ab3ziocmzaNJLobF7rF3dMWubia4b1lct/Os9rp2PoPSo4kJQnJNKiFjgKc0F2SGGSRm+8aAhPrVgWr5yVIHvUqQr/FIPwoSE3cSzQBxx3q8sLPIQoLc9lqqkkcfKgn8alOo3AXbHIUB9OtO9iWjpvD9jcXltHbOwh2SYDSHAANer6Zo/h/wZpS6nqU0bSlcqzdW/3a+e2nmkPzSOxPqxqxqes6hqaxQ3VxLKkK7EBOQBWiqaHPOg2zrPiH8Qr3Xy1raFrayBwqKcFh71wMiyNywrSs9MZ8SOPzpNWjSKLaoFZzk3ubwjGOxlxyBWAANadjG05CqMmsmNctXReFlP21P94VJT2JJdIvY03+USvsKjsHMN0DICvbkV7LYW0DacokiU5rkdf0e1kmcxjbzWLlZmE0rcxyviWSSaBShLDjpWXo3nedyWx6Gte9j+ysVb5gKd/adjHabUi2yeuK1i7omnNNaFG83JOVzkViXf+uOK0nuPMZnbp2rPlw8p5pnRHYbDkMDXvvwskmbwZcRW/wB8AkCvBgvzBa9X8FapLpehl0OMii5FVXZheIbi/lupIbpm+U4wa5m+gwC681s+ItTN9eSOABknNQaXF9oSQ43BeoqbhCNiroGpNayeUxO3Nd1o955kkciMRz8wHpXns8KvdMVQrtNa+j3slvOBlqF3HUhdH0XoYtZ9NSS3YM+ORWb4lTasTc+h9q5XwVrDRXMTiXKk/MueK7/xRbrJpJuI+U4bIq6v7yhI7MgrfV8wps5GTOK5bxovlPbXQPKNXVdVzWL4yi8zSTtAyteBG6aZ+y16fNRlHujt9VYXfhSxu1+c7Bk/hWJbnBrR8Fy/b/hztxkxA/pWZCQB619LRleJ+D5jT9niJx8zRgYYq1bt89U7fkdKtQ/KwrY4TyD4nWvkeJ5nC4VwCK5UdK9F+MduBNbXIH3hgmvO15HtWT3O+HwIBUkDFJlYHBBGKYOtAJzQmM9G1fxU1z4YgsI2/fZ+dycBQB2rjiYQSzzjJ/OstiSeST+NKKrmBpl83FojdXb8KDfoPuQce5qhRSchKJcbUJyPkCqPaoXu7huszfhUIFLii7DlsOLM3JYk/WgMQeOD60lApXYyQYx/9elDe5qOimBJx607IqKjJoFclyKMioy1C7mwFBJNMB5NANWrfTNQuP8AVWcz/RDWnZ+D9fuRlbB1B6FuKWpLkjDyKaxGetdvZfDnUpFBuriK3z+JrXs/hvYqR9q1FnPcIuKdmLnR5jnpjmngMTgKT9BXsdt4L8N25BFvJLjrvetez0vSbNswabbofUrmml3IdXseH2ml6jd/8e9nPJ9ENa1v4K8RXG0ixZAe7nGK9oG1BtiVUHooApC0n94ge5p2QnUZ5ja/DPUmP+k3kEKn3zW3Z/DTSogDdXzykdQgxXYE5PLkn0FOBC8bT+NFjP2jMax8HeGbNcrYmf8A66HNakVhptuFFvYW8WOeEH9amDY+lIpPORQF2yRWAIwAB7AVLuJPBPNV6lQ9KAH7u3FClR6flSdT6UbRk0CDv0zQuc56ULupyg7ecUDEIJ42n60BCRy2KXaO7GndOtIQRx8/ezUmOe2Kj3ccUK2eDkUDRKCoob/PNNUDPPNOoGG7jGBTw2eOaYV4pRnJ9O1ADxnGKcMccVEp561KDz2NAC7sHgUAsQcHGKTv2pehzn8KQCYZRzzSYyKcGBBwelMZh7fnQA9GUDbinE4GVwD9agZh1OPwqKS6hRSXkVB74Ao5gSb6DrhSwzxms+4VsHOAKgvvEmiWYJuNSgGOoBya5rU/iN4dhDCPzLk9to61DqQXU3hh6j+GJavwvmH5u9UXiOThSR64rmtV+IrS5+wab5Y7FhXP3nizWrkn51QHsKxliIo7qeW15LY9Af5Bzx+NM3biPmU/jXl0+papJy9zJmmR6lqkR3C4Y/Wo+tRN/wCyax6oVYL059aRWxXBWPizUIOJ4hKnqOtb2neLNLnA89zA+ej8VrGtBnNUwVaD1idErev8qcpA6YqG0vbO4QGOaNwemGzVnfAozkVpzROZwkuhJHz2qZQfTNVmvLOJMyXCL+NU5vFGi24O+4DkelJziilSm9kbIUj7vP1qaKNmPYH0rjLnx7YpuFrbs57Gsu68ealICLeBY/r1FZyr0+5vDAV57RPXNO2oRk8960jfWsMZaWdFwe7Cvn6fxNrtyCPtrxg9k61WVdSv5BG89xO5/hBJNQ8ZGJ0LJpv43Y97u/G3h+xAWXUIeD0Dc1mXnxS0CM/uDNcP6IvH6153oXw81q+ZZGsTHGx+/M2wD+Zru9I+GtnbOGvrwyHjKQoFH5nmuSeZJB/Z2Hp/xJX9CfQvFF34mvjbxQi0XaWBkznFdxYQ/ZrcRby3OckYqnpmlafpqbbO1SI4xu6sR9avivKxWJlV9DL2NODvTRLkUhamUnNcNyep434GuUPiCQW8ZH2mDLoq8Bgfau3KxzNtKk+wHNdv4E8F/wBmozXzQoGXHlxRqp/PrXXW2n6RZj9zZxZz1YZzX3vLGJ486fPLmPIrTRtVmYfY7WaVf93FdVo/hfxI+3zIUiX/AKaNXeteRxjEQRAOyriopdRbYXLYA7ngUny2CNFLUy7XwrKF/wBKv1T18tc1oRaBoqKPP8y5I/56twfwrD1nxx4f0zcdQ1uwgwOhmBP5CuI1n45eDLIYhuLzUGJ4EEWMfi2BUc0UbRpp7I9gg/s60Ui1tYYf91AKSW+Yjh8fSvmrWP2gr12ZNK0OKIdpLiQt+gritc+MPjfUCytrK2kZH3LZAn/16zdXsaezkfXN9qENtGZLm5jhT+9IwUfqa4/W/iZ4N0xnW5161dweUibzG/IV8gan4gvr5Sb7Urm6OekkrEVlvegDCqMUvaM0WHR9Na38evD0O9dMsb++YdGIES5/Hn9K4fWPjx4mnDLYWdnYf7XMjfrxXiz3UjHAPFQvI7HOTUObfU2jQijuNb+I/izVC/23xDeFT1SNtin8Frl7jUmmJaR5JWPd2yazdjt91SfpUiW03VlwKnlNUktiR7yQ+30qJ5pGGdx/Gp1sz/eJ9hUq2ar1X/vqnyjM8l2/hNG1v7prSSKNHO4jGOwpXaHb93d9TTsLmMvbknNSpA7dFJFWxJGv3Ywv0FIZZD0JApB7xELRsZZlWni3hH3pSfpSgOfvNShB35ockF2x0TQRAhUGPc5o89jwoAHsKAqr0XFLS5hcpGxdj82aTBqUd6NvFJyGokZSl64FSBWJwBmrNrYzTMBtIGaFIGkiqkMjLhFyTWrpekhAJJMZ9617WxgtYR3eguu7PYVrFWMJVG9iG4xGnYAelczrNwrOUX1rZ1W7ZgY4hljWBNZ3BcvIrfjSnqFOK3ZVgBJwB3rrfCNqzXsfHesKxjhjbc+PxrsfBhjkv02dAag1kelIpitFH+zXL6ww3scg11N23+ir/u1xOtyrvNc0veOaqv3bOZ1l8seax5FXaDmr+otuk9s1RuBt+WtlsiKEeVFWbgfKaiiQ7smpLjtRD0rRHYtiSBN9yqV39whtfDo7ZWuJ0WPzNTiX3rv/ABf+50KNPYVnIjqcQGQk7jWh4fuBHdtGD8r1k4zVizbyZ1an0LkjpWsE81mZRg85qjceTC5YJV2a52wqxbggVm3ckOxhnJpISXQ0dM1Ix48mTbzXsHgnxF/amizaZduN3lnbmvnq2m8ub/ZJrtPCWuHT72OVl3Lnke1WnZChFwqxn5o9Dxt49OKoazCJtPmXvsNX0mSc+bGMK3IFRzruVl9Qa8GW7P3ChP2tGMvIl+DVwZdHv9PLE7c4FJjy7hlPZjn86y/hPcfZfFl3ZlsCQH5a29cjaDW7hOxfivewcuamj8b4loeyx0/Mmjb5eKso2NpqjCzKtW4jkDNdZ8/ynMfFm1Evh9Jl5MZ615HjB46V7z4i086nolzaD7xX5frXhl5byWt1JbyrtZDjBqXudVJ3jYjPSgUClpGgh60opDRQAtFSxW9xJ9yF2/4DV230LVLgjy7STn2oSDmS3M2iuntfBerzAblWMd89a17b4dysFM90AO4FPlJdSKOB59zSruPQGvV7LwBpUOGkZn45rXtfDmjW4GyyjPuRTUCXWieMwWd3N/q7eVvoprRtfDOtXDAJZyAHuwxXtEMFrApWG3jU+y1MCzDA/liq5URKu+h5VafD7VpRumkjiHuea2bX4cWyxhri+Yn0UV3myjZj+FqZDqNnN2vgfQoQC0LTH3NbVpomkWqjy9NgGO5UE1dVf9mlO4jrgelBF31HQhIxiNVQeijFP3E85NRcA8tkUqsuPagQMQWyeTTWIzTzjHvTWx360AN3EYxjFGX9sUoXcKXYv8VADkb1YChYzI/zNkUuxcCl27f4sUAOWNVPQGnMPSmrt/8Ar0u456ZFAAsffNKeKA3tikYnHBxSYwwOpoBXd1pqKx75pwTkZNIB24e9O3UjD+LFGD9KAFHXrxTh6ZpibyTuHHrUgUbaBjhgCgBT/wDWoCgDmjK5oBC5VeQpoLbsY4pfTjihtvfigYoxjk/lUhx6VXaWFD80ir/vNWbfeINJtWP2i/gA9mpOSW5UYSlsjZLHFRB2Irjrv4j+HrfIWdpiOBsXOawb74qoOLPTZH9Cx2is5VYLqdEcHXltE9PxuPNKXEZzwB3ya8VufiJ4iusrbQxRA9MLkiq2/wAea04CHUXB7IpUVhLGQR1Ryup9rQ9qutSsrZS1xdwxqOpMgrFvPHHh61B36jGx9F5rzq1+HHi2/kBul8oN1NxPnH4V0WnfBzcAb3V0Vv7sURP6muaeYRRssvow+OdyS8+KWlxBvs8c85PHC4H61h3vxO1OQ/6JYpH/AL5z/Ku8sPhX4ZtVHn/arpvSSQAH8q2rXwroFioW10m1U+rIG/nXPLMW9jSNHBw6XPGG8TeNNXfy7bz+eghiz+tWLfwf481dv38d2F65mk2D9TXutpbJEu2JFjX0RQKvRrWMsbUkbe1px+CmeK6f8HtTlbdfalaxeoXLn/D9an1r4Sz2VoZtLvEvJV58lx5ZP0OSK9nxhahkBIwKwliZEvFVOiPlXUfMsbqS1ubF4J0OGSTqKoyXLHouPpX0r4w8J6X4mtjHexFZwP3dwgw6n69/pXhPi3wXrPh25MdxbNPbEny7iNcoR/Q+1dNKrGSt1Oyhi/aaM5zzJGHNNBZe5qTy2/un8acsLMfu1rodsaqWzGCQfxqPwqQIkg42n2NSwWFzN/qopG/3EzWpY+E9cumAg0y6cnnPln+tRp3sa/XIR+IxRAYzlN6/7pxUyTXwG0XVwB/vmuxsfh54nkUZs2jHfzHArotL+FOoSBWvdQtYB/djDSHH16VHt0vtGM8Xhd3E8raOaTl3dv8AeJNKtm23hR7k17vpvws0SM5u7q7uT6AhVP5c10mneEvDunKPs2lW4b+/Iu8/rUSxPmc88xox/hxPnbTfD+p6g4FnYzTe6ocfnXVaX8MdZuWU3XlWcZ6mQ5b8hXuKxrHH5cahFHZQAP0qFlGeOlYSxLOWeY1ZfDocJpHwx0S1ZXvJZrth/CfkUn8OcV12n6Rp1guLOyghHqi81oovGO1O21k6kpHLOrUn8TIeppcCnheaNtQZDD0oUnFOZeKEXAp2QxyjOKUD2qSNak21PKJmfrXxd8D6ep3aylxIOiW6lyfxrhdb/aCskJj0jRbmc9nuJNoP4CvnB74D7sf51DLdyN/EQPQCvrZTZxxoJHsWtfHDxlegratZ6avrEmT+Zrh9X8a+ItS3jUfEV/OrdU804P4DiuPeQnqzU0HdU3NlSjY0Zb1C5Y7nb1NRSXsh+5hfeqlORWYfKrH8KEVZJDpJ5W/jOKYzE/xGphayfxYX6tUi2q95CT/s0WuCZUHJpRGx45q6IYVxhD77mp3mxogVWwB/dXmiw+Yqi1k6bG/lUi2m0bXdAfQc1I9w0nOCx9WNNDSMcZA+lAm7ksCxwDAYt9aWW4X/ACKg8vJ+ZjTgij3pNiURWnOPlz+VNDTNznj3p/HbFG7FHMNjGjZvvMTQsKjrk07fS7qXMAKFHRaX8KZkinrlunIoGFGDUscEsn3UJ/CrC2DAbpZFjX3NIGyl3oClugzV/wAiEYCh5P0q7aWE0xHlxhB3OKaRHPYyUt3IHGPrUyWwX/WEnNdLBoihRl8n1Pap30u3tyHPzt70+UHUMC0sHfBjj2r/AHj1rViijt4u2fU0sk+CUVST2Aq/p+jX19jcDHGfUVcIN7HPOepiz3DuxVPmPoKsWOj3d5y/7tK6kWGj6LBvunjDAdT1JrlfEPjSP5rfTFAA/irVxS3Ek5bFuW20zScvclSQO561yviLWoblitrHtX1rLuJry+mLSs7lvXpT49MnkX7prKUr6I3hHlKJdj1Jru/AH+vUjniuKns5YfvKa7b4c4MvzZqCpHpF3MFtMHg7a8/1+5/eN0rr9ZcrCcHjbiuC1Rd8pPNRyme5lTOWfNVrg/OKsz7VqnI25s1SQuXUguO1Kn3abIfmFOHSqNlojY8IRGXV4hjoa7D4hybbeKHtiuf+Htv5mqbj2rT+IEm65EeegrNmd25HJKeDVmG3mmYbVP5U21iEs6x9ia7uysba1tFaRQGxnmgqTsYF3ZyLaKWz0FY8wKrXZXTLcIVCgAdK57ULXaTkED1pXKhqjHCFkJFXbC6KDyzyRTrKzuJpfJgieRzxhRmu00D4fOIhfa3cC1i67f4jWkYuS2JqTUUdF4TuvtWjwSdTtwT61rsO9UNNuNJX/QdLUeXCPmPc1fcjbmvExMPZ1Wj9gyOv7fAQZzGkSfYPiJA3IEhwSfeu78bQ+Vqscwz+8XNef+KF+y6zY32cYkXP0zXpPjDbc6TY3i9NoGfqK9TL5+6z4LjWhy4hT7mNbNlKtxMO/NZ9s2IxVhGBONtekfDmhC4DcdawPFfhGw1wNPHiG59ema24OgqZuBkUxqbi9DyS68AavHJhCjr2OatWvw9uyAbi4C+oFemMT1PWm8kHnFOyLdaRxlp4B09SGlmZsdq2bPwto1u24W4Yj+9WuFbvS+1GnQzc5MrwafYxH93bRj8BVrYqcLGF+gFPVR1p4X04+tBKT6ka49KVlLGpRGx+lSCLgGgaRDj5c9DRsY84yKshRjbikZW6UxkIG0dAKaWbI5qYrxz1phAU9KBCZan/ADUfJ1pVZR91aQwOMDrSHpUhPGcU0jcPvYFADDjsOaFU96dgD1NO64xx+NADWX0pM7Rg9aU9aAvPNA2A6UhO2nFS3SnJCu35uTQIjUOzkjNSKrbsMD+dSqu3gLSoMtzQNDdq46U4D5eBTjxnGM0oHHWgdiOT7vSmRjnBqX5RyzfhTHuo4x82xfcmpbQJNjwhxxShOOazLrX9LtgTPfQr7bhWHe/ELQLYssczTED+GodWC6m0MPUn8KOywu3HGaYDg+teZ3nxQiIxZ6ez+7GsS8+IWv3DbLeKOEDsoyazliacTqhlteW+h7Q0yqAcj8TVefUrGAfv7mJT7sK8XR/HWsN+5jv3Df8APOMgVftfhv4yv+bqJ4ge80uM/hmsJY2Juss/nmeh3vjHw7aA+ZqERI7A5NYl58TNFgBFsk05HoteVeKLB/DepPpuo27faEGfl+6R2IPesaXVW4VLdV7nPNCxFSWxrHCYSPxSueo3/wAUL12P2PTwh9XPSsS88a+KLz5VnEQP9xa4uy1m4guRLJHHKnVo2Xiu68P+JtDuiqsiWsnQqy4GfrVJTnuypVcLSXu07mUV8T6k48ye8kH+8VFTDwjfG3N5fTxQQqMs0km7Fd/ai1nAMMyOD/das/W9BF9F5c04MQO5ctgD2NbLCx6u5zf2pO9oQsee+F7OPVtckslhdYEUsZRxwPY+te3+DvAXhhtJiu5NPFxK2ctM5bp7CuCsF0/R4hp+nsLzUblguVOWZu2fQCvbdAtP7M0W2snYM8aDe3PLEc15eYclOKUdyli69SV76EVnoulWQ/0XTbWHj+GIfzq0FwPl4HoKm3A0uBXjtt6lSlJ9SHYakCjjtS8UdanlJ5ST+GmKmaeh+WlHHWqRVhypUiLmgMMVIrA1ZRE646nio9vFWGUt2qJxjiplEljNqnimSxq6FGUMp6q3I/KpFpT0qFcWvQxptB0iQlpNLs2PvEKjTQtHRvl0qzX/ALZg1ssDTAvNVeRSciGC1t41xFbQxf7sYH8hUrK2Np6VOiE9qcyCk1IG31KTRtnjpUkK4qYpSBcGs0ncljl6ipDjFNFDGrGhjDk1CQM9Kmbmk2dKOUFuQheaXtVoQ8ZzTfK56VpylFUA7ulOIzVkxAUeUMUuURVK02p5UqILT5RkkX3RUtMAwKUfWk0DPhgKx9D9KkS3mJH7s49+Ku+fGv3Mf8BWo3uV3Z2lj/tHIr6jQx5mMW0bHzOFPoOaljtEU5ZXI/IVGbuUfdYJ/uiommaQ/MSfqaLhZlxzAvA8hfwJNNa4Ujq5x+AqpvHcCgS5b2pNjsT+czdEA9yc0oMhPLflxTUdDUgIpXYWG7B6mgIB04p2aWlcGhu36UoXnpS7gO9IZABSEBFGKQyj1pPMFIoXFLszzSLIuemalhkV5AkURkc9hzVITGJDk1OlmW5AOK2dN0K8uAJbmRLWDvnrWwkOn2y/Z9J02XULs8CRwTn8KfKQ5pHMRWIXlm49AKWSS1hwoVc+n3v0FdzpPw18W66wee3NpExz8/ygD6V3fh/4J6VaBZNTunuH6lYxgfnWioMxdZHiFq95dyKlvbyMD0VRj+Vdj4e+HPiHWNsj2K2sR/jlFe/aT4Y0LSFUWWnQx46MVyavyuq5XdW0aKRjKu2eSW/wyt9PizIxnk74HGao33hprYHarL7CvV76cKpOVwO2a5LW9Qjyyqjs3bA4puCM/aPc86vLc24PJGPWqsVpeagwWNcLnAY966qa0hlkM1w2AOTngCud8Q+MtP0pWt7FUllHA44BqXBLc0jJy2NC30nS9Jh+03sihlGct1rnPEfj6OHNtpcYyON9cdqWq6rrlwWlkcqT0HSrel+HZJG3yqcGk59Io1UFvJmXd3WpavOXnkkbJ/Cr+n6AxIaSuntNLgt1+4M1ZKAVFi+fsZEWmwwgfKKkMIUfKMVoMqjPFQSYIqJAm7mTf2qyRnOM1o+CIBHcH61HKB6c4q74V+W5P1qGaJmzrjfuzycVxt+drNzXV69KBkVxt8csaIomzMu5bP51XHJqSeol6E07FJETffp44FMJ+anrzRYpnb/DRCJ3k7VD42k8zUeuetaHw9TbavJkZ9KxfEb+Zqb596hkLcr6GAdSjHHXvXW6zN/q41/u1xMZkhuVkRuRW/o011qd6kKRNJKeMAU0iKie5cst3nbByzdq6PTfB11qiLLcHyIByXbjiui0vQNL8P241DWGDXGARFxkfWuW8Y+PWmzBatsjHyhV4GK3jQW8jGNZv3UdC974d8KWwjsoop7hR/rW7n1rgPFfjS4vpGDT8elcjqmtXFw7ZcsfrWaqzXMgCKzMacqltImsKLbvI734Z6t52uzQN0kXI969QHKV5B4E0yax1y2upmKhuMZ717AvSvCxq9+5+p8KVubCuHZnOeNoi+lrJgExuMfnXe2En9ofD+3kGGKxj8MVyfiGHztJuFPpkVsfCy5F14OntGbJjDCujLnaVjzuNaClRVRdCC0+4AeauRoODVK3+R2X3xV1D8or3D8tLcAGKsBRtz1qrAfepwx7UCFOM8L+dRtyegpxb1pueTQAA+1IQueRTlZe9KcMeKAQ7K7eKUAH5qjZe1PjAxQDJYzxSscVFuGODQTnvQCHhzk4pdxIqPdijcccUDHEfWkKZOSwFNCSMetSJalh8xNAWEO0dwaFYbqsRwRquGXPvSlY1Py7aAsQZHemsT2zirBRO/NIcKfu/nQOxX+Y/wAJp6wHGSama4jjXLsigepqhda9pdsCZruNfbNS5IpRb2Ra8tlHTNKIyQOua5u98f6HbZCyiQ+xrEvPihbrlba3Ln1rN1oLqbwwtaW0T0Py1wCzY+lBKLkDHHcmvH734i6xPn7PbrGOme9Zzax4s1Jtsb3B3dkU1nLFwidcMsrS3dj2q6vbWJQz3Ea45OWrJvPFui2wIa+TcP7teZWvhLxlqpybS8cf7eRW3YfB/X7gg3kkNuD/AH3yfyrnnmBustgvjka118SdGgBESyTt7Vj3fxSuHytpp+D2Lmum0z4L2Me1r3UpJPURJgfnXUad8N/CliozYmc+srZrknmL6FxoYSHRs8YuPG3iW9JWGTyye0a5NNg0jxzrfzJDqUqnvsKg/ia+i9P0bSrNQtrp9rFj0iFasYxhVOAOAB6VhLHSZqqtKP8ADhY+fNM+EPiq9w955Nqp7yzbiPwFdPp3wPt0w1/rBb1EMeP1r2NRkYpxGaxliJMTxM3tocBpvwp8J2X+stZLs+sshx+QrobHw7oenqFtdKtIsDqIxn8zW0ajdTUe0b3Zm6s3uyA4RNqqAvoOBVabOc1bZSaYYSaL+ZPM+pw3xE8G2fizTDHIojvIgfImx09m9RXzZ4m0DU/D9+1pqMDxkH5XI+V/92vseaHtisnXtB03WrM2eqWcdzEe7L8w+h7VvRxDp7mclZ3R8c7TuOeoPTPekPB/rXtfin4Iybmn0DUFIJOILg4x9DXC6j8NPGdlKUl0WeQDvF8wNelCtBq9yeZbHK2t5dwH9zcSp9HNWm1HUpsLJezOPRpDgVtWfgDxdcOqR6DeAkgZdNoGfevQPBPwduvtEdz4jmSJAwb7NEdzNj1PYUp4pRW5DUehc+BPhdkifxJfR/O3y2oYc47tXrLsepzk0kNpFa28dvbxrFFGoVEUYAApr7s14tWUqsrs2irIVJDmpGk45qsdymlJLVChYpDjKc9TUsbHHNQKvNSqppWswLKEUO2KhXNRSuaRRaEvNWYDuFZSM26r9ox201uBfXpUFxgAmnq3FQXDZU1o1oIi3jHegSD1qs7MO9MU89azaYcpogAjtTgq4qosny09ZOOtCTKUS6u3sKR2GaptO1V5LjnrWltAcS+0gz2qJpBnrWbJc4Od1V3vOepqLC5TZMnTBpd3Gawvt2D3qxHe5HXNWoFKJqxtl8VYCc1lwXG5wa04JA2O1OMdSS3DHuWpPL9hUUcgAxmpPOrXkQ7MbJGMdqruuKllmWozIuKHBFNFaSowM1ZwGJpDFio5SbEe003FWNuKhb7x4qWh8p8M5/Ck79amW2kP3iFp62sa8tIW9hX0VjndkVd3vSjLHA5+gq3st1/gyfelL8fKMUWBMrCKU5wuB70+O33fekGfapBG0iebK5ROcUbAE8yNycdRSGRtF5bdcinbwBT5l3Qhh3qqeTjmgSJPOpDMaj2e1SLEe9KwxN2R1NJkn1qZYxmnbQp5xRYLEQFGD2qxbxS3MyQQRl3Y4wo5z7V6P4U8CwQRrd6q2+Y8iEdF+taQpuRnOqoHFaL4du9QKyMjJH9OT9K9B8PeDzbqCsKx/wC0w5rqrK1t7dFEMSoAOMDpVsbh3NdCpJHDPENsqWXhjTdwfUJpJwP4FOBXaaDNoGlKq2WnwQsP4gvP51ywkYGnC49TV2Rk5yZ6Tb6zbzcbx+dWxdQMAVda8rN2EYGNiD9e9B125gH+vBA9adibs9NubmPGRIMfWsPVNUitwSzx59M1wNz41ui/kwsjv7VVlvZ7iM3F8yKo5LHjFBSRtalq810+zyyE9m61zWta/p+kRkzTBpMfKm7JzXK+JfGkcIaz0tQ7ZIL1y1lpWo6zP5txuYsc5NZynbY1jS6sua74q1PWJjDa7khPGBVfSfDdzdOJJsnJ5ya7XRPCVvaxq0qAnHpW4ltFEm1UCgelZ8rlqzX2iWkTnNP0G2s05UMau+Skf3RgelX5cKKpTtzQ2kJtsry4qB+lSyNzUEjVm2WkyGQ1A54qaQ1WkaoZS3IZOhqz4dfZdH61UduKdpjbbgmkzRGnr8wJ61ydy/WtvVZS+a5y5b5iKcSolSc1GPu0stNB+WqAY3WnpUZ61IlA2b3hrXG00NE3Kkd6qahfJcXbzbhg1lT9PQd60fCXh+81/UFt4Fby8/O/YCoUeZibjFXZp+GNLvNev1tbNCwz8z9hXrdrHovgjTf3flyXu35nPODWZcXmleBdH+w2XlveFfncdc15Xr+vXWoTtJLK2CeBmunljTOT3qj02Nzxj4vudQuH/fFsn9K4ue5eZ/vd+1MYtIc5rpPAun2V1e/6Rg7exrKdRnTCkoalPQvDl5qLhmXZHnkmuv03R7WwGwLuf1IrrPssMKKsKqFx0FU57cFt+Oa5XNlxlcxyvlzxvjhXB+nNegxNuiVuuVFcLqWFQ4Wut0STztKgfr8gFcGN2TPt+D6v72VMnu1EkLpjqrD9KyvhffGz1O7sWbAYnAraC7mHYc964eSY6T4seTOAW5PtU4WbjUR73EmG9vg5R6ncXPy38ijoDkVaibKis95hcMsykYYCr9qNyjPSvo4vQ/FJxcG4su2+G7VYO1VqKBVUZqxtVlNUQQNz0oKtnNSCMjpQyyY46UwIgtOZgo4xU8UI25dqBBGDySRQOxFvUrz1pYwxHSrgit05ODUE95bxqdzogHaluPlYJCc1OLUnmqTa/pVtH+8uEz9aybzx7otuCBcBj6Cpckt2aRozlsjpBbr0NPEEa8krXnN/8UbVARbxsW7ECsG++I2qTcQx7feo9tA6Y5dWk9j2KVoYwTuUfjVSfULWEB5LpFH1rw+78Ua9dMd1yUB7g1FbwajqTgSa1bR5P8dwBWUsSjpWVTS96R7BqHirRrYnfdqSPQ1h3nxE0mHPkqZD7VzulfDsX7K03iOx56hX3V2GkfCLQcBrjV3uCOoQAZrlqZhym0cvoQ+KRzN38T52BFraAehrIufG/iS+bbFkZ6bFziva9L+G3hKzUN9iM5HeRs10lh4f0ezA+y6bbRj2jFczx0maKGGhtG583Q2PjfVj8tvfyA+iECtex+Ffi+/Ia5Xyc/8APWSvo+K3WNcRqFHsMVL5RP3qxeImzWNZJe5Gx4Xp3wPl4N9qiL6hEyfzrpNO+Dvh23x9olubg+5wK9SWEYwanjiXH3azc5PqRKvV/mOM0/wH4YsQPK0aBmHQuN1bVrp9rbrthtoowOm1AMVtPEMVAVC9Kyd+5k5t7lLycnkUeTg/1q58tIygjpUS1JKewe1MdMmrDJg0BOeanlAriOpYo2JqdYxUyRjr3qlECAKR1607bUxTJ60bRTsBEsRNNaI56VZSpdoxRYCiYeOlNEWO1XmGKY23FICm8I61C0a56VfcLioGXmgCm0K+9IYcjpj6VZkWkC07BoVjCR3JpEjXGAAKmfrihRWT1YWRC8Warvb+taiR5FNmh+U8VcVYSMaSGoxFWi8XXimLF60ykyssOBShParojG2mvGBUyVwKbLULxk1al60sKButTysCvHbnOeatW8eDirKRiniLac1cbDsR4wKgmBIq2RUTKKsLGc680wIB6mtIQqRmmtbgjilylGfzT1zirDQAetIIwKtIaK5Gaqzoe1aXl1G8VJopmLMjg1XKPmtqWFSfSoGt+eOamMRWMl4j3zSISpAWtVrfmq8lthsitkiiS3Y5BzWnbscis+3jxitCIbcUthWLQkYdTihrrg81FgmmPDup8yAZJcFj8tPV2Y4FRGFgRxVqyhbzDuFUhXLdoh4Jq4Ys9qdbQ8CrJjrTlQjPdNucVUdfm6VqTJxVRo+ankLPjm48M3SfdJrPm0e+iJ/dk17tcaOmT8lZtzoUbE/KAfpXv8qPHjiGzw+Sxulb5on/ACqNreXacowH0r2OfQEY4x+lUp/D0Y42A0uRGqro8sZo3tEjYYYdRTZHXyhDEMsepr0C68MW8jHfAB7jis6bw1DFnyoyD65qJRK9rFnJScRopx8o5qqF2tiuhuNBmVm5PIrPn0y4jcnbketRylxku5RpRUjW8i/wN+VNIIbG2ixpdAAM1LYWc+pXS21tGXdjjjt7miytpry4S3t42eRzgYr1LwroK6Ra4Vc3D/6yT1+lawp9TCtVUYj/AAp4dtNDhDuBJdMMs5H3fYV08IVhnrVKOH++3HpV2Laq4WuhJdDzpSvuSKcGpjgAGqxbnNI83y43CqIJ3aNQTVKdlXkYFRTz/wCFY+rapHboS0iD61LdmWolm9vY4VLNKo5rJ+1XWpyFISAgPXFU7aK71Wfc+BBnrjtUut6/Z6HAbay2y3J44HQ0m7bmihcvXU+n6FbGW7dGkIyFB5JritU1jVvEVz5VurpATgKAelXNG8Pat4mvhc3u9gT0PQCvV/DXg6106JN0YLD2qH7xd1E898MeBnKie4Un613llo9vZx7IoxjHpXUfZEiXaFAAqpcrtzinaxDm2Ys8KqD+lZ9xgVqXh5rHu3qJSGkULpuKz5XyKs3LVRkrNmyRHI3FQO1PkaoHbioZokNkbiqsjVJK3FQSHikNELtTrNgJahc8023fbL+NJlpE2oyAbqwblsscVo6lJ97rWRIeaa0KWhExJzTc8YpX4pinNO47C96kSmDrU8EbSOI0XLNwoA70CbRPpmmTarqEdnbqSWIyfSvVZ57DwXoItLXYbtx87dxVTQdKi8KaGNTvMfapBlQe1ef+ItUm1K7eaRyevU1srU0crftZWK2sanNfTvNKxYnnk1kg7pOlSTH8alskXdllyDWMvedzrSUVoQbua2PCk3laoo3EZxWbeW5hfdxtPI56U/SpTHfwuozhhU20Bts9qt5w8CLjtRKew/Gqmm3EP2SKRuMile9t+W3HGaxcXcnmUSvqSKY2zjODitHw5qHlaSI+BtOKwr2Sea6VIcbG9RWva28X9jNCmDODuBrKvQc6bPayHMo4TFqT2ZPcam2fvcelcz4pbzphcIfvYz7Gmz3TIzIwwc9KqXEzSJsPzA158YSiff4vGQrR0d0zZ8Oa38iwzN935R7122mXiSICrZFeOTLJG26MkfSpbLX9SsmAjkyB2Nezh8TaNpH51mmTylVc6fU96t2G0ZPX3qcGNTzIo+prxVPHGrhQAq1WufFmtzn/AFpUH0rf6zE8lZTWW57dc31nbjLXCD8azbrxLpUJ/eXK+3NeJXOpajN/rrpyD71SmmQ/fmdiOxNL61fZG0cpjvKR7BffEDTIfljO4isO9+JLNkQwsfSvNftMK9FJPvSNdSbcrGAPcVn7Wb2NVg8JT3dzsr3xzrFz/q8p+NZN1rWsXP37kisFbiZxu34+grc8J2LavdR2cWXldvmJPQd6m9ST3B1cPTXuxGLZ6vdpvC3Eit3B4pDoupKMtat9WNe76foUFpYRW6oPlUdu9EmkQn+Ba6FhE9Wzllms9oxSPApdO1KMfJbj8qz7mDVgTldv0FfQU+hwk/dFZd54cgbP7sflWiwsDN5lVe7PAp47/kyM5/Oqu2VSSwI/OvbNQ8LwsvEf6VzuoeFU2nCmolhuwljHL4meeW2oXlsQ0NzNGf8AZY10ujfEHxDp5X/SzMo7MTTL/wAMupOxTWJdaTPDn5TxWE8MnujaNWLPY/C/xmUbY9RiMZ/v9RXq/hrx3ouqxIYryJieozg18bsjxsQwIqxY31zZuHtpniYf3TXOsNBPVBNSfwn3Xb6hbyDcsikVcS4hbHzCvkXwt8UdX03ZDdSGaP1zzXrnhH4jadqqIPPCyHqC3NafVKcloYe0qQPYhtPRhU6gY4rlLHVwyqySB1PYGtq11KKRQNwzXJVwkobGsMTGWj3L8lVpCKVptw4qN3rz56G7DFO4XGaarUpaoTEmNYAnikC0obrQHGKZY8DCkinx5xuYVGslI0mRwTRzWFccz4qPzvaonY571E0lRzCuXY5RUwk+Ws1JanWXPHNHMLmLROaYetNVuO9IWzU8xHMKxGKjOCafTRT5g5hpXNJtPaplAx0pwX6VaZaZTeFs5p0MWetWStPiQL2FXZDGIoFEiFgRVgquKdGmTRyhYy2hPOVqMwsK1niWoXRcdKOUaRQEfFRyrtFXCMVDMuVpFWM6UDPSnRcUsic0saGpsFizH0p7DimQA/Wp9ue1WkO5WNQynAq+0PGQB+VVZojTSBMhjapR0qLbtqSIFjVDGydOKj29KtGEmkFu2auMSkQYpjg+lXVt23dBUwteMkA1XJcZiSRyZ56U0LWxLb5yNtU3t8MeMUuSwFQrzSGEMPuirPknPTNTRwnb93FAGekHzfdq4kI25NS7Ap4xQx+WokBFt+lSLHUW6rNuVPfNZpkjUtwxHBq7Dbj+7zSxMB2qzHIvpWydgHwptHSpto2nvUccgJ9KcXX1rVSAry1VbrV19pBqnJtDdafNYq5wDRR1Xlt1NcnFrs46yE1OniCbOCARXu3PASsbclov92q0tkv92qia9n7yipk1mNvvDFMZBPpytztqhcaYCDha3BqFu/8AFTvMhfowNKwdDj7jSVyflzWZdaMuB+7r0B4Y27iqlxZqewP4VLQKTR5tc6PyflrKu9F3OFWPk9MV6hNpqnkqMUyx0uJZfOkQEA/KKVtTWNW25heFPDsGkwfaJEDXUg+Y4+4PQVuMkp+6uBWgwx92Mf4VC6sx9K2VkZOXM7lYQMR8xxUsXyjbnNK8bcc0ix9y1O5nyiSNjmqNxOAOpzU13KVBArnNavzArYJJ6AUnLUpRDWdWWBDxz25rM0Wxn1Sf7TdqBEPm5qLTNMuNQuPtV1lYhzgntVjV9Rlmf+yNHjO4na7r/Sp21ZrZId4g11Yf+JXoy75TwzL2rS8CeALi9nF5qCkuxDEsK6X4afDry9l5eqWc8/NXr1hpkdvEqIoGB0p2vuLn0Oe0jQILGBY4kAx6VfaARg8YrcaLaPu1RvGRV5IFUiNzDulrHvP4qta7rNnbA75UGK4PWfGVqjsI2B+gqXJFRg2zVv32rWFeSDd1Fc/e+KZZidgOO1Zz6tdPztP5VjKSN1Bm7cNlqqSmsk6jc/xIQPpTRfsT8ykVhc05C9I3NQO3FQ/aQwpGkDDrTuUkNlbionbint0NQt0ouNIhkPFV87XqZ+lV5TgZoKiR3rbqzpatu27rVSb71MqxA3WkTvTmB54oUcUBqPXkj+dei/Cfw/HPK+t36AWsAJGe+K4bRLGTUdRgs4x80jAfhXrHjCabSdAtvDekW7GRlHmlRWkIv4jnrS6HG/ELxFJq2pOsTbbdDtRR6Vxcjc4H413Vl8P9e1BTI0Swqect1re0v4ZWsA339wWJ6qKhyu7lwnCCPJ1QsdsalvbFbWj6TdtGXlt3SP1xxXr+n+DbdXC2OmGTtvK1uX3grUm0eUy+TCoX7vQ1ClrYbqHiT6PBJKqSSYiP6Vt6b4chSUfZbdps98V0Xhyz0WwviPEELGMEhe2cV3I8YeHdPjVdLsYcAYVtuTRLmuT7Q5PRfC+uXUyq2myLF0yeBXRf8K7eZR591Fbrjkd6de+Or6a3LwgJGeMiuf1HXtSZrqO4umURxbsq1OMZWIk03c35/BPh+1CLdaqWYf3TVSW38E6bFM6m8uDGcEhuM1yNzrsInsPMk34iZyS2dx7VgXevrJp8Ue/Jkud0oHpmqUbBFa3SOm8Q2Gj3tzEtlZ3UFxIpcqZhgL61ylxY3MCvPCx8hX2bzggn096JNfUT6jdB2DMgij5+6PaootUikm0+1dgIIF8xx2ZveolSizup42vCPLcdJa3R2JPEY2cZUbclqbPpPlFFe6t979EyQQfetTStcS3a61iYhp3ysCkZ2j6VUu5EWJE2rNqV6dxLdEB/lQqEEi3mNZ9SCfTPs6DzUOQOTnINZdxIEb5RxWo3nafcfYbWY3Nz/wAtdw3KM1XuLW2uiYvNaO7zghBlc0nFJmbrzk9WZ3mK4O6oCke7in3+n3dk+2ZTj+8OhqJEPrzQ2Q9SeJE3fdzmlvEXytvK80sHHU81atrK41SZbe3haR2OBgcCld9CJOK3MqOJpZEt4gWkc4HFe8fCvwouj6ct5cIPtEo79RVL4d/DqLS3XUNSxLcdVXqFr0uNVVAo4A6YFdtGnbVnDWqa6DRGuBTWiHoamxT66WcxTaFfSqs0AOcCtNlqF060CMS4tQwPy1nXWnqy8rXRyL2qrNCCaaBnIXekI38NYGpaErKflr0SWAHqoqhd2q4+6KTVy4yseQ6r4cBUlV5rl9Q0eWFyQp4r26809HByorndU0eNgflFYypJo6IV2jyB0aNsMpFPtrmW3kEkMjRv2IrrtW0VRkhK5a9spImPBAFczg47HXGoprU7vwf8R73TSkN6xkQcBq9j8M+L7LVIVeKdc9+e9fLCnnb0q9pWqXemziS1mZeeRnrRGbWjM54dPWJ9nadqoICs4I9a1o5lcArXzr4G+I8c223vm2v0ya9a0TW0mVGikDL9a5MTglVXNDczhOUHaR2e7ilVutZsN0JUyuc1YikPrXizjKDtI64yvsWmbim7qaGyKjkO0UGpJupVbBzVdX4pd9Ztq4mSSd6quan3cGq0rdaTsS3YXzNtSRz8VSc8U2OTbWTlYi5sLNwKlRgeax0n96tRTjb1qFMjmL+6jdzVUOp/iqRXGODVcw0ywG5pd3SoFbNO3VrBmiZajPNO3barRsc0eYa19oUpFsPuNSRsPUVmPKVpYrnFaRmijVZl7mqshHOKgafPOahlnPNDkikPJ5pknNRq5Jp5rPmGQv0pIRk09+tInymncVyzGnFWI14qqhq5FwBVRaESiPKVWni4q4rrtqCeRSK0uguZzw5NSW0OGpzOKWNxkcildDuWfJ6U8QcUsbZAqdGB61rGxSkVvJ2tUmxcCpmxTCcVXMF7kE0XGfWqcsXWr0p3HioX6Um7jTKaxU2Vdq4q0RzxUMqEvntUNhzFNzgVVmkwMDrVy5HUCs6VSx6VDdygWRmq3AWqrHGV7VchWpWgmidGbNOMu3FRMdozTd24UwsW0myOtSrJnvms7OB1pUfHqatSCxfeQ44qs7EtmkWTPFJRcLHzes/GM09JsHr+tZnmHFOWUntXvczPH5TXSfn/AOvUyzj3rFEuO5p6zn1qlIOU3En56mpkuP8AaOfrWEtwc5yalS59zVcwcp0Ed2wP3jU6X0n96ueW6x/EamS7X1p3IaOhS9yPmXNSC5BGMYFYKXK5+9VhLj3ouKxsCRSO9B2kVmxzZ6Gplk96aJtYtsgIqCRSO1OjkxyTUu8NQBj36tsPy1kQ6Q1xcGa4U7RzXXGFJCNwpz24ddg+Ue1JrUpOxyd3b3F0RZWaFVJwSB0ruPAHga1sds86q0h+YnFTaJaWtswbjd3NdXZXaqoAIGBWkVrcG7nQWVvHHGqqAMelWyI1GTgVjJqCKm4sBXPeI/FTRRFIPmOMcU5NEm74h12z02JmkmQYHrXj3i74gyzTNDY5bngio9RtdS16fdNI6xk9KI9D0rS4vMnbe61Du9jSKXU5Fodb1hi8jShDzzTZNAWBd1xKM+5rT8QeLPs4eHT7fAHGa4TUdU1O9kzNIwXPQVDSjubxi3satzJY28m3KsfapbXVLJOsJP41zAX5stkn3qQFR0rFvU25Wda+q6ey4MWKgNzp0nqD71zII67qaW564pWBo6Vo7aT/AFbjP1qCSFkPHNYsTspyrEfSrkN1Mo5OR70gRbYnpTD0pyzxuPmODSPjt3pAV5R1qtOPkNXxHJJxGjMfYVpab4R1zUv9RaOF7lhinYSkkcdn56YwLMAqkn0Ar1nSfhHK5E2pXIXP8Ars9G8C+H9MZXFr5zju4ouEqq6Hgmn+HtX1FgLWxlYHuV4rrtF+FmpzhWvXECGvdbK3t1Ty7OGNAOMKtaNvodzL+8mIhXHUmhnP7WTPNvDXgTT9DnW5jJlmQcE11drpk9zN5kdiZHP8W2uikXR9OlCySCaTHrxms+98YJHHJDDLFbMv3QvempSegNXd2TJoEipvvrqOBB1UtzVe61Dwxpgb5ftUy+nIrktZ8T2knlyy3Tu6n51Y8GufuPFWl2t88sMSlZVwVPaj2bKXodfqnj2dLctpliI4s4DKO9c9dar4ivtUjt7mZoldd+S1cxdeMoVsJ7NFXZu3KPSsW+8XXcrxyh8EDaMnkChQSdxqNzufiJJp9zpEPmlPPVhuxweOtYcupaPa3NosKjb5Y3A8gmuYvbptQsxM0hyAQcnrXMT3zBPL53IcAmtW0VCm2zsb3xIv2G4hj+VhLuHpisS+12aW4kcyELOgVuaw3mJYM5+VutQsxYeWFzg5WoczWNKxce8lbY24nyjjr2qGVm+cbuM5Wlt7G+uDmOBwG65GKuJocwTM8qLgdM5NRzFpWKO5fm+YkMOfrSqdzLhyCVxmrgso4jyd3uKJI1QERovtSuDRWjkmEcY3Erv4GavWuptDdTXEikuq7Fz2plnY3FzIkcEZLZyMVqXXhrUljb9yWdyDgdaal7wnHS4lle/ZrELA268uycseoBqwzLbNHZ2qebdtzI561ivbz2V8/mRurQr0YYIqayvRBbvMRuuZj8rHqKt6kqJ0NpNHGWt7kC5YjBB7Vqad4IttUmH2XUI7fdyEYfpXLrILFFUHfeS4JzzjNdBo+pPZXEe6bM3pnpWb0Ypp20Oq034SQJIGvNRMi5+6oxXdaH4d0vR4gtlbord2IyTUXg/W01WDyn4mTk5rfrtpKD2PNm5Xsxo6AYqQdKYKevSt+pCADkVJ2pAOlL0oAa3Sonp5PFMNNCK7Dk1FItWDwTUUg4oCxVkSq0qBu1XWU47VCy0AZVxAPSsy6tgc/KK6CaPNVJYc+lMDj7/T/MVvlFclrWkZDYSvTri3G01hajZhs8VE43NI1HE8c1LT2hdiorMOVODXpWsaYDvO2uK1SwZHJ21yVKdjtpVlLQz42ZTlWKkdDXaeDvG93pLxw3DF4/XNcOPlO08VIMH0OKxV4vQ6JQjJH1D4U8VW97GjxS5z1Ga7azvFmjDK3NfHvhzXbzRrhJIpGMY+8ua9v8C+Nre/jQGQBsYI96yr0I1k77nI1Kmz11ZueTStMvrWTaXiTxq6sDUskh7jFeBWpzpOzOlVk0XDPzxijzves4ykDimG4Oa5W3crmNUTDH3qaXU9TWZ9owKT7UPWpcmPcvzHdVfJqJbgH1p/mDHWk9SLMkBNPWbbxmqxlUUxpc+1ZWZPIaKz9PmqxHNuxWOsvvViGXkdatXuHIbUTj1qYMKy4peKm86tk7DSL6tzTCwxVZJh/eoaTIo5ikhZXzimr65qNmHrTDKAeKpTNEXN3y0mc1VE2eKkRqfM2FyYdalJ4qsWOafG46E0XC44k03JzTyMjim8DrT5mImjarCScc1UUjNSK3rVKdgLLTbRVWa4602V6qSnNHOyhz3HPWiOYk9aqPmljyWFHOx3NiCfpzxV6KTNYkJKkCrkU+0ck1rGYXNPdUTyVU+0D+9TZJKtVATLJk5phkFVDJ9ajaX60c6HzF8SL3OKiuJBtwpqp5hprMalzQXEQHcdxprRgtTMMWyTxTxndnPFRzlKZIIhgU4Lik3UwyAVXODmStjFMJ4xSLID60po9og5yMikNPaonHFHMh84+IjOc1OMYqqny1YQ/LVxYKR8p+Yf8mnrKfWqhYYoV8GvoDzLFwP707zKpiQ0okphYvLLTxN/nNZ3mc08OKARoiY4605ZzWcH4604SY70XJaNRbo/3qlivGx1zWQsgpyykn72KakLlN2O+YcZqzHff7Vc8suD96niY5+9itFJC5Tp4r0d2qzFdjP3q5NLoj+I1Yiu2/vGnzEyidbFdc/eqzFcjPauRivmB6mrUWokfxVXMRynXRXPoeauQXhz9+uRh1AHFXYL4ZHzU0xWOpa6lkXG6q5tY5H3SZNZkV3k5DcVbhvaBK5YnjKpshXb+Fc7qelSXDsWJNdKtyjY3VNtikHGKlpmilqea3mgdcpmsa70FiPlj/GvX5LGKQZKgmqNzpKsOFFZuJoqrPFLrQ5FJ6g+mKzJ9PkiPG417LeaEpJ+WsK90E5+WPP4UnE1Vc808pVXnNQtGufvV3z+Eby5fEVs5J46YFXLL4Y39w6tNIkSk/jUNWK9qjzqGF8ZH5Vdtra4n+SGB5G9hXsWj/DXSrMh7l2mYdj0rrtJ0rS7RdtpZxLjuVqGxOp2PEtE8CeINTK7rf7PGf4mrutH+GNpCqnULoyn0Br0V1OzbnaPaoY/OUnHzegpcxDbM3TfDejabBiKzViP4mGa0IpAI9scYC57DFWYIZpmCBS7N2HNbdpoNvCguNSuEhiH8B4Jou3sSYEcM88u2GPJ/StL+xkt4vO1K4WNPTPNQ+JfGGm6CpisoF8vH+sHJryLxb4/uZgWiuPOhduQTyKuMO4RXkep33ijRdCVks4gzf3+tcH4h+I0twr7Zu/IFeV6j4iuGnbDsUZcYJrnbi+Jdv3jc84z1qlY1jC53ureNZ5fl85m9ia5u88SXsm4GQ46jmuYkuWYbhnOaY8x35ZjjHak5lqmkas2qTSqS8hOfU1UkvmYEEk/jVMbpFAVWIz1xVy30m/mkVUtpPn6ZFLmLSSImunY7uRxUTStyC1dVpngm8mBe9mS3Qf3jWpJ4c0OziUbmupfbpUuSQ7o5DTZ5WgeI7gpORmlttGudQnaSKREQdSxrqNVVGsmghtoohjAIHIrk7S7fTrkpI5PWjnugXkblr4d06FR9qummP8AdWrn2e1gINvZqMd25qK0uXmtftEUZZfWklvHK8KRWd2MW5upMHnb7AYqq0kf3maopmuGB+XOaqNFIepNOzGWZJoSv3gKSySCaT71U5bdmU4NV7X7RDMcZxmqG3c9A09IrdY2jx+ArfhkK3tvPnuOa47RZJGtlZz0rdilLqmGPynOalaTEtYtHe634X0vxBY/voVSZlx5yDB/GvIvFvhHUtAvN7Ql7WMfJKBkGvatBv4zp0as46c5q1f/AGG/tWtbpUliYYKmvRdNSjzI81VpQlys+bbC8WESXM3zStkIp7VdhdrKFbmZt08v3RnpXT+PfBJsLhtQ08oLJBu255WuKsrhVdrq7+YDhFrmcbOzOuM1NXR3PhrVpbaaOWe6khfjCqeo969m0DVoNatjLbq4KAbtwxn3r5tt5njH224Y4J+Ra7rwX4kvlmi8y8EEO4Z4+8PSiE3BmVSCkezjrUqDiqWnanZ6lH51qwZVHzEdqtrIp6V2xd9TjcbMkHApGPFITkUhPHNUSxKYetNJ600tzTQhH70x/uinMeKj3UANbpUbjAqbgimN8y0AVZB3qF1z2q4yjFROtAjOmjyDWbdwZ9K23UVTuIxj7tDC5yWp2u4H5a4/WtPyCcV6ReQ+2K5zVrVWB4qJK6NINnk+pWhjY4XvWeGwcHiu01m0AyK5K9hKO3SuScLHowndEX41b02+uLG5Wa2YqQRkZ4NUUOOKkB5rLZmrSkrHtvw98dpcgQTuEcHGCa9VtLyO5jDK2c18hW08kEyyRMQynOQa9W+HnjksY7W7kIfPBJrOrRjWi1I5p03DVHuKxlgcVXmVlJ4pui6jFdxKwbqKvTLuI75r56vhpUXqa058yMpt9M57mtc2qkU17MY6VzcjNTM3lT1qVJCe9Sva4PQ1GYSDwKrlHYduPrSE+9IVYdaQ8CokkgsKG5qVJCO9VGbmlDHipTRL3NOGRiOtSmXHes2OQilaVjVNqwjSW4p/ne/61lLI2al8ys2wvYutNTfOzVMvmnJyaabKTLqNk1YRveqcZPAqwvIrVBcn8zApDKQc1WkJphkGOtDA0kn+Uc4qN5lz1rO+044zUMtyd1LmBM1knHrU6TZH3qwUuT61aim460cwzVdhjrUDHmoFlzTWk5pqQcxOBn3pyKKqiQ+tSxvyKu47lpetOZjTFpWo5hNj0JLU85OKiQ81OmDQmK9yN1NRMDVp8VCxHSndibI6XoKVsCmlhiobdguRM2DS7uKZIMnNJ2NTcXODSEH1/GmF2yKQ8cUqrxmlzj5iRD3zUiyc4qBetL0NRzi5i5kEUhXNRRNxUm4VpGqVzBtqRRxVdpPm605Zlx1reNVFRlqfJW6nZqDdRvr6c5SYtxTlNQB8mnlqAJFbgU8tUAanBqaCxKGoyai3U7dQw5SQP704Niod1G6kKxZElL5lVt1KGphYtCTFP81vWqe7ilD8U7i5S+szDvUqT+9Znme9PWQ4zmq5g5Ea0dwRzuqxHesp6/rWIJuOtOSb3NPnJ5TpYtSYd6vW+pYH3hXIrN7mp0uD03HFWpGfKdvBqQwOc+laFvfDjDfrXAxXbLjB4q/BfkY+aqUtCeQ7+K++UHcKtR3SMPmxXC2+p9BurQttUyfvU1ZkSjY69TDJ1ApyW8Oc7F/EVg2+oKQPmAq/De56sKfKiNjVQL0wKlXaCKpRXKHvU6SBjwamVO5SkW9wIPApIxjpxUO49iKmg3M2BisZUjTmJ0VmwtbFlovmL51zN5MQ6k9TVFb2z0yIynEs2OBWTeapqF/mVruOKNTxGaj2bLUjqLnWtJ0+No7F40YDHmScZPtXmPjvx7cQJJDNsnQ9GVuRWb4z1y7YG3ktYmHIDoa8p1Z7pZXUszRue/OKaVjSKuXda8Qzy3G6OctEw+6W6VzNxdtuaN24PIqtcNL88TJx61BGskjK2D1qZSOiKCWZpFGASQetSWtlcXU6rDE7swx0rS0nT97lZImZSciu1sJfs8KxJEilR1C81HMEpWOW0/wbfzDdcMtvz0brW3aeE9HtZFNzMZT3FabtNIS0knFSWtlLdMPJiLk96iUydWRrDotrE0VpZK7f3mFMkuLh1C5RAvTC10Nl4Uvptpkwi1qweGbaCRVnzJWbm2NI4kx3M5xudx6VdtNAvrhdwj2L6mvSLLTNPhwY4B07ipJ4UUY3BR7VN2WkjynV9DeFTl92ByK858RWflXhc5xXu2uWRaNvlLDPBrz/AFnSoJXKyKAM9cVpTZpJJLQp/D7dNpF3CyZUfdJFMkhX5uwBxXaaLa6faeHGitcCQryc8k1xN8t1FOybT19K2Zzp9yWC3yuGXNQXFuiN0re0+HNmrOvOKztQaPzdoXFIcWzJmVNpHTis77RGj4Iq/qfEbFT2rEsonmuMcn8KZodd4YcXQMfRcV0+mWn3161z/hOykR8k7frXT3Wq2WlWpCssk59KlrUUXyq5S1DUpbCXyVcgD3quviS4U/6w/nXP6ldPe3LTsxyaqnd612xk1GxxyipSOtk8RNNGYpsSRsMEHkVymu2kc0/2iAIsKndtApoLDuaRmbG08ilL3hwi4mbbTCSYy3TYiT7q+tXbadmkFy2VgX7q+tU7+33sGA2oOSBT7eZpysKqAB37AVi1qbo9R8A+K7sEWcUKqH4IPTHvXaalfXGmeXNM8TxydCjV4RZXk0N0sNuzBVb5mB616T4a1XRr6A29/HPdygY4Y5z7VcKnKc9Slc6218TIw5P61oRa1DIvLCvJdaa/0m53S280EDsfLLjqPrRaeIDgfP8ArXUppnM6TPY47+JxwRTjOrNwRivNbLX+nzVsWethgPmqr3J5bI7TcCtQuxBrJtdWVgPmFXEuElPWmSXI3LcU9l+X3plvjGc1KeaYER6UxualYUygRXdaryIMVdYZqCdaGBkXUWQTWJqEQx0rpLhKyNRjHpSKTscLrNupLHFcZqttkn5a9G1SPORXI6rb/e4rCojppSOJlXY5zSA1e1G32knFZ44bHpXId0XoSinxyNFIHRtrDoajBpc5p3KPUfh144mt5I7W5k56DJ617poOqW+owoVbLYr48jdo3DqxVgeCK9K+HPjWa0mWGeUgqcA+tZVaUasbM55x5XzI+mool2inNCuPu1geHPEFvfQqRIu4iuhEysoOfrXh16DpPU0hUUipNbiq3kjPIrRchqrTEbjXOalCeEA81WkUdKuXDZOKrN1rCQFOSLnIzQiHPNXNmRSeWM9KlRFYiVMUjLVnaMVG61pyaAokKilwd1Sbacqc1k4WYco1RUsY5FG3FPQVrCCK5SRSARUofBqozHPWnB+lU4icSaR+TiqkjcmpC2T1qKReeKizEQnOaQ8tzUm2neWKjlFYgH0qWNjTvL9qlijFVYZLEeKGJzUkUeKk2ZoiIrirFuMtTWTmpIRtqxllDgChn4qPfUbvzSuQTq/NSpLVFW+alDHJ5p89hl5pcj3pjH5s1UWQ5604yc0nMTJpWzUJkpHk45NQsynvSuNDy5J60+PvVbcM0+OXnFTciRYIBp+0YqEyDFRNP71nci5OBhqGxVcTZalL8VBokWUYAUxpOag38VC0nWlchssM+aZuqs0pxRvzVKRaZ8q+ZTvN9qreZQG57V9sVYtK/OaeJPfNU91KHoFylzzaVZM1UElG/mglxLgk6U7fVPzKVZaBcpc3Uu6qnne1PE3FAcpa3dKUNVUS85p6y5FAcpY3cUBuKhElOD0CZJnNOHSoS1O3UCJN1OVqh3LTt1AEwk5608ScVXLUm6q5g5S6JuKlSY1QDU7zTxQpE8ppx3NWoLwg53YrFE2Kes1VzESidLb6gwPXpWlbapj+KuOS4wKniuSD1NaKZDhc7221TB+9Wra6khHLc15xFfsD96r0GpbcfNk1SmS6T6HpMF6jD72avQTq3Q4rz211b/arWs9WHdqpO5nZo7HarEHg/hUV3b+ahXYOnYVk2mqKx+9Wpb3yP3BpOIHP6jo+8MNuR2rmNV8Mh1bCDr6V6gDFIO1Meyic5IFTylxqWPErjweXk3MpUfSo18NwwN8sO70GK9tbSoHb5qgm0+2t2yIFb3xXNUpyN41jyWLRbtYy0dqwQcnArntT8QRWErRLEWcfzr3nUYY/7Ok8tACU6DivAPFWhym9lfYeWJrONJlwndmRN4j1G6fauI1zwBXqXgHUJLK1hjuYixk/iIryO00+RLtF2/xDtX0R4Z0u3/sa2aWMZCDrUVVY306G6kqPGrgAAiq1y0KuGNSl44o8L0HSsjULlWGcYxWJSRenukQZBxT7Xyb9MB+a557jzo/L7GpNIuorF2G8ndTSuNqyNTVFWGIxDkj1rgNcg8yQg4AzzXX6prVuwPAJ9zXHanIJ2JaYKCfWrWgoMp20cFrdIGkJXuM1Y8R6jafu47ez3vgciqsK6PDMGmmZ8ckA5q3fa/osMX+iWYaQdCwrVSIcNTLtbi+I2/ZmC0SWckrZlKx+5qpeeKLpiQvlxZ/uisG81d2bdJcMfxxSuJR1OhnstPVSZrkNjqFrP+1aZZyMYY959cVgG9WZuGP1JNOMi9atIu5vnXJnG2NAg9RxVZpmclmbJPWsf7Qe3FO+0H1rSKUSJamv5i00yZrMW4pwuK05jPlL7NTC3NVPtFKJ170nIOUstgggjIPWoLmPbEqWo+Zz859KYZhnjFAuGUnHpipLiOjm8kJaQYeVvvN6VtaNqU+lyItqwNwxGT6e1YcmLZFeH55JOuOafDKlqgZmD3J54P3ahlM9ZkgtPEulLb6vrTo8a7kjUZ2n3ryq88yxu5YNzEIxUMf4hW/4U1KPTphPdIJZWOQhPSuz8V6JfeMtIhuLW3srUwoTn5VLD0x3rSM9DJxszzS21KRcZatWy1hgfv4rlZkkt53hk+V0YqwHqKdFcFf4jVqoTKknsejafrB2jLZrf0/WDuXLHFeU2t+yg8mtmw1Ugj5sVrGoYSonsVhqSso+btWrDcK38VeV6brHC/NXUabq3I+atuYxcTs+tJiqFlqCSKOa0Aytg0yCNhUUi8mp2pjCkBQmXrWRfrxW1cjrWTeZ5GDSY0cxqcfWuZ1KKusv42yfrWFfRctUtXRpDc4jUreufuY9jn6122ow5Nc3qlvya5Zqx3U6nQyN3anq1MwFYilzisjoRIDT43aNw6MQw6HNRhuKUNQJno/gHxfLDIkM8hBB65r3Tw34hjuoUDNnIHNfJEMjIwZcgg5BBrv/AAP4ukhZIJ3IweCTSnCNWPLI5alO3vRPpxZVddynI9qhmJwa4/w54g8xVy4YfWurguI7hNytzXi4vBSpbGlKspEEnWo2q08O40xbZga83lNxFX5RS7amETbaVYsjmmlqNEDDC1XduavSQ8VVlh+tbKOhSK+41PHUarg4p6dazaBkwXIpduKcoyBTn6YpJiKrdaZmpXQ8kVAFYVdwFo71Io4oMYP1qGAynR/NThFxToYcGoELtpyjAqUKcd6a6kc0xkkVTiqO/FTwS80Elny6RlxT42yaG61QWIivFRbfn/GrO2l2VDVyHErbKawq4yfLVeTCmpasFrER6UwN81Esg5qLdzWTCxYbkVVbrUobikYcU1zBykVKDxR0pduaNSeUGY46monk+WpGVttVpVbFHKHKKJefvVYWTNUQGz3qaJWPY1PKVylln4qF2qZEOOhoeP5aSiZtFfOaUEetDJUTRtninylqJ8pUZptLX2pY4NxS5NR9qUNTAfk0BjTMk0A0MTJQ3FLuqMHijdzUisS7qN5qLJoyaBk2808SEVBupd3NAiwspxTllNVdxpVYiqQnEtmU09ZOKp7qcH4oFYt7qcJKp+YcU5ZB60BYu7qUGqqyU4SUC5Szk0oaoBIPWnLIPrQJonBpwPFQB+PSnB6BWJd1PV+fvGoM0hJzTQcpcWZqmjuD61n76cGINNOwmjWiuiP4jV6DUGU9TXPrIamSampmcoXOttdUK9WNa1lq2MZauDjuTnrVqG9I9a0UzJ0z0uy1ccfN+tbFtqSvj5hXlltqJGMtiti01Xphq0UkRyHpkNyjY5FTsFkHY1w1nq/C/NWza6pkdaqxFmjbnt0eJlx1HSuN1jw8krMdg611ttfK4AYirDRxTDPFTylKTR4/ceF1S6V9gADelegQeTa6fEvmAbV5FalzpsUg4UVl6jpZePbziuepSUjenWMq/wBesbfLO4I796wNS8T2KodmWz6VNrOhqu75Cc1xurabJEG8uM/lXP7Fo6oVky+fFJDFYYcD3qpP4huGHHHvXJX8l5Gx+QjFZ0tzcMMO5oVM0vc6m81iR8s035GqEurB+GkY/jXOtI2eWJoVgfWqVMDfF7leDVW6u229aqIQV+XNVppDu21aikTrcS4uXY9TVOTc/VieanRWdtq9c11mleF/9D+0y8Z55qZTSLSOQtiynkGre5sdamvYQtwyqvygnmoccYpqQmJvNG/mjbSMKokcJOaf5lQsMCjdxQHKTeZSGU9qgZqQNQHKWBKfajzjVfdQW96EHKX7a68pySN3oD2qcL9lxccSStyuegrJBNaNlcQBSJdzPj5c+tDGlYt27GNRe3DZYn5EzXb+DtZac/8AEyumjtm42BsZ+lcAVWObz7rcR1VKtWdzI063UieXCD8o9qXUTVzsfiP4fsJkivPDWm3RRVLXDBSR9a86HBwa9j8GeILvU7N9Phmit4WXbvbkYNcL8RPDcPhzU1WDUFvFlBYkDG0nrxTuZ7M5pWx0NTRTsrDk1UBxgZ6VIjqAciquU1dG7Y3xXHJro9N1Mgr8361wUc+09a0rO92sMmtY1DGcD1XStU5GGzXV6ZqCzYBYdK8f0vUSpHzcZrrdH1LBX5q6IyOOcbHpAZWGc1GzdaytN1AOm2tIHIyO9UZkEx5rMu+pNac9Ztyp5pMDDvkzWNew8V0VymetZd5GMH60i0creQg/w1zupW33uK7G9iG0+tYV/DnPFZSRvCWpwt7GY5cYqD+KtrV7fqwFYoBBOa5pLU74O6HHpxSg8UlJUlEqHinRyNG25GIYdKjQ0ooE1oeg+CvFDxstvM2G9TXrfh/Xlfbhs/jXzPFK0bq6k7hXb+FPEzKUjmfnpVxamuWRy1aVveifTOm3cd1H1GcVeMfNeX+HPEBVUdX49K9D0bVILyIHcN1eVjMC4vmiOjX6SL/l8U0L81SzOuKqySY5DV5XLZnZEkdaryoKPtIz81KZFYcVp0KKxiBJpNmGqfGDmkA+bmsmiB8YG2kZDSgEVJg0rAVnXAqILzViVTTAhz2pAOWEAdKlSIf3aanUVbT8KOUCAwc9KkjhUfw1NwTSk4qeURA6AVXnwBVt2z0qrOd1XylRKDvgmnQSHNK0fzU+OGq5dCrFqGSrAbdUEUeKlTjrU8oNDx0qQdKYOaevWixIyRuKp3BOavSJVaWLPrWUkQZsjMWqWFc44p4t/nzVmCGnGm2NIRYQegprwe1aEcPAoeHg1o6Y7GS8dOWPirEsfPSnRRjFRyhYhjiyKRrTI+7WhFGuKnMfy9BQojMJrXn7tTQW3tWmYVPanJCA3Sq9mBRNvgdKZLDlcVpyR4FVWHWp9mS4mY0IH1phUDqKuSryTUDAZpqFilE+Pc0maKK+pJA0CiimAZpVPFJQKBWHZoBpuaM0gsOzRSdqKAsO3UuaYKcaAsOzRTKBTCxIKXdUdAPOKYuUlzShh6Co6KAsS7qcH5qEGgHmgZYElOElV80u6gVkW1k4pyyCqganBqBNWLwcYpwYGqQfipFkwKCLFrIpTVdXqQOKAsiUNTlaoQ1OVqCWiYMc1IkpxzVej8adwcbovwzN/e4q1FdMDWSrYHWpBJ0p8xHKdDbag64zWxaap0+bvXFrNj+KrEV1gjDVpGoQ4I9Fs9Wbj5q3LLVuOWBry63vmUDn9a1bPVMHG7mteczlA9TttRRgOlXQ0cq9q85sdVOR81btlqxIHzfrVWTRk9DfvNPjm525rn9U0BJFOI63LPUlYDcavho5V3cGk42BSZ5BrnhbdkiM1xWreGpI2bah/Kvom70+OQfdBrntU0FHU/IOfasnE3jVaPnS70+aEnKGs9lZete0614YU7j5f6VxOseG2QttT9KhxOqFVNHHRTFajmbL5FW7ywmt2OVNRWFq93fRwqDkt0rOeiNPM6DwRo5vrpZpF/dg8H3rq/Fd6lvGmn25UuRhsVqQW1v4d8OCZsK+zj61wlnO1/qT3D5JZs81y253cE2S6naRR2Abb8+OtcyAT2rs9Z2/ZNvtXORWEzqSoJH0rpinYy5u5mzHavpTF+bpV2fTp2OSPwqL+zrkfdBFVZmnMitNxgVGauPp90edhzTDY3H9w0h3Kxoqw1nOB9w1E0Ui/eXFFguRmkK5pWqQdKBjQABSKcNn9acRnvSUAbGnyrfRlJlaSZeEC9TTWW4km8q6Jgjj6qRiqWm3MtneRTxttZWHPtXUeJ9HX7JDqsl+JRcjcFIoJbKujX0nnqsT+XAh6jivULGfTvEWgT6dZ6VFd3cibBKwG4H1yelePW7yXRWCFBHEvVhXV+GNcksbmOz05woJ+dj1pLcTVzlvEui6j4f1N7DUovLmHOM5H51mq3y17J468OaVq+hSaq1/LJqcabssw2EdwK8X5BIYjj0q7BDVNMmU9OlTRSEHGKqhucVKCAc0A4mtZ3G0j2rotMv8MOa42KT3rSs59uDmtYzMJ07npuk6lgD5q67TdQ3oBmvJNNvioHNdZpOo/dy1bxkck6djvJWBHXrVSRcg1FZXSzRjmrGDyaszM24j5NZt3Hwa3JYy2TWbeJyRSGjm72PJIrHvoOtdRdwDBOKxryPg8UmrlxZxupW/ynvXLXsbRynjANd7qEJK9MVy2sW55rmmjsozMRTxSmmjIyKWsTqQA805TzTe9OFADs0+CRo2Dg8g5qOlHFAmkztvCniBl2xySfhmvUNA1zaFaN/1r57ilaJw69RXX+G9eZdqM/Na05LaRy1qXVH0lpWtLdRDcwJq7LKrDivKNA1lvlIbj612+l6os2AW+tcWKwEZXnAVKu46M2C2TVmAnAqCFd+GHSrKLzXhzi4OzO1TUlcmXmkA+alXikdhurNyHckp/SoiwxS780JqwXFfk1GWweacetRyipEKJFzU0cmaqqKsRrVIdi1G3FD/ADUkampvK4zV8o7EBHGKieIk1fEY9KDH3qQM9YeelTRQc1a2Uo+UVqthrYh2bW5qOTGaklbnmoHbmsmNkkdSKMtVeJsGrMQJ5oSJauSBajaP61OKVgMU/Z3EkUxFyalijxUyp1qRUwRxWijYqw6NPlpHT2qyi/L0pfL4quQTMySP2pqpgdKvyxcVF5ftS9mIgjXmpyRimsu2omY1k42AsJinGoYDzzVgEYzVoZHL0qm/errlWFVmXJOKLAkUZqquDu4q5OtV8CpcRo+OcUhpaSvozMBS4oFFACGiloxQAlFLijFAB2pM88UtABoABQeaKDQAYoHFFFAC5oB+ako4p2AdmjNJnn2paLgApRSUUxWHAgUuaZRQA8GnA8VGp4pc0ASZ96cG461EOlKDxQKxMHp4eq26lB5oCxbD8VIslUw1ODUC5S95gpwYVRElSJJ70EstgjFLnnrUAfinqwIoJsyZWNPVvmqFWpQRmgTSLcchz1qeK4I71nhqer4PWq5hWNy3vmUj5vzrXs9UYYBauRSTnrViKdlPWrU2ZSgeg2WqjI+at2y1X5fvV5hbXrKRzWpZ6oRwT+taqZm6Z6ra6irIPm5+tXhIkwrzax1X7vzVu2Gq8fe/Wq3MrNHRXWnxTD7o/Kue1XQEkDfIK3rPUFcDLVdBimHb3pSiCk0eO6/4W3gkRiuY0nRfsGvxSSJhd1e+3mmRzKcYrmNV8PqzHbHz61jOmmjphXZzHxTtZX8PRyW6lkABOK8l03Ufssh3A59K94RfLgNlfIZICMAkdK4/xP8ADlLhTdaVIrA8kZ71x8vs9zrjUjI4G81RrjgZFSW17JHDjmo9R8P6nYPtmt3GDjOKbb29xtx0+orSMhSjctSXkh6ZP4VGLyTuhFTw284+8o/KpZIW8s/ux9a09oZlE6kqnaTzTTqiegrJ1NSs5zxWc8jA/eNHMaKGh07ahGy9BVSeZX6isZZW2HDHNCXDBtpYmm5D5bFyVOcio6PMyKTNIdxaKKSkMX8a9P8AhvNb6zoMul3MSTS24JiDjP0rzCt7wLqp0nxDBNu2o7bG/GkTJD/EOn6hZXjwyxCCPccAccU2yuo7aMRw9TwzHqT7V6L8RNGGpW0V9btwy9e1eYzJHYSlA3nTA4XjgGkpX0BHpHg/WtNt0jg1CFZ2bBET8/nWD8U/Dl6tw/iC30n7Hp0mF+UDGfp2rE0i5OnSi8uCGnI+RDzzXqGjoPFGhG08Qaoba2deETHbpV7GbundHhXQ0/NX/EmnppusXFrCxkiRzscjqKzqZqndEsbVbhkxjmqIIGKlRuaAsblpcEd63tNvORliK5GCTB61qWc21gc1pGRz1IHpOiahjaC1dXby+Ygx6V5dpd309q7PRL7coDGt4vQ45QN9hwao3UeeeauBsqMVFOMjFWRYyLhcism7h68VuXCc1n3SE0DizmL+HqMGuc1a33KeK7S9hPzcc1gX8PJGOtZSRvB6nnt3GY5SD0qEVr67b7GLDpmsgVyy0Z3wd0FLmkopFD8ig9KZTxyKAAU+KRonDKxFMApSKBNHYeG9cZSELc13+i61yvzV4nC7RuGU4IrqtD1XgKzcitoT6HLWpdUfQXh/V0cKGYGunRlaLzF5rw3QtZ2lRv8A1r0TQNcDKFZsj61zYvBwrK6MaVSVN6nXGTAyahaQbs54qNZUmi3Kc1Xkdvu8187Og4OzPSp2nqXTIGGKWN6oqzY606KTaetZF8pfDcjpTzyOarRPk5qXzF6U7CtqOC/NVmIcVXRuamSQdK1ii9C0pAFP8xcdaqPJxUXnY6mm0TY1IpFxzUhPFZCXGW4arcUvHWoFYtM2KjkkGKRnBHvVZ25q0hoSdsio1yetB5NKBzSaG0Kv3qtQsdtV1AzUqHHSiwFoMKUsMVXo3c47VQFmNhmrSYYis9OtWoj71UQRoovApxWqqTAY5pyzLnk1uloFiR1prouz3pfOU0xpBnrxSsh8pWmUetVW25+9Vq4bmqD7s1LimVyk6npU6dKoo5z1qfzto60uQOUsBRmhoxioVnBPWrCsMZpcorFR4Dk8VVa3+Y8VstjANV2UZ6U+UOVnw5RRRXtmADvRRRQAoooooBhS0UUCQlO7CiigYUhoooATtSjpRRQAGkooqgDtTqKKkAoooqgCiiigQUUUUAKOlFFFABTj2oooAUUooooAcKcp5oooEPBOalUniiigCRSaetFFBlIdTh0oooExyk1KpNFFMRLCxqxGzA8GiirRL2NC0lkBHzVr2NxL/eoorVGDOi0+eQbfm710On3EvTdxRRWvQyNu2kZlG7mnzxoy8qKKKhgjH1C2hKt8grnr5fs4LQsyH2NFFc9b4TWG5l30n2y3ZbhEfHfbzXIanbxQlvLQCiiuSJ1owZ5pA2AcVoWKCWBi+TxRRTmM4/xOqpdHbxXPv3oorWHwmsdhYqDwwxRRVDLkX3adRRTQgooooYC0gJB3DqOaKKSEz3bwxI2oeBo2uvnIirznxHbw22JIo1DZ6kUUVlHclbGFpebi5Z5mLEHvXX+C5pL3XkW4Ysi4AXtiiire4PY6T46wW40OxkS2hjdCQGRADXjVFFWTS2EHUVIhoopmpZjJq/bMeOTRRQjORs6e7A9a6rR5HBXmiiumOxx1DtLCRmiXcc1YcUUVqc7KNyOapTKMHgUUUCjuZV4Bk1j3ka7ulFFRI2jucn4ojQRHArkR1NFFclTc76XwgOtIetFFSaoX+GlTrRRQA9aWiigBo61NC7JINpxRRQPodLo1zMCPmru9BvLjj5+9FFbUtzzq56L4eu5mQKzZFb0gG5TiiivNx6VzfBjQBzxTABnpRRXiHe9yaPv9KEJ3UUUgRaSnJ1ooqogPcnn6VWaiiqELD978avQ/dooplEmT61BIT60UUwGxk7utTiiihiY4daliGTRRUiHtTcCiimgJF7VMfuiiitYFIRCcUsjMoGKKK2GIJHx1pysx7miikMSZjtqo7GiikUQhjmh2bb1oooGJFI24c1oRSNjrRRSIe5ZVmI601utFFCA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2409974"/>
            <a:ext cx="7152799" cy="476734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68313" y="1152000"/>
            <a:ext cx="8207999" cy="5263313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With more and more implements being available in an ISOBUS version, the amount of IsoMatch </a:t>
            </a:r>
            <a:r>
              <a:rPr lang="en-GB" sz="1400" dirty="0" err="1" smtClean="0"/>
              <a:t>InDemo’s</a:t>
            </a:r>
            <a:r>
              <a:rPr lang="en-GB" sz="1400" dirty="0" smtClean="0"/>
              <a:t> with dedicated implement software has exploded. For Kverneland and Kubota together we have had almost </a:t>
            </a:r>
            <a:r>
              <a:rPr lang="en-GB" sz="1400" dirty="0" smtClean="0"/>
              <a:t>40 </a:t>
            </a:r>
            <a:r>
              <a:rPr lang="en-GB" sz="1400" dirty="0" smtClean="0"/>
              <a:t>different types in the portfolio. This has become undoable to maintain and update, where some of the them were only sold in single units. 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To make this a workable situation again Kverneland Group Mechatronics has decided to stop with the delivery of pre-flashed IsoMatch </a:t>
            </a:r>
            <a:r>
              <a:rPr lang="en-GB" sz="1400" dirty="0" err="1" smtClean="0"/>
              <a:t>InDemo’s</a:t>
            </a:r>
            <a:r>
              <a:rPr lang="en-GB" sz="1400" dirty="0" smtClean="0"/>
              <a:t>. We only will sell non-flashed </a:t>
            </a:r>
            <a:r>
              <a:rPr lang="en-GB" sz="1400" dirty="0" err="1" smtClean="0"/>
              <a:t>InDemo’s</a:t>
            </a:r>
            <a:r>
              <a:rPr lang="en-GB" sz="1400" dirty="0" smtClean="0"/>
              <a:t> which can be programmed with the desired implement software by the dealer or service technician with the IsoMatch TopService tool.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4050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3E51-6B74-2D4A-9B09-2AA49E533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IsoMatch InDemo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13753-70EE-BF4C-9C88-165DCFBDC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/>
              <a:t>For Kverneland/Vicon these are the available IsoMatch </a:t>
            </a:r>
            <a:r>
              <a:rPr lang="en-GB" sz="1400" dirty="0" err="1"/>
              <a:t>InDemo’s</a:t>
            </a:r>
            <a:r>
              <a:rPr lang="en-GB" sz="1400" dirty="0"/>
              <a:t> per September 1</a:t>
            </a:r>
            <a:r>
              <a:rPr lang="en-GB" sz="1400" baseline="30000" dirty="0"/>
              <a:t>st</a:t>
            </a:r>
            <a:r>
              <a:rPr lang="en-GB" sz="1400" dirty="0"/>
              <a:t> 2022:</a:t>
            </a:r>
          </a:p>
          <a:p>
            <a:endParaRPr lang="en-GB" sz="1400" dirty="0"/>
          </a:p>
          <a:p>
            <a:r>
              <a:rPr lang="en-GB" sz="1400" dirty="0"/>
              <a:t>A136215800 IM InDemo A-type KvG</a:t>
            </a:r>
          </a:p>
          <a:p>
            <a:r>
              <a:rPr lang="en-GB" sz="1400" dirty="0"/>
              <a:t>A136215900 IM InDemo B-type KvG</a:t>
            </a:r>
          </a:p>
          <a:p>
            <a:r>
              <a:rPr lang="en-GB" sz="1400" dirty="0"/>
              <a:t>A136216000 IM InDemo C-type KvG</a:t>
            </a:r>
          </a:p>
          <a:p>
            <a:r>
              <a:rPr lang="en-GB" sz="1400" dirty="0"/>
              <a:t>A136216100 IM InDemo D-type </a:t>
            </a:r>
            <a:r>
              <a:rPr lang="en-GB" sz="1400" dirty="0" smtClean="0"/>
              <a:t>KvG</a:t>
            </a:r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743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3E51-6B74-2D4A-9B09-2AA49E533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IsoMatch InDemo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13753-70EE-BF4C-9C88-165DCFBD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152001"/>
            <a:ext cx="8191500" cy="4878684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Following Kverneland/Vicon flashed </a:t>
            </a:r>
            <a:r>
              <a:rPr lang="en-GB" sz="1400" dirty="0" err="1" smtClean="0"/>
              <a:t>InDemo’s</a:t>
            </a:r>
            <a:r>
              <a:rPr lang="en-GB" sz="1400" dirty="0" smtClean="0"/>
              <a:t> cannot be ordered </a:t>
            </a:r>
            <a:r>
              <a:rPr lang="en-GB" sz="1400" dirty="0" smtClean="0"/>
              <a:t>anymore at regular order desk:</a:t>
            </a:r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66767"/>
              </p:ext>
            </p:extLst>
          </p:nvPr>
        </p:nvGraphicFramePr>
        <p:xfrm>
          <a:off x="468313" y="1531246"/>
          <a:ext cx="5097917" cy="4499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898">
                  <a:extLst>
                    <a:ext uri="{9D8B030D-6E8A-4147-A177-3AD203B41FA5}">
                      <a16:colId xmlns:a16="http://schemas.microsoft.com/office/drawing/2014/main" val="400256416"/>
                    </a:ext>
                  </a:extLst>
                </a:gridCol>
                <a:gridCol w="766355">
                  <a:extLst>
                    <a:ext uri="{9D8B030D-6E8A-4147-A177-3AD203B41FA5}">
                      <a16:colId xmlns:a16="http://schemas.microsoft.com/office/drawing/2014/main" val="1401462173"/>
                    </a:ext>
                  </a:extLst>
                </a:gridCol>
                <a:gridCol w="3162664">
                  <a:extLst>
                    <a:ext uri="{9D8B030D-6E8A-4147-A177-3AD203B41FA5}">
                      <a16:colId xmlns:a16="http://schemas.microsoft.com/office/drawing/2014/main" val="2353483963"/>
                    </a:ext>
                  </a:extLst>
                </a:gridCol>
              </a:tblGrid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A136007700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butterfly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5209664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A136153900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butterfly (NG)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1129385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A136016000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e-drive (NG)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517120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A136153500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IM InDemo e-drive micro KvG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3317841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A136216600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IM InDemo e-com double KvG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304483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A136042900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IM InDemo e-com u-drill KvG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9410148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A136056200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x-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fold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9132886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A136088300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i-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plough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0436719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A136155300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  <a:latin typeface="+mj-lt"/>
                        </a:rPr>
                        <a:t>IM InDemo 4 rot/15m rake KvG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6803316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A136182300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i-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tiller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1894936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A136155100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B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+mj-lt"/>
                        </a:rPr>
                        <a:t>IM InDemo </a:t>
                      </a:r>
                      <a:r>
                        <a:rPr lang="de-DE" sz="1100" u="none" strike="noStrike" dirty="0" err="1">
                          <a:effectLst/>
                          <a:latin typeface="+mj-lt"/>
                        </a:rPr>
                        <a:t>sprayer</a:t>
                      </a:r>
                      <a:r>
                        <a:rPr lang="de-DE" sz="1100" u="none" strike="noStrike" dirty="0">
                          <a:effectLst/>
                          <a:latin typeface="+mj-lt"/>
                        </a:rPr>
                        <a:t> front t. KvG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2947877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MT00002489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B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weighing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spread.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4604311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MT00002491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B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PW/RW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9468094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MT00002494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C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FMA2 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mounted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5316943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A136141900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FastBale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1554026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A136153200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iXtra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Life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4645445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A136153400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  <a:latin typeface="+mj-lt"/>
                        </a:rPr>
                        <a:t>IM InDemo e-com single KvG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0138705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A136153600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+mj-lt"/>
                        </a:rPr>
                        <a:t>IM InDemo </a:t>
                      </a:r>
                      <a:r>
                        <a:rPr lang="de-DE" sz="1100" u="none" strike="noStrike" dirty="0" err="1">
                          <a:effectLst/>
                          <a:latin typeface="+mj-lt"/>
                        </a:rPr>
                        <a:t>IsoBaler</a:t>
                      </a:r>
                      <a:r>
                        <a:rPr lang="de-DE" sz="1100" u="none" strike="noStrike" dirty="0">
                          <a:effectLst/>
                          <a:latin typeface="+mj-lt"/>
                        </a:rPr>
                        <a:t> SGE KvG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3104784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A136182900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</a:t>
                      </a:r>
                      <a:r>
                        <a:rPr lang="nl-NL" sz="1100" u="none" strike="noStrike" dirty="0" err="1">
                          <a:effectLst/>
                          <a:latin typeface="+mj-lt"/>
                        </a:rPr>
                        <a:t>iXspray</a:t>
                      </a:r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7696012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A136186100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  <a:latin typeface="+mj-lt"/>
                        </a:rPr>
                        <a:t>IM InDemo 4 rot/12.5m rake KvG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2850813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j-lt"/>
                        </a:rPr>
                        <a:t>A136215500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  <a:latin typeface="+mj-lt"/>
                        </a:rPr>
                        <a:t>IM InDemo GEOSPREAD KvG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408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2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IsoMatch InDemo</a:t>
            </a:r>
            <a:endParaRPr lang="en-GB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exceptional case a customer cannot program the desired implement software himself because he does not have the IsoMatch TopService tool, there is the option to order the InDemo inclusive </a:t>
            </a:r>
            <a:r>
              <a:rPr lang="en-GB" dirty="0" smtClean="0"/>
              <a:t>implement software </a:t>
            </a:r>
            <a:r>
              <a:rPr lang="en-GB" dirty="0" smtClean="0"/>
              <a:t>from our </a:t>
            </a:r>
            <a:r>
              <a:rPr lang="en-GB" dirty="0" smtClean="0"/>
              <a:t>technical support</a:t>
            </a:r>
            <a:r>
              <a:rPr lang="en-GB" dirty="0" smtClean="0"/>
              <a:t> team. </a:t>
            </a:r>
          </a:p>
          <a:p>
            <a:endParaRPr lang="en-GB" dirty="0" smtClean="0"/>
          </a:p>
          <a:p>
            <a:r>
              <a:rPr lang="en-GB" dirty="0" smtClean="0"/>
              <a:t>Procedure: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Send your purchase order send to our </a:t>
            </a:r>
            <a:r>
              <a:rPr lang="en-GB" dirty="0" err="1" smtClean="0"/>
              <a:t>Knowledge&amp;Service</a:t>
            </a:r>
            <a:r>
              <a:rPr lang="en-GB" dirty="0" smtClean="0"/>
              <a:t> Centre colleagues at </a:t>
            </a:r>
            <a:r>
              <a:rPr lang="en-GB" dirty="0" smtClean="0">
                <a:hlinkClick r:id="rId2"/>
              </a:rPr>
              <a:t>mechatronicstechnicalsupport@kvernelandgroup.com</a:t>
            </a: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Indicate in your order: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Article number of which type of plug you need to have flashed KvG A/B/C/D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What implement software has to be flashed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A fixed additional fee for flashing software will apply</a:t>
            </a:r>
            <a:r>
              <a:rPr lang="en-GB" dirty="0"/>
              <a:t> </a:t>
            </a:r>
            <a:r>
              <a:rPr lang="en-GB" dirty="0" smtClean="0"/>
              <a:t>on top of regular purchase price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Marketing </a:t>
            </a:r>
            <a:r>
              <a:rPr lang="nl-NL" dirty="0" err="1" smtClean="0"/>
              <a:t>material</a:t>
            </a:r>
            <a:endParaRPr lang="en-GB" dirty="0"/>
          </a:p>
        </p:txBody>
      </p:sp>
      <p:sp>
        <p:nvSpPr>
          <p:cNvPr id="4" name="Rectangle 12"/>
          <p:cNvSpPr/>
          <p:nvPr/>
        </p:nvSpPr>
        <p:spPr>
          <a:xfrm>
            <a:off x="955189" y="2089270"/>
            <a:ext cx="1282916" cy="2646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Website</a:t>
            </a:r>
            <a:endParaRPr lang="en-IN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260" y="2364840"/>
            <a:ext cx="466370" cy="466370"/>
          </a:xfrm>
          <a:prstGeom prst="rect">
            <a:avLst/>
          </a:prstGeom>
        </p:spPr>
      </p:pic>
      <p:sp>
        <p:nvSpPr>
          <p:cNvPr id="8" name="Rectangle 18"/>
          <p:cNvSpPr/>
          <p:nvPr/>
        </p:nvSpPr>
        <p:spPr>
          <a:xfrm>
            <a:off x="4991550" y="2091973"/>
            <a:ext cx="1315794" cy="2646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Photography</a:t>
            </a:r>
            <a:endParaRPr lang="en-IN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48"/>
          <p:cNvSpPr txBox="1"/>
          <p:nvPr/>
        </p:nvSpPr>
        <p:spPr>
          <a:xfrm>
            <a:off x="4970585" y="2888611"/>
            <a:ext cx="135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0" dirty="0" smtClean="0">
                <a:solidFill>
                  <a:schemeClr val="tx1"/>
                </a:solidFill>
              </a:rPr>
              <a:t>Different images </a:t>
            </a:r>
            <a:r>
              <a:rPr lang="nl-NL" sz="1200" b="0" dirty="0" err="1" smtClean="0">
                <a:solidFill>
                  <a:schemeClr val="tx1"/>
                </a:solidFill>
              </a:rPr>
              <a:t>to</a:t>
            </a:r>
            <a:r>
              <a:rPr lang="nl-NL" sz="1200" b="0" dirty="0" smtClean="0">
                <a:solidFill>
                  <a:schemeClr val="tx1"/>
                </a:solidFill>
              </a:rPr>
              <a:t> </a:t>
            </a:r>
            <a:r>
              <a:rPr lang="nl-NL" sz="1200" b="0" dirty="0" err="1" smtClean="0">
                <a:solidFill>
                  <a:schemeClr val="tx1"/>
                </a:solidFill>
              </a:rPr>
              <a:t>use</a:t>
            </a:r>
            <a:r>
              <a:rPr lang="nl-NL" sz="1200" b="0" dirty="0" smtClean="0">
                <a:solidFill>
                  <a:schemeClr val="tx1"/>
                </a:solidFill>
              </a:rPr>
              <a:t> online or offline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8313" y="1360542"/>
            <a:ext cx="689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solidFill>
                  <a:schemeClr val="tx1"/>
                </a:solidFill>
              </a:rPr>
              <a:t>You can find a lot of different marketing material on the </a:t>
            </a:r>
            <a:r>
              <a:rPr lang="en-US" sz="1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Download Centre</a:t>
            </a:r>
            <a:r>
              <a:rPr lang="en-US" sz="1400" b="0" dirty="0" smtClean="0">
                <a:solidFill>
                  <a:schemeClr val="tx1"/>
                </a:solidFill>
              </a:rPr>
              <a:t>. By clicking on the icons below, the hyperlink with that specific material will open.</a:t>
            </a:r>
          </a:p>
        </p:txBody>
      </p:sp>
      <p:sp>
        <p:nvSpPr>
          <p:cNvPr id="13" name="Tekstvak 47"/>
          <p:cNvSpPr txBox="1"/>
          <p:nvPr/>
        </p:nvSpPr>
        <p:spPr>
          <a:xfrm>
            <a:off x="917787" y="2891258"/>
            <a:ext cx="135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Updated website information</a:t>
            </a:r>
            <a:endParaRPr lang="nl-NL" sz="1200" b="0" dirty="0" smtClean="0">
              <a:solidFill>
                <a:schemeClr val="tx1"/>
              </a:solidFill>
            </a:endParaRPr>
          </a:p>
        </p:txBody>
      </p:sp>
      <p:sp>
        <p:nvSpPr>
          <p:cNvPr id="14" name="Tekstvak 47"/>
          <p:cNvSpPr txBox="1"/>
          <p:nvPr/>
        </p:nvSpPr>
        <p:spPr>
          <a:xfrm>
            <a:off x="2865835" y="2920121"/>
            <a:ext cx="151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Updated brochures and 1-pager</a:t>
            </a:r>
            <a:endParaRPr lang="nl-NL" sz="1200" b="0" dirty="0" smtClean="0">
              <a:solidFill>
                <a:schemeClr val="tx1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04" y="2390323"/>
            <a:ext cx="501997" cy="501997"/>
          </a:xfrm>
          <a:prstGeom prst="rect">
            <a:avLst/>
          </a:prstGeom>
        </p:spPr>
      </p:pic>
      <p:sp>
        <p:nvSpPr>
          <p:cNvPr id="16" name="Rectangle 12"/>
          <p:cNvSpPr/>
          <p:nvPr/>
        </p:nvSpPr>
        <p:spPr>
          <a:xfrm>
            <a:off x="3066525" y="2097834"/>
            <a:ext cx="1113040" cy="2646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Brochures</a:t>
            </a:r>
            <a:endParaRPr lang="en-IN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4071527" y="3631328"/>
            <a:ext cx="1815451" cy="4370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Entire </a:t>
            </a: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Package Vicon</a:t>
            </a:r>
            <a:endParaRPr lang="en-IN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kstvak 47"/>
          <p:cNvSpPr txBox="1"/>
          <p:nvPr/>
        </p:nvSpPr>
        <p:spPr>
          <a:xfrm>
            <a:off x="4243739" y="4539791"/>
            <a:ext cx="147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Click on this image to download the entire marketing material package</a:t>
            </a:r>
            <a:endParaRPr lang="nl-NL" sz="1200" b="0" dirty="0" smtClean="0">
              <a:solidFill>
                <a:schemeClr val="tx1"/>
              </a:solidFill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16" y="2386483"/>
            <a:ext cx="473062" cy="47306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5" y="4044329"/>
            <a:ext cx="445674" cy="445674"/>
          </a:xfrm>
          <a:prstGeom prst="rect">
            <a:avLst/>
          </a:prstGeom>
        </p:spPr>
      </p:pic>
      <p:sp>
        <p:nvSpPr>
          <p:cNvPr id="24" name="Rechthoek 23">
            <a:hlinkClick r:id="rId7"/>
          </p:cNvPr>
          <p:cNvSpPr/>
          <p:nvPr/>
        </p:nvSpPr>
        <p:spPr bwMode="auto">
          <a:xfrm>
            <a:off x="4872446" y="1388056"/>
            <a:ext cx="1473025" cy="24166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Rechthoek 24">
            <a:hlinkClick r:id="rId8"/>
          </p:cNvPr>
          <p:cNvSpPr/>
          <p:nvPr/>
        </p:nvSpPr>
        <p:spPr bwMode="auto">
          <a:xfrm>
            <a:off x="2014191" y="2126246"/>
            <a:ext cx="1113040" cy="79934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chthoek 26">
            <a:hlinkClick r:id="rId9"/>
          </p:cNvPr>
          <p:cNvSpPr/>
          <p:nvPr/>
        </p:nvSpPr>
        <p:spPr bwMode="auto">
          <a:xfrm>
            <a:off x="5092921" y="2114918"/>
            <a:ext cx="1129347" cy="79934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Rechthoek 27">
            <a:hlinkClick r:id="rId10"/>
          </p:cNvPr>
          <p:cNvSpPr/>
          <p:nvPr/>
        </p:nvSpPr>
        <p:spPr bwMode="auto">
          <a:xfrm>
            <a:off x="3029197" y="2098593"/>
            <a:ext cx="1113040" cy="79934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" name="Rechthoek 29">
            <a:hlinkClick r:id="rId11"/>
          </p:cNvPr>
          <p:cNvSpPr/>
          <p:nvPr/>
        </p:nvSpPr>
        <p:spPr bwMode="auto">
          <a:xfrm>
            <a:off x="4319086" y="3625086"/>
            <a:ext cx="1302997" cy="878812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Rectangle 12"/>
          <p:cNvSpPr/>
          <p:nvPr/>
        </p:nvSpPr>
        <p:spPr>
          <a:xfrm>
            <a:off x="1833325" y="3633282"/>
            <a:ext cx="1815451" cy="4370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Entire </a:t>
            </a:r>
            <a:r>
              <a:rPr lang="en-IN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Package Kverneland</a:t>
            </a:r>
            <a:endParaRPr lang="en-IN" sz="1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kstvak 47"/>
          <p:cNvSpPr txBox="1"/>
          <p:nvPr/>
        </p:nvSpPr>
        <p:spPr>
          <a:xfrm>
            <a:off x="2005537" y="4541745"/>
            <a:ext cx="147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Click on this image to download the entire marketing material package</a:t>
            </a:r>
            <a:endParaRPr lang="nl-NL" sz="1200" b="0" dirty="0" smtClean="0">
              <a:solidFill>
                <a:schemeClr val="tx1"/>
              </a:solidFill>
            </a:endParaRPr>
          </a:p>
        </p:txBody>
      </p:sp>
      <p:pic>
        <p:nvPicPr>
          <p:cNvPr id="33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13" y="4046283"/>
            <a:ext cx="445674" cy="445674"/>
          </a:xfrm>
          <a:prstGeom prst="rect">
            <a:avLst/>
          </a:prstGeom>
        </p:spPr>
      </p:pic>
      <p:sp>
        <p:nvSpPr>
          <p:cNvPr id="34" name="Rechthoek 29">
            <a:hlinkClick r:id="rId12"/>
          </p:cNvPr>
          <p:cNvSpPr/>
          <p:nvPr/>
        </p:nvSpPr>
        <p:spPr bwMode="auto">
          <a:xfrm>
            <a:off x="2083396" y="3683985"/>
            <a:ext cx="1302997" cy="79934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Contact </a:t>
            </a:r>
            <a:r>
              <a:rPr lang="nl-NL" dirty="0" err="1" smtClean="0"/>
              <a:t>us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/>
              <a:t>P.O.’s and information requests regarding delivery lead times can be sent per email to: </a:t>
            </a: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customercare.mechatronics@kvernelandgroup.com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/>
              <a:t>For more information please contact: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Xavier Tros de Ilarduya,</a:t>
            </a:r>
            <a:r>
              <a:rPr lang="en-GB" sz="1400" dirty="0"/>
              <a:t> Senior Product Manager </a:t>
            </a:r>
            <a:r>
              <a:rPr lang="en-GB" sz="1400" b="1" dirty="0"/>
              <a:t>	Ruud Zwirs, </a:t>
            </a:r>
            <a:r>
              <a:rPr lang="en-GB" sz="1400" dirty="0"/>
              <a:t>Product Manager </a:t>
            </a:r>
            <a:r>
              <a:rPr lang="en-GB" sz="1400" b="1" dirty="0"/>
              <a:t>	</a:t>
            </a:r>
            <a:endParaRPr lang="en-GB" sz="1400" dirty="0"/>
          </a:p>
          <a:p>
            <a:pPr marL="0" indent="0">
              <a:buNone/>
            </a:pP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xavier.tros@kvernelandgroup.com</a:t>
            </a:r>
            <a:r>
              <a:rPr lang="en-GB" sz="1400" dirty="0">
                <a:solidFill>
                  <a:schemeClr val="bg1"/>
                </a:solidFill>
              </a:rPr>
              <a:t>			</a:t>
            </a: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ruud.zwirs@kvernelandgroup.com</a:t>
            </a:r>
            <a:r>
              <a:rPr lang="en-GB" sz="1400" dirty="0">
                <a:solidFill>
                  <a:schemeClr val="bg1"/>
                </a:solidFill>
              </a:rPr>
              <a:t>  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+34 6 0966 7498				+31 6 1023 4961	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Gijsbert Heemink, </a:t>
            </a:r>
            <a:r>
              <a:rPr lang="en-GB" sz="1400" dirty="0"/>
              <a:t>Product Manager </a:t>
            </a:r>
            <a:r>
              <a:rPr lang="en-GB" sz="1400" b="1" dirty="0"/>
              <a:t>		Maria Vasbotten</a:t>
            </a:r>
            <a:r>
              <a:rPr lang="en-GB" sz="1400" dirty="0"/>
              <a:t>, Marketing Coordinator</a:t>
            </a:r>
          </a:p>
          <a:p>
            <a:pPr marL="0" indent="0">
              <a:buNone/>
            </a:pP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gijsbert.heemink@kvernelandgroup.com</a:t>
            </a:r>
            <a:r>
              <a:rPr lang="en-GB" sz="1400" dirty="0">
                <a:solidFill>
                  <a:schemeClr val="bg1"/>
                </a:solidFill>
              </a:rPr>
              <a:t> 		</a:t>
            </a: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maria.vasbotten@kvernelandgroup.com</a:t>
            </a:r>
            <a:r>
              <a:rPr lang="en-GB" sz="1400" dirty="0"/>
              <a:t>            </a:t>
            </a:r>
          </a:p>
          <a:p>
            <a:pPr marL="0" indent="0">
              <a:buNone/>
            </a:pPr>
            <a:r>
              <a:rPr lang="en-GB" sz="1400" dirty="0"/>
              <a:t>+31 6 2563 9336				+31 6 8270 4175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Ariadna Tost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400" dirty="0"/>
              <a:t>Product Manager 	</a:t>
            </a:r>
          </a:p>
          <a:p>
            <a:pPr marL="0" indent="0">
              <a:buNone/>
            </a:pPr>
            <a:r>
              <a:rPr lang="en-GB" sz="1400" kern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ariadna.tost@kvernelandgroup.com</a:t>
            </a:r>
            <a:r>
              <a:rPr lang="en-GB" sz="1400" dirty="0"/>
              <a:t> 	</a:t>
            </a:r>
          </a:p>
          <a:p>
            <a:pPr marL="0" indent="0">
              <a:buNone/>
            </a:pPr>
            <a:r>
              <a:rPr lang="nl-NL" sz="1400" dirty="0" smtClean="0"/>
              <a:t>+34 6 8869 6667</a:t>
            </a:r>
            <a:endParaRPr lang="nl-NL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/>
              <a:t>Kverneland Group Mechatronics BV - Nieuw-Vennep - The Netherlands</a:t>
            </a:r>
          </a:p>
          <a:p>
            <a:endParaRPr lang="en-GB" dirty="0"/>
          </a:p>
          <a:p>
            <a:endParaRPr lang="en-GB" sz="800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erneland">
  <a:themeElements>
    <a:clrScheme name="Kvernela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D39"/>
      </a:accent1>
      <a:accent2>
        <a:srgbClr val="78BA42"/>
      </a:accent2>
      <a:accent3>
        <a:srgbClr val="A0AA00"/>
      </a:accent3>
      <a:accent4>
        <a:srgbClr val="000000"/>
      </a:accent4>
      <a:accent5>
        <a:srgbClr val="59917F"/>
      </a:accent5>
      <a:accent6>
        <a:srgbClr val="BAD793"/>
      </a:accent6>
      <a:hlink>
        <a:srgbClr val="CC00CC"/>
      </a:hlink>
      <a:folHlink>
        <a:srgbClr val="C0C0C0"/>
      </a:folHlink>
    </a:clrScheme>
    <a:fontScheme name="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8">
        <a:dk1>
          <a:srgbClr val="004D3D"/>
        </a:dk1>
        <a:lt1>
          <a:srgbClr val="FFFFFF"/>
        </a:lt1>
        <a:dk2>
          <a:srgbClr val="004D3D"/>
        </a:dk2>
        <a:lt2>
          <a:srgbClr val="E9DFD9"/>
        </a:lt2>
        <a:accent1>
          <a:srgbClr val="A51E39"/>
        </a:accent1>
        <a:accent2>
          <a:srgbClr val="B0B700"/>
        </a:accent2>
        <a:accent3>
          <a:srgbClr val="FFFFFF"/>
        </a:accent3>
        <a:accent4>
          <a:srgbClr val="004033"/>
        </a:accent4>
        <a:accent5>
          <a:srgbClr val="CFABAE"/>
        </a:accent5>
        <a:accent6>
          <a:srgbClr val="9FA600"/>
        </a:accent6>
        <a:hlink>
          <a:srgbClr val="DA7311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9">
        <a:dk1>
          <a:srgbClr val="004D3D"/>
        </a:dk1>
        <a:lt1>
          <a:srgbClr val="FFFFFF"/>
        </a:lt1>
        <a:dk2>
          <a:srgbClr val="003200"/>
        </a:dk2>
        <a:lt2>
          <a:srgbClr val="E9DFD9"/>
        </a:lt2>
        <a:accent1>
          <a:srgbClr val="DA7311"/>
        </a:accent1>
        <a:accent2>
          <a:srgbClr val="B0B700"/>
        </a:accent2>
        <a:accent3>
          <a:srgbClr val="FFFFFF"/>
        </a:accent3>
        <a:accent4>
          <a:srgbClr val="004033"/>
        </a:accent4>
        <a:accent5>
          <a:srgbClr val="EABCAA"/>
        </a:accent5>
        <a:accent6>
          <a:srgbClr val="9FA600"/>
        </a:accent6>
        <a:hlink>
          <a:srgbClr val="A51E39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10">
        <a:dk1>
          <a:srgbClr val="003200"/>
        </a:dk1>
        <a:lt1>
          <a:srgbClr val="FFFFFF"/>
        </a:lt1>
        <a:dk2>
          <a:srgbClr val="003200"/>
        </a:dk2>
        <a:lt2>
          <a:srgbClr val="E9DFD9"/>
        </a:lt2>
        <a:accent1>
          <a:srgbClr val="DA7311"/>
        </a:accent1>
        <a:accent2>
          <a:srgbClr val="B0B700"/>
        </a:accent2>
        <a:accent3>
          <a:srgbClr val="FFFFFF"/>
        </a:accent3>
        <a:accent4>
          <a:srgbClr val="002900"/>
        </a:accent4>
        <a:accent5>
          <a:srgbClr val="EABCAA"/>
        </a:accent5>
        <a:accent6>
          <a:srgbClr val="9FA600"/>
        </a:accent6>
        <a:hlink>
          <a:srgbClr val="A51E39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0F1841-4B52-4BA3-BCC5-ADA47B839160}" vid="{EE2E616D-514B-4979-91E4-AA3943824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KvG_Vi_Kv 4 3 format</Template>
  <TotalTime>1642</TotalTime>
  <Words>629</Words>
  <Application>Microsoft Office PowerPoint</Application>
  <PresentationFormat>On-screen Show (4:3)</PresentationFormat>
  <Paragraphs>123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Geneva</vt:lpstr>
      <vt:lpstr>Wingdings</vt:lpstr>
      <vt:lpstr>Kverneland</vt:lpstr>
      <vt:lpstr>IsoMatch InDemo</vt:lpstr>
      <vt:lpstr>IsoMatch InDemo</vt:lpstr>
      <vt:lpstr>IsoMatch InDemo</vt:lpstr>
      <vt:lpstr>IsoMatch InDemo</vt:lpstr>
      <vt:lpstr>IsoMatch InDemo</vt:lpstr>
      <vt:lpstr>Marketing material</vt:lpstr>
      <vt:lpstr>Contact us</vt:lpstr>
    </vt:vector>
  </TitlesOfParts>
  <Company>Kverneland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information</dc:title>
  <dc:creator>Gijsbert Heemink</dc:creator>
  <cp:lastModifiedBy>Ruud Zwirs</cp:lastModifiedBy>
  <cp:revision>32</cp:revision>
  <dcterms:created xsi:type="dcterms:W3CDTF">2022-01-18T08:32:25Z</dcterms:created>
  <dcterms:modified xsi:type="dcterms:W3CDTF">2022-09-21T09:39:03Z</dcterms:modified>
</cp:coreProperties>
</file>