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12"/>
  </p:notesMasterIdLst>
  <p:sldIdLst>
    <p:sldId id="261" r:id="rId5"/>
    <p:sldId id="263" r:id="rId6"/>
    <p:sldId id="272" r:id="rId7"/>
    <p:sldId id="270" r:id="rId8"/>
    <p:sldId id="271" r:id="rId9"/>
    <p:sldId id="268" r:id="rId10"/>
    <p:sldId id="269" r:id="rId11"/>
  </p:sldIdLst>
  <p:sldSz cx="9144000" cy="6858000" type="screen4x3"/>
  <p:notesSz cx="6858000" cy="9144000"/>
  <p:defaultTextStyle>
    <a:defPPr>
      <a:defRPr lang="en-US"/>
    </a:defPPr>
    <a:lvl1pPr algn="ctr" rtl="0" fontAlgn="base">
      <a:spcBef>
        <a:spcPct val="0"/>
      </a:spcBef>
      <a:spcAft>
        <a:spcPct val="0"/>
      </a:spcAft>
      <a:defRPr b="1" kern="1200">
        <a:solidFill>
          <a:schemeClr val="tx2"/>
        </a:solidFill>
        <a:latin typeface="Arial" charset="0"/>
        <a:ea typeface="Geneva" charset="-128"/>
        <a:cs typeface="+mn-cs"/>
      </a:defRPr>
    </a:lvl1pPr>
    <a:lvl2pPr marL="457200" algn="ctr" rtl="0" fontAlgn="base">
      <a:spcBef>
        <a:spcPct val="0"/>
      </a:spcBef>
      <a:spcAft>
        <a:spcPct val="0"/>
      </a:spcAft>
      <a:defRPr b="1" kern="1200">
        <a:solidFill>
          <a:schemeClr val="tx2"/>
        </a:solidFill>
        <a:latin typeface="Arial" charset="0"/>
        <a:ea typeface="Geneva" charset="-128"/>
        <a:cs typeface="+mn-cs"/>
      </a:defRPr>
    </a:lvl2pPr>
    <a:lvl3pPr marL="914400" algn="ctr" rtl="0" fontAlgn="base">
      <a:spcBef>
        <a:spcPct val="0"/>
      </a:spcBef>
      <a:spcAft>
        <a:spcPct val="0"/>
      </a:spcAft>
      <a:defRPr b="1" kern="1200">
        <a:solidFill>
          <a:schemeClr val="tx2"/>
        </a:solidFill>
        <a:latin typeface="Arial" charset="0"/>
        <a:ea typeface="Geneva" charset="-128"/>
        <a:cs typeface="+mn-cs"/>
      </a:defRPr>
    </a:lvl3pPr>
    <a:lvl4pPr marL="1371600" algn="ctr" rtl="0" fontAlgn="base">
      <a:spcBef>
        <a:spcPct val="0"/>
      </a:spcBef>
      <a:spcAft>
        <a:spcPct val="0"/>
      </a:spcAft>
      <a:defRPr b="1" kern="1200">
        <a:solidFill>
          <a:schemeClr val="tx2"/>
        </a:solidFill>
        <a:latin typeface="Arial" charset="0"/>
        <a:ea typeface="Geneva" charset="-128"/>
        <a:cs typeface="+mn-cs"/>
      </a:defRPr>
    </a:lvl4pPr>
    <a:lvl5pPr marL="1828800" algn="ctr" rtl="0" fontAlgn="base">
      <a:spcBef>
        <a:spcPct val="0"/>
      </a:spcBef>
      <a:spcAft>
        <a:spcPct val="0"/>
      </a:spcAft>
      <a:defRPr b="1" kern="1200">
        <a:solidFill>
          <a:schemeClr val="tx2"/>
        </a:solidFill>
        <a:latin typeface="Arial" charset="0"/>
        <a:ea typeface="Geneva" charset="-128"/>
        <a:cs typeface="+mn-cs"/>
      </a:defRPr>
    </a:lvl5pPr>
    <a:lvl6pPr marL="2286000" algn="l" defTabSz="914400" rtl="0" eaLnBrk="1" latinLnBrk="0" hangingPunct="1">
      <a:defRPr b="1" kern="1200">
        <a:solidFill>
          <a:schemeClr val="tx2"/>
        </a:solidFill>
        <a:latin typeface="Arial" charset="0"/>
        <a:ea typeface="Geneva" charset="-128"/>
        <a:cs typeface="+mn-cs"/>
      </a:defRPr>
    </a:lvl6pPr>
    <a:lvl7pPr marL="2743200" algn="l" defTabSz="914400" rtl="0" eaLnBrk="1" latinLnBrk="0" hangingPunct="1">
      <a:defRPr b="1" kern="1200">
        <a:solidFill>
          <a:schemeClr val="tx2"/>
        </a:solidFill>
        <a:latin typeface="Arial" charset="0"/>
        <a:ea typeface="Geneva" charset="-128"/>
        <a:cs typeface="+mn-cs"/>
      </a:defRPr>
    </a:lvl7pPr>
    <a:lvl8pPr marL="3200400" algn="l" defTabSz="914400" rtl="0" eaLnBrk="1" latinLnBrk="0" hangingPunct="1">
      <a:defRPr b="1" kern="1200">
        <a:solidFill>
          <a:schemeClr val="tx2"/>
        </a:solidFill>
        <a:latin typeface="Arial" charset="0"/>
        <a:ea typeface="Geneva" charset="-128"/>
        <a:cs typeface="+mn-cs"/>
      </a:defRPr>
    </a:lvl8pPr>
    <a:lvl9pPr marL="3657600" algn="l" defTabSz="914400" rtl="0" eaLnBrk="1" latinLnBrk="0" hangingPunct="1">
      <a:defRPr b="1" kern="1200">
        <a:solidFill>
          <a:schemeClr val="tx2"/>
        </a:solidFill>
        <a:latin typeface="Arial" charset="0"/>
        <a:ea typeface="Geneva"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804"/>
    <a:srgbClr val="006600"/>
    <a:srgbClr val="094831"/>
    <a:srgbClr val="F83324"/>
    <a:srgbClr val="003C28"/>
    <a:srgbClr val="A0AA00"/>
    <a:srgbClr val="BFB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86395"/>
  </p:normalViewPr>
  <p:slideViewPr>
    <p:cSldViewPr snapToGrid="0" snapToObjects="1">
      <p:cViewPr varScale="1">
        <p:scale>
          <a:sx n="71" d="100"/>
          <a:sy n="71" d="100"/>
        </p:scale>
        <p:origin x="117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146" d="100"/>
          <a:sy n="146"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24765-1895-BC42-AC65-F3EC5958E77C}" type="datetimeFigureOut">
              <a:rPr lang="en-GB" smtClean="0"/>
              <a:t>29/11/2022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45461-27BA-2E4E-9F39-13F03A0CFAC1}" type="slidenum">
              <a:rPr lang="en-GB" smtClean="0"/>
              <a:t>‹N°›</a:t>
            </a:fld>
            <a:endParaRPr lang="en-GB"/>
          </a:p>
        </p:txBody>
      </p:sp>
    </p:spTree>
    <p:extLst>
      <p:ext uri="{BB962C8B-B14F-4D97-AF65-F5344CB8AC3E}">
        <p14:creationId xmlns:p14="http://schemas.microsoft.com/office/powerpoint/2010/main" val="191795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145461-27BA-2E4E-9F39-13F03A0CFAC1}" type="slidenum">
              <a:rPr lang="en-GB" smtClean="0"/>
              <a:t>1</a:t>
            </a:fld>
            <a:endParaRPr lang="en-GB"/>
          </a:p>
        </p:txBody>
      </p:sp>
    </p:spTree>
    <p:extLst>
      <p:ext uri="{BB962C8B-B14F-4D97-AF65-F5344CB8AC3E}">
        <p14:creationId xmlns:p14="http://schemas.microsoft.com/office/powerpoint/2010/main" val="496539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ocked">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68313" y="4644000"/>
            <a:ext cx="8208000" cy="432000"/>
          </a:xfrm>
          <a:prstGeom prst="rect">
            <a:avLst/>
          </a:prstGeom>
        </p:spPr>
        <p:txBody>
          <a:bodyPr lIns="0" tIns="0" rIns="0" bIns="0" anchor="ctr" anchorCtr="0"/>
          <a:lstStyle>
            <a:lvl1pPr algn="l">
              <a:defRPr sz="3600" baseline="0">
                <a:solidFill>
                  <a:srgbClr val="003C28"/>
                </a:solidFill>
              </a:defRPr>
            </a:lvl1pPr>
          </a:lstStyle>
          <a:p>
            <a:r>
              <a:rPr lang="en-GB" noProof="0" dirty="0"/>
              <a:t>Click to add title</a:t>
            </a:r>
          </a:p>
        </p:txBody>
      </p:sp>
      <p:sp>
        <p:nvSpPr>
          <p:cNvPr id="14" name="Subtitle 2"/>
          <p:cNvSpPr>
            <a:spLocks noGrp="1"/>
          </p:cNvSpPr>
          <p:nvPr>
            <p:ph type="subTitle" idx="1" hasCustomPrompt="1"/>
          </p:nvPr>
        </p:nvSpPr>
        <p:spPr>
          <a:xfrm>
            <a:off x="468313" y="5220000"/>
            <a:ext cx="8208000" cy="288032"/>
          </a:xfrm>
          <a:prstGeom prst="rect">
            <a:avLst/>
          </a:prstGeom>
        </p:spPr>
        <p:txBody>
          <a:bodyPr lIns="0" tIns="0" rIns="0" bIns="0" anchor="ctr" anchorCtr="0"/>
          <a:lstStyle>
            <a:lvl1pPr marL="0" indent="0" algn="l">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add subtitle</a:t>
            </a:r>
          </a:p>
        </p:txBody>
      </p:sp>
      <p:sp>
        <p:nvSpPr>
          <p:cNvPr id="15" name="Textplatzhalter 7"/>
          <p:cNvSpPr>
            <a:spLocks noGrp="1"/>
          </p:cNvSpPr>
          <p:nvPr>
            <p:ph type="body" sz="quarter" idx="12" hasCustomPrompt="1"/>
          </p:nvPr>
        </p:nvSpPr>
        <p:spPr>
          <a:xfrm>
            <a:off x="468313" y="5652000"/>
            <a:ext cx="8208000" cy="288000"/>
          </a:xfrm>
          <a:prstGeom prst="rect">
            <a:avLst/>
          </a:prstGeom>
        </p:spPr>
        <p:txBody>
          <a:bodyPr lIns="0" tIns="0" rIns="0" bIns="0"/>
          <a:lstStyle>
            <a:lvl1pPr>
              <a:buNone/>
              <a:defRPr sz="1800" baseline="0"/>
            </a:lvl1pPr>
          </a:lstStyle>
          <a:p>
            <a:pPr lvl="0"/>
            <a:r>
              <a:rPr lang="en-GB" noProof="0" dirty="0"/>
              <a:t>Click to add text</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224529"/>
          </a:xfrm>
          <a:prstGeom prst="rect">
            <a:avLst/>
          </a:prstGeom>
        </p:spPr>
      </p:pic>
    </p:spTree>
    <p:extLst>
      <p:ext uri="{BB962C8B-B14F-4D97-AF65-F5344CB8AC3E}">
        <p14:creationId xmlns:p14="http://schemas.microsoft.com/office/powerpoint/2010/main" val="25265453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pen">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9144000" cy="4212000"/>
          </a:xfrm>
          <a:prstGeom prst="rect">
            <a:avLst/>
          </a:prstGeom>
        </p:spPr>
        <p:txBody>
          <a:bodyPr lIns="108000" tIns="108000" rIns="108000" bIns="108000"/>
          <a:lstStyle>
            <a:lvl1pPr>
              <a:buNone/>
              <a:defRPr/>
            </a:lvl1pPr>
          </a:lstStyle>
          <a:p>
            <a:r>
              <a:rPr lang="en-GB" noProof="0" dirty="0"/>
              <a:t>Click on symbol to add picture</a:t>
            </a:r>
          </a:p>
        </p:txBody>
      </p:sp>
      <p:sp>
        <p:nvSpPr>
          <p:cNvPr id="14" name="Title 1"/>
          <p:cNvSpPr>
            <a:spLocks noGrp="1"/>
          </p:cNvSpPr>
          <p:nvPr>
            <p:ph type="ctrTitle" hasCustomPrompt="1"/>
          </p:nvPr>
        </p:nvSpPr>
        <p:spPr>
          <a:xfrm>
            <a:off x="468313" y="4644000"/>
            <a:ext cx="8208000" cy="432000"/>
          </a:xfrm>
          <a:prstGeom prst="rect">
            <a:avLst/>
          </a:prstGeom>
        </p:spPr>
        <p:txBody>
          <a:bodyPr lIns="0" tIns="0" rIns="0" bIns="0" anchor="ctr" anchorCtr="0"/>
          <a:lstStyle>
            <a:lvl1pPr algn="l">
              <a:defRPr sz="3600" baseline="0">
                <a:solidFill>
                  <a:srgbClr val="003C28"/>
                </a:solidFill>
              </a:defRPr>
            </a:lvl1pPr>
          </a:lstStyle>
          <a:p>
            <a:r>
              <a:rPr lang="en-GB" noProof="0" dirty="0"/>
              <a:t>Click to add title</a:t>
            </a:r>
          </a:p>
        </p:txBody>
      </p:sp>
      <p:sp>
        <p:nvSpPr>
          <p:cNvPr id="15" name="Subtitle 2"/>
          <p:cNvSpPr>
            <a:spLocks noGrp="1"/>
          </p:cNvSpPr>
          <p:nvPr>
            <p:ph type="subTitle" idx="1" hasCustomPrompt="1"/>
          </p:nvPr>
        </p:nvSpPr>
        <p:spPr>
          <a:xfrm>
            <a:off x="468313" y="5220000"/>
            <a:ext cx="8208000" cy="288032"/>
          </a:xfrm>
          <a:prstGeom prst="rect">
            <a:avLst/>
          </a:prstGeom>
        </p:spPr>
        <p:txBody>
          <a:bodyPr lIns="0" tIns="0" rIns="0" bIns="0" anchor="ctr" anchorCtr="0"/>
          <a:lstStyle>
            <a:lvl1pPr marL="0" indent="0" algn="l">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add subtitle</a:t>
            </a:r>
          </a:p>
        </p:txBody>
      </p:sp>
      <p:sp>
        <p:nvSpPr>
          <p:cNvPr id="8" name="Textplatzhalter 7"/>
          <p:cNvSpPr>
            <a:spLocks noGrp="1"/>
          </p:cNvSpPr>
          <p:nvPr>
            <p:ph type="body" sz="quarter" idx="12" hasCustomPrompt="1"/>
          </p:nvPr>
        </p:nvSpPr>
        <p:spPr>
          <a:xfrm>
            <a:off x="468313" y="5652000"/>
            <a:ext cx="8208000" cy="288000"/>
          </a:xfrm>
          <a:prstGeom prst="rect">
            <a:avLst/>
          </a:prstGeom>
        </p:spPr>
        <p:txBody>
          <a:bodyPr lIns="0" tIns="0" rIns="0" bIns="0" anchor="ctr" anchorCtr="0"/>
          <a:lstStyle>
            <a:lvl1pPr>
              <a:buNone/>
              <a:defRPr sz="1800" baseline="0"/>
            </a:lvl1pPr>
          </a:lstStyle>
          <a:p>
            <a:pPr lvl="0"/>
            <a:r>
              <a:rPr lang="en-GB" noProof="0" dirty="0"/>
              <a:t>Click to add text</a:t>
            </a:r>
          </a:p>
        </p:txBody>
      </p:sp>
    </p:spTree>
    <p:extLst>
      <p:ext uri="{BB962C8B-B14F-4D97-AF65-F5344CB8AC3E}">
        <p14:creationId xmlns:p14="http://schemas.microsoft.com/office/powerpoint/2010/main" val="601060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68313" y="360000"/>
            <a:ext cx="8208000" cy="432000"/>
          </a:xfrm>
          <a:prstGeom prst="rect">
            <a:avLst/>
          </a:prstGeom>
        </p:spPr>
        <p:txBody>
          <a:bodyPr lIns="0" tIns="0" rIns="0" bIns="0" anchor="t" anchorCtr="0"/>
          <a:lstStyle>
            <a:lvl1pPr algn="l">
              <a:defRPr sz="3000" baseline="0">
                <a:solidFill>
                  <a:srgbClr val="003C28"/>
                </a:solidFill>
              </a:defRPr>
            </a:lvl1pPr>
          </a:lstStyle>
          <a:p>
            <a:r>
              <a:rPr lang="en-GB" noProof="0" dirty="0"/>
              <a:t>Click to add heading</a:t>
            </a:r>
          </a:p>
        </p:txBody>
      </p:sp>
      <p:sp>
        <p:nvSpPr>
          <p:cNvPr id="10" name="Content Placeholder 2">
            <a:extLst>
              <a:ext uri="{FF2B5EF4-FFF2-40B4-BE49-F238E27FC236}">
                <a16:creationId xmlns:a16="http://schemas.microsoft.com/office/drawing/2014/main" id="{B12BBB12-A246-C248-AAB4-F247BB84F99F}"/>
              </a:ext>
            </a:extLst>
          </p:cNvPr>
          <p:cNvSpPr>
            <a:spLocks noGrp="1"/>
          </p:cNvSpPr>
          <p:nvPr>
            <p:ph idx="1" hasCustomPrompt="1"/>
          </p:nvPr>
        </p:nvSpPr>
        <p:spPr>
          <a:xfrm>
            <a:off x="468314" y="1152001"/>
            <a:ext cx="8191500" cy="4680000"/>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noProof="0" dirty="0"/>
              <a:t>Click to add content</a:t>
            </a:r>
          </a:p>
        </p:txBody>
      </p:sp>
    </p:spTree>
    <p:extLst>
      <p:ext uri="{BB962C8B-B14F-4D97-AF65-F5344CB8AC3E}">
        <p14:creationId xmlns:p14="http://schemas.microsoft.com/office/powerpoint/2010/main" val="21340730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Content and Picture">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68313" y="360000"/>
            <a:ext cx="8208000" cy="432000"/>
          </a:xfrm>
          <a:prstGeom prst="rect">
            <a:avLst/>
          </a:prstGeom>
        </p:spPr>
        <p:txBody>
          <a:bodyPr lIns="0" tIns="0" rIns="0" bIns="0" anchor="t" anchorCtr="0"/>
          <a:lstStyle>
            <a:lvl1pPr algn="l">
              <a:defRPr sz="3000" baseline="0">
                <a:solidFill>
                  <a:srgbClr val="003C28"/>
                </a:solidFill>
              </a:defRPr>
            </a:lvl1pPr>
          </a:lstStyle>
          <a:p>
            <a:r>
              <a:rPr lang="en-GB" noProof="0" dirty="0"/>
              <a:t>Click to add heading</a:t>
            </a:r>
          </a:p>
        </p:txBody>
      </p:sp>
      <p:sp>
        <p:nvSpPr>
          <p:cNvPr id="10" name="Content Placeholder 2">
            <a:extLst>
              <a:ext uri="{FF2B5EF4-FFF2-40B4-BE49-F238E27FC236}">
                <a16:creationId xmlns:a16="http://schemas.microsoft.com/office/drawing/2014/main" id="{B12BBB12-A246-C248-AAB4-F247BB84F99F}"/>
              </a:ext>
            </a:extLst>
          </p:cNvPr>
          <p:cNvSpPr>
            <a:spLocks noGrp="1"/>
          </p:cNvSpPr>
          <p:nvPr>
            <p:ph idx="1" hasCustomPrompt="1"/>
          </p:nvPr>
        </p:nvSpPr>
        <p:spPr>
          <a:xfrm>
            <a:off x="468314" y="1152001"/>
            <a:ext cx="3960000" cy="4680000"/>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noProof="0" dirty="0"/>
              <a:t>Click to add content</a:t>
            </a:r>
          </a:p>
        </p:txBody>
      </p:sp>
      <p:sp>
        <p:nvSpPr>
          <p:cNvPr id="3" name="Picture Placeholder 2">
            <a:extLst>
              <a:ext uri="{FF2B5EF4-FFF2-40B4-BE49-F238E27FC236}">
                <a16:creationId xmlns:a16="http://schemas.microsoft.com/office/drawing/2014/main" id="{4B72AD17-7C4D-AD40-801D-2D155615C8D4}"/>
              </a:ext>
            </a:extLst>
          </p:cNvPr>
          <p:cNvSpPr>
            <a:spLocks noGrp="1"/>
          </p:cNvSpPr>
          <p:nvPr>
            <p:ph type="pic" sz="quarter" idx="10" hasCustomPrompt="1"/>
          </p:nvPr>
        </p:nvSpPr>
        <p:spPr>
          <a:xfrm>
            <a:off x="4715688" y="1152525"/>
            <a:ext cx="3959225" cy="4679950"/>
          </a:xfrm>
          <a:prstGeom prst="rect">
            <a:avLst/>
          </a:prstGeom>
        </p:spPr>
        <p:txBody>
          <a:bodyPr lIns="0" tIns="0" rIns="0" bIns="0"/>
          <a:lstStyle>
            <a:lvl1pPr>
              <a:buNone/>
              <a:defRPr sz="1800"/>
            </a:lvl1pPr>
          </a:lstStyle>
          <a:p>
            <a:r>
              <a:rPr lang="en-GB" dirty="0"/>
              <a:t>Click on symbol to add picture</a:t>
            </a:r>
          </a:p>
        </p:txBody>
      </p:sp>
    </p:spTree>
    <p:extLst>
      <p:ext uri="{BB962C8B-B14F-4D97-AF65-F5344CB8AC3E}">
        <p14:creationId xmlns:p14="http://schemas.microsoft.com/office/powerpoint/2010/main" val="11286374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Subline and Conten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68313" y="360000"/>
            <a:ext cx="8208000" cy="432000"/>
          </a:xfrm>
          <a:prstGeom prst="rect">
            <a:avLst/>
          </a:prstGeom>
        </p:spPr>
        <p:txBody>
          <a:bodyPr lIns="0" tIns="0" rIns="0" bIns="0" anchor="t" anchorCtr="0"/>
          <a:lstStyle>
            <a:lvl1pPr algn="l">
              <a:defRPr sz="3000" baseline="0">
                <a:solidFill>
                  <a:srgbClr val="003C28"/>
                </a:solidFill>
              </a:defRPr>
            </a:lvl1pPr>
          </a:lstStyle>
          <a:p>
            <a:r>
              <a:rPr lang="en-GB" noProof="0" dirty="0"/>
              <a:t>Click to add heading</a:t>
            </a:r>
          </a:p>
        </p:txBody>
      </p:sp>
      <p:sp>
        <p:nvSpPr>
          <p:cNvPr id="15" name="Subtitle 2"/>
          <p:cNvSpPr>
            <a:spLocks noGrp="1"/>
          </p:cNvSpPr>
          <p:nvPr>
            <p:ph type="subTitle" idx="1" hasCustomPrompt="1"/>
          </p:nvPr>
        </p:nvSpPr>
        <p:spPr>
          <a:xfrm>
            <a:off x="468313" y="972000"/>
            <a:ext cx="8208000" cy="288032"/>
          </a:xfrm>
          <a:prstGeom prst="rect">
            <a:avLst/>
          </a:prstGeom>
        </p:spPr>
        <p:txBody>
          <a:bodyPr lIns="0" tIns="0" rIns="0" bIns="0" anchor="t" anchorCtr="0"/>
          <a:lstStyle>
            <a:lvl1pPr marL="0" indent="0" algn="l">
              <a:buNone/>
              <a:defRPr sz="1800" b="1"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add subline</a:t>
            </a:r>
          </a:p>
        </p:txBody>
      </p:sp>
      <p:sp>
        <p:nvSpPr>
          <p:cNvPr id="7" name="Content Placeholder 2">
            <a:extLst>
              <a:ext uri="{FF2B5EF4-FFF2-40B4-BE49-F238E27FC236}">
                <a16:creationId xmlns:a16="http://schemas.microsoft.com/office/drawing/2014/main" id="{5C2038FC-B1DB-E343-B7CF-783464C55B1A}"/>
              </a:ext>
            </a:extLst>
          </p:cNvPr>
          <p:cNvSpPr>
            <a:spLocks noGrp="1"/>
          </p:cNvSpPr>
          <p:nvPr>
            <p:ph idx="10" hasCustomPrompt="1"/>
          </p:nvPr>
        </p:nvSpPr>
        <p:spPr>
          <a:xfrm>
            <a:off x="468314" y="1656000"/>
            <a:ext cx="8208000" cy="4140000"/>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noProof="0" dirty="0"/>
              <a:t>Click to add content</a:t>
            </a:r>
          </a:p>
        </p:txBody>
      </p:sp>
    </p:spTree>
    <p:extLst>
      <p:ext uri="{BB962C8B-B14F-4D97-AF65-F5344CB8AC3E}">
        <p14:creationId xmlns:p14="http://schemas.microsoft.com/office/powerpoint/2010/main" val="7586931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ubline, Content and Picture">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68313" y="360000"/>
            <a:ext cx="8208000" cy="432000"/>
          </a:xfrm>
          <a:prstGeom prst="rect">
            <a:avLst/>
          </a:prstGeom>
        </p:spPr>
        <p:txBody>
          <a:bodyPr lIns="0" tIns="0" rIns="0" bIns="0" anchor="t" anchorCtr="0"/>
          <a:lstStyle>
            <a:lvl1pPr algn="l">
              <a:defRPr sz="3000" baseline="0">
                <a:solidFill>
                  <a:srgbClr val="003C28"/>
                </a:solidFill>
              </a:defRPr>
            </a:lvl1pPr>
          </a:lstStyle>
          <a:p>
            <a:r>
              <a:rPr lang="en-GB" noProof="0" dirty="0"/>
              <a:t>Click to add heading</a:t>
            </a:r>
          </a:p>
        </p:txBody>
      </p:sp>
      <p:sp>
        <p:nvSpPr>
          <p:cNvPr id="15" name="Subtitle 2"/>
          <p:cNvSpPr>
            <a:spLocks noGrp="1"/>
          </p:cNvSpPr>
          <p:nvPr>
            <p:ph type="subTitle" idx="1" hasCustomPrompt="1"/>
          </p:nvPr>
        </p:nvSpPr>
        <p:spPr>
          <a:xfrm>
            <a:off x="468313" y="972000"/>
            <a:ext cx="8208000" cy="288032"/>
          </a:xfrm>
          <a:prstGeom prst="rect">
            <a:avLst/>
          </a:prstGeom>
        </p:spPr>
        <p:txBody>
          <a:bodyPr lIns="0" tIns="0" rIns="0" bIns="0" anchor="t" anchorCtr="0"/>
          <a:lstStyle>
            <a:lvl1pPr marL="0" indent="0" algn="l">
              <a:buNone/>
              <a:defRPr sz="1800" b="1"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add subline</a:t>
            </a:r>
          </a:p>
        </p:txBody>
      </p:sp>
      <p:sp>
        <p:nvSpPr>
          <p:cNvPr id="7" name="Content Placeholder 2">
            <a:extLst>
              <a:ext uri="{FF2B5EF4-FFF2-40B4-BE49-F238E27FC236}">
                <a16:creationId xmlns:a16="http://schemas.microsoft.com/office/drawing/2014/main" id="{5C2038FC-B1DB-E343-B7CF-783464C55B1A}"/>
              </a:ext>
            </a:extLst>
          </p:cNvPr>
          <p:cNvSpPr>
            <a:spLocks noGrp="1"/>
          </p:cNvSpPr>
          <p:nvPr>
            <p:ph idx="10" hasCustomPrompt="1"/>
          </p:nvPr>
        </p:nvSpPr>
        <p:spPr>
          <a:xfrm>
            <a:off x="468314" y="1656000"/>
            <a:ext cx="3960000" cy="4140000"/>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noProof="0" dirty="0"/>
              <a:t>Click to add content</a:t>
            </a:r>
          </a:p>
        </p:txBody>
      </p:sp>
      <p:sp>
        <p:nvSpPr>
          <p:cNvPr id="3" name="Picture Placeholder 2">
            <a:extLst>
              <a:ext uri="{FF2B5EF4-FFF2-40B4-BE49-F238E27FC236}">
                <a16:creationId xmlns:a16="http://schemas.microsoft.com/office/drawing/2014/main" id="{85D7092E-BBE0-4647-84BD-2E79B37073D8}"/>
              </a:ext>
            </a:extLst>
          </p:cNvPr>
          <p:cNvSpPr>
            <a:spLocks noGrp="1"/>
          </p:cNvSpPr>
          <p:nvPr>
            <p:ph type="pic" sz="quarter" idx="11" hasCustomPrompt="1"/>
          </p:nvPr>
        </p:nvSpPr>
        <p:spPr>
          <a:xfrm>
            <a:off x="4715688" y="1655763"/>
            <a:ext cx="3959225" cy="4143600"/>
          </a:xfrm>
          <a:prstGeom prst="rect">
            <a:avLst/>
          </a:prstGeom>
        </p:spPr>
        <p:txBody>
          <a:bodyPr lIns="0" tIns="0" rIns="0" bIns="0"/>
          <a:lstStyle>
            <a:lvl1pPr>
              <a:buNone/>
              <a:defRPr/>
            </a:lvl1pPr>
          </a:lstStyle>
          <a:p>
            <a:r>
              <a:rPr lang="en-GB" dirty="0"/>
              <a:t>Click on symbol to add picture</a:t>
            </a:r>
          </a:p>
        </p:txBody>
      </p:sp>
    </p:spTree>
    <p:extLst>
      <p:ext uri="{BB962C8B-B14F-4D97-AF65-F5344CB8AC3E}">
        <p14:creationId xmlns:p14="http://schemas.microsoft.com/office/powerpoint/2010/main" val="3946668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actical advice for online meet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0515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2"/>
          <p:cNvSpPr txBox="1">
            <a:spLocks/>
          </p:cNvSpPr>
          <p:nvPr/>
        </p:nvSpPr>
        <p:spPr>
          <a:xfrm>
            <a:off x="627063" y="4580384"/>
            <a:ext cx="8191500" cy="288032"/>
          </a:xfrm>
          <a:prstGeom prst="rect">
            <a:avLst/>
          </a:prstGeom>
        </p:spPr>
        <p:txBody>
          <a:bodyPr lIns="0" tIns="0" rIns="0" bIns="0" anchor="ctr" anchorCtr="0"/>
          <a:lstStyle>
            <a:lvl1pPr marL="0" indent="0" algn="l" rtl="0" eaLnBrk="1" fontAlgn="base" hangingPunct="1">
              <a:spcBef>
                <a:spcPct val="20000"/>
              </a:spcBef>
              <a:spcAft>
                <a:spcPct val="0"/>
              </a:spcAft>
              <a:buNone/>
              <a:defRPr sz="1800" baseline="0">
                <a:solidFill>
                  <a:schemeClr val="tx1"/>
                </a:solidFill>
                <a:latin typeface="+mn-lt"/>
                <a:ea typeface="Geneva" charset="-128"/>
                <a:cs typeface="+mn-cs"/>
              </a:defRPr>
            </a:lvl1pPr>
            <a:lvl2pPr marL="457200" indent="0" algn="ctr" rtl="0" eaLnBrk="1" fontAlgn="base" hangingPunct="1">
              <a:spcBef>
                <a:spcPct val="20000"/>
              </a:spcBef>
              <a:spcAft>
                <a:spcPct val="0"/>
              </a:spcAft>
              <a:buFont typeface="Wingdings" pitchFamily="2" charset="2"/>
              <a:buNone/>
              <a:defRPr>
                <a:solidFill>
                  <a:schemeClr val="tx1"/>
                </a:solidFill>
                <a:latin typeface="+mn-lt"/>
                <a:ea typeface="Geneva" charset="-128"/>
              </a:defRPr>
            </a:lvl2pPr>
            <a:lvl3pPr marL="914400" indent="0" algn="ctr" rtl="0" eaLnBrk="1" fontAlgn="base" hangingPunct="1">
              <a:spcBef>
                <a:spcPct val="20000"/>
              </a:spcBef>
              <a:spcAft>
                <a:spcPct val="0"/>
              </a:spcAft>
              <a:buNone/>
              <a:defRPr sz="1600">
                <a:solidFill>
                  <a:schemeClr val="tx1"/>
                </a:solidFill>
                <a:latin typeface="+mn-lt"/>
                <a:ea typeface="Geneva" charset="-128"/>
              </a:defRPr>
            </a:lvl3pPr>
            <a:lvl4pPr marL="1371600" indent="0" algn="ctr" rtl="0" eaLnBrk="1" fontAlgn="base" hangingPunct="1">
              <a:spcBef>
                <a:spcPct val="20000"/>
              </a:spcBef>
              <a:spcAft>
                <a:spcPct val="0"/>
              </a:spcAft>
              <a:buFont typeface="Arial" charset="0"/>
              <a:buNone/>
              <a:defRPr sz="1600">
                <a:solidFill>
                  <a:schemeClr val="tx1"/>
                </a:solidFill>
                <a:latin typeface="+mn-lt"/>
                <a:ea typeface="Geneva" charset="-128"/>
              </a:defRPr>
            </a:lvl4pPr>
            <a:lvl5pPr marL="1828800" indent="0" algn="ctr" rtl="0" eaLnBrk="1" fontAlgn="base" hangingPunct="1">
              <a:spcBef>
                <a:spcPct val="20000"/>
              </a:spcBef>
              <a:spcAft>
                <a:spcPct val="0"/>
              </a:spcAft>
              <a:buNone/>
              <a:defRPr sz="1600">
                <a:solidFill>
                  <a:schemeClr val="tx1"/>
                </a:solidFill>
                <a:latin typeface="+mn-lt"/>
                <a:ea typeface="Geneva" charset="-128"/>
              </a:defRPr>
            </a:lvl5pPr>
            <a:lvl6pPr marL="2286000" indent="0" algn="ctr" rtl="0" eaLnBrk="1" fontAlgn="base" hangingPunct="1">
              <a:spcBef>
                <a:spcPct val="20000"/>
              </a:spcBef>
              <a:spcAft>
                <a:spcPct val="0"/>
              </a:spcAft>
              <a:buNone/>
              <a:defRPr sz="1600">
                <a:solidFill>
                  <a:schemeClr val="tx1"/>
                </a:solidFill>
                <a:latin typeface="+mn-lt"/>
                <a:ea typeface="Geneva" charset="-128"/>
              </a:defRPr>
            </a:lvl6pPr>
            <a:lvl7pPr marL="2743200" indent="0" algn="ctr" rtl="0" eaLnBrk="1" fontAlgn="base" hangingPunct="1">
              <a:spcBef>
                <a:spcPct val="20000"/>
              </a:spcBef>
              <a:spcAft>
                <a:spcPct val="0"/>
              </a:spcAft>
              <a:buNone/>
              <a:defRPr sz="1600">
                <a:solidFill>
                  <a:schemeClr val="tx1"/>
                </a:solidFill>
                <a:latin typeface="+mn-lt"/>
                <a:ea typeface="Geneva" charset="-128"/>
              </a:defRPr>
            </a:lvl7pPr>
            <a:lvl8pPr marL="3200400" indent="0" algn="ctr" rtl="0" eaLnBrk="1" fontAlgn="base" hangingPunct="1">
              <a:spcBef>
                <a:spcPct val="20000"/>
              </a:spcBef>
              <a:spcAft>
                <a:spcPct val="0"/>
              </a:spcAft>
              <a:buNone/>
              <a:defRPr sz="1600">
                <a:solidFill>
                  <a:schemeClr val="tx1"/>
                </a:solidFill>
                <a:latin typeface="+mn-lt"/>
                <a:ea typeface="Geneva" charset="-128"/>
              </a:defRPr>
            </a:lvl8pPr>
            <a:lvl9pPr marL="3657600" indent="0" algn="ctr" rtl="0" eaLnBrk="1" fontAlgn="base" hangingPunct="1">
              <a:spcBef>
                <a:spcPct val="20000"/>
              </a:spcBef>
              <a:spcAft>
                <a:spcPct val="0"/>
              </a:spcAft>
              <a:buNone/>
              <a:defRPr sz="1600">
                <a:solidFill>
                  <a:schemeClr val="tx1"/>
                </a:solidFill>
                <a:latin typeface="+mn-lt"/>
                <a:ea typeface="Geneva" charset="-128"/>
              </a:defRPr>
            </a:lvl9pPr>
          </a:lstStyle>
          <a:p>
            <a:endParaRPr lang="en-US" b="0" kern="0" dirty="0"/>
          </a:p>
        </p:txBody>
      </p:sp>
      <p:sp>
        <p:nvSpPr>
          <p:cNvPr id="4" name="Subtitle 2"/>
          <p:cNvSpPr txBox="1">
            <a:spLocks/>
          </p:cNvSpPr>
          <p:nvPr/>
        </p:nvSpPr>
        <p:spPr>
          <a:xfrm>
            <a:off x="627063" y="4580384"/>
            <a:ext cx="8191500" cy="288032"/>
          </a:xfrm>
          <a:prstGeom prst="rect">
            <a:avLst/>
          </a:prstGeom>
        </p:spPr>
        <p:txBody>
          <a:bodyPr lIns="0" tIns="0" rIns="0" bIns="0" anchor="ctr" anchorCtr="0"/>
          <a:lstStyle>
            <a:lvl1pPr marL="0" indent="0" algn="l" rtl="0" eaLnBrk="1" fontAlgn="base" hangingPunct="1">
              <a:spcBef>
                <a:spcPct val="20000"/>
              </a:spcBef>
              <a:spcAft>
                <a:spcPct val="0"/>
              </a:spcAft>
              <a:buNone/>
              <a:defRPr sz="1800" baseline="0">
                <a:solidFill>
                  <a:schemeClr val="tx1"/>
                </a:solidFill>
                <a:latin typeface="+mn-lt"/>
                <a:ea typeface="Geneva" charset="-128"/>
                <a:cs typeface="+mn-cs"/>
              </a:defRPr>
            </a:lvl1pPr>
            <a:lvl2pPr marL="457200" indent="0" algn="ctr" rtl="0" eaLnBrk="1" fontAlgn="base" hangingPunct="1">
              <a:spcBef>
                <a:spcPct val="20000"/>
              </a:spcBef>
              <a:spcAft>
                <a:spcPct val="0"/>
              </a:spcAft>
              <a:buFont typeface="Wingdings" pitchFamily="2" charset="2"/>
              <a:buNone/>
              <a:defRPr>
                <a:solidFill>
                  <a:schemeClr val="tx1"/>
                </a:solidFill>
                <a:latin typeface="+mn-lt"/>
                <a:ea typeface="Geneva" charset="-128"/>
              </a:defRPr>
            </a:lvl2pPr>
            <a:lvl3pPr marL="914400" indent="0" algn="ctr" rtl="0" eaLnBrk="1" fontAlgn="base" hangingPunct="1">
              <a:spcBef>
                <a:spcPct val="20000"/>
              </a:spcBef>
              <a:spcAft>
                <a:spcPct val="0"/>
              </a:spcAft>
              <a:buNone/>
              <a:defRPr sz="1600">
                <a:solidFill>
                  <a:schemeClr val="tx1"/>
                </a:solidFill>
                <a:latin typeface="+mn-lt"/>
                <a:ea typeface="Geneva" charset="-128"/>
              </a:defRPr>
            </a:lvl3pPr>
            <a:lvl4pPr marL="1371600" indent="0" algn="ctr" rtl="0" eaLnBrk="1" fontAlgn="base" hangingPunct="1">
              <a:spcBef>
                <a:spcPct val="20000"/>
              </a:spcBef>
              <a:spcAft>
                <a:spcPct val="0"/>
              </a:spcAft>
              <a:buFont typeface="Arial" charset="0"/>
              <a:buNone/>
              <a:defRPr sz="1600">
                <a:solidFill>
                  <a:schemeClr val="tx1"/>
                </a:solidFill>
                <a:latin typeface="+mn-lt"/>
                <a:ea typeface="Geneva" charset="-128"/>
              </a:defRPr>
            </a:lvl4pPr>
            <a:lvl5pPr marL="1828800" indent="0" algn="ctr" rtl="0" eaLnBrk="1" fontAlgn="base" hangingPunct="1">
              <a:spcBef>
                <a:spcPct val="20000"/>
              </a:spcBef>
              <a:spcAft>
                <a:spcPct val="0"/>
              </a:spcAft>
              <a:buNone/>
              <a:defRPr sz="1600">
                <a:solidFill>
                  <a:schemeClr val="tx1"/>
                </a:solidFill>
                <a:latin typeface="+mn-lt"/>
                <a:ea typeface="Geneva" charset="-128"/>
              </a:defRPr>
            </a:lvl5pPr>
            <a:lvl6pPr marL="2286000" indent="0" algn="ctr" rtl="0" eaLnBrk="1" fontAlgn="base" hangingPunct="1">
              <a:spcBef>
                <a:spcPct val="20000"/>
              </a:spcBef>
              <a:spcAft>
                <a:spcPct val="0"/>
              </a:spcAft>
              <a:buNone/>
              <a:defRPr sz="1600">
                <a:solidFill>
                  <a:schemeClr val="tx1"/>
                </a:solidFill>
                <a:latin typeface="+mn-lt"/>
                <a:ea typeface="Geneva" charset="-128"/>
              </a:defRPr>
            </a:lvl6pPr>
            <a:lvl7pPr marL="2743200" indent="0" algn="ctr" rtl="0" eaLnBrk="1" fontAlgn="base" hangingPunct="1">
              <a:spcBef>
                <a:spcPct val="20000"/>
              </a:spcBef>
              <a:spcAft>
                <a:spcPct val="0"/>
              </a:spcAft>
              <a:buNone/>
              <a:defRPr sz="1600">
                <a:solidFill>
                  <a:schemeClr val="tx1"/>
                </a:solidFill>
                <a:latin typeface="+mn-lt"/>
                <a:ea typeface="Geneva" charset="-128"/>
              </a:defRPr>
            </a:lvl7pPr>
            <a:lvl8pPr marL="3200400" indent="0" algn="ctr" rtl="0" eaLnBrk="1" fontAlgn="base" hangingPunct="1">
              <a:spcBef>
                <a:spcPct val="20000"/>
              </a:spcBef>
              <a:spcAft>
                <a:spcPct val="0"/>
              </a:spcAft>
              <a:buNone/>
              <a:defRPr sz="1600">
                <a:solidFill>
                  <a:schemeClr val="tx1"/>
                </a:solidFill>
                <a:latin typeface="+mn-lt"/>
                <a:ea typeface="Geneva" charset="-128"/>
              </a:defRPr>
            </a:lvl8pPr>
            <a:lvl9pPr marL="3657600" indent="0" algn="ctr" rtl="0" eaLnBrk="1" fontAlgn="base" hangingPunct="1">
              <a:spcBef>
                <a:spcPct val="20000"/>
              </a:spcBef>
              <a:spcAft>
                <a:spcPct val="0"/>
              </a:spcAft>
              <a:buNone/>
              <a:defRPr sz="1600">
                <a:solidFill>
                  <a:schemeClr val="tx1"/>
                </a:solidFill>
                <a:latin typeface="+mn-lt"/>
                <a:ea typeface="Geneva" charset="-128"/>
              </a:defRPr>
            </a:lvl9pPr>
          </a:lstStyle>
          <a:p>
            <a:endParaRPr lang="en-US" b="0" kern="0" dirty="0"/>
          </a:p>
        </p:txBody>
      </p:sp>
      <p:pic>
        <p:nvPicPr>
          <p:cNvPr id="5" name="Picture 4">
            <a:extLst>
              <a:ext uri="{FF2B5EF4-FFF2-40B4-BE49-F238E27FC236}">
                <a16:creationId xmlns:a16="http://schemas.microsoft.com/office/drawing/2014/main" id="{B1DDAFCE-05CE-784B-B9A2-FE52F702D42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867419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 id="2147483671" r:id="rId4"/>
    <p:sldLayoutId id="2147483672" r:id="rId5"/>
    <p:sldLayoutId id="2147483673" r:id="rId6"/>
    <p:sldLayoutId id="2147483674" r:id="rId7"/>
  </p:sldLayoutIdLst>
  <p:hf hdr="0" ftr="0" dt="0"/>
  <p:txStyles>
    <p:titleStyle>
      <a:lvl1pPr algn="l" rtl="0" eaLnBrk="1" fontAlgn="base" hangingPunct="1">
        <a:spcBef>
          <a:spcPct val="0"/>
        </a:spcBef>
        <a:spcAft>
          <a:spcPct val="0"/>
        </a:spcAft>
        <a:defRPr sz="3200" b="1">
          <a:solidFill>
            <a:srgbClr val="094831"/>
          </a:solidFill>
          <a:latin typeface="+mj-lt"/>
          <a:ea typeface="Geneva" charset="-128"/>
          <a:cs typeface="+mj-cs"/>
        </a:defRPr>
      </a:lvl1pPr>
      <a:lvl2pPr algn="l" rtl="0" eaLnBrk="1" fontAlgn="base" hangingPunct="1">
        <a:spcBef>
          <a:spcPct val="0"/>
        </a:spcBef>
        <a:spcAft>
          <a:spcPct val="0"/>
        </a:spcAft>
        <a:defRPr sz="2800" b="1">
          <a:solidFill>
            <a:schemeClr val="tx1"/>
          </a:solidFill>
          <a:latin typeface="Arial" charset="0"/>
          <a:ea typeface="Geneva" charset="-128"/>
        </a:defRPr>
      </a:lvl2pPr>
      <a:lvl3pPr algn="l" rtl="0" eaLnBrk="1" fontAlgn="base" hangingPunct="1">
        <a:spcBef>
          <a:spcPct val="0"/>
        </a:spcBef>
        <a:spcAft>
          <a:spcPct val="0"/>
        </a:spcAft>
        <a:defRPr sz="2800" b="1">
          <a:solidFill>
            <a:schemeClr val="tx1"/>
          </a:solidFill>
          <a:latin typeface="Arial" charset="0"/>
          <a:ea typeface="Geneva" charset="-128"/>
        </a:defRPr>
      </a:lvl3pPr>
      <a:lvl4pPr algn="l" rtl="0" eaLnBrk="1" fontAlgn="base" hangingPunct="1">
        <a:spcBef>
          <a:spcPct val="0"/>
        </a:spcBef>
        <a:spcAft>
          <a:spcPct val="0"/>
        </a:spcAft>
        <a:defRPr sz="2800" b="1">
          <a:solidFill>
            <a:schemeClr val="tx1"/>
          </a:solidFill>
          <a:latin typeface="Arial" charset="0"/>
          <a:ea typeface="Geneva" charset="-128"/>
        </a:defRPr>
      </a:lvl4pPr>
      <a:lvl5pPr algn="l" rtl="0" eaLnBrk="1" fontAlgn="base" hangingPunct="1">
        <a:spcBef>
          <a:spcPct val="0"/>
        </a:spcBef>
        <a:spcAft>
          <a:spcPct val="0"/>
        </a:spcAft>
        <a:defRPr sz="2800" b="1">
          <a:solidFill>
            <a:schemeClr val="tx1"/>
          </a:solidFill>
          <a:latin typeface="Arial" charset="0"/>
          <a:ea typeface="Geneva" charset="-128"/>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000" indent="-180000" algn="l" rtl="0" eaLnBrk="1" fontAlgn="base" hangingPunct="1">
        <a:spcBef>
          <a:spcPct val="20000"/>
        </a:spcBef>
        <a:spcAft>
          <a:spcPct val="0"/>
        </a:spcAft>
        <a:buFont typeface="Wingdings" pitchFamily="2" charset="2"/>
        <a:buChar char="§"/>
        <a:defRPr sz="1800">
          <a:solidFill>
            <a:schemeClr val="tx1"/>
          </a:solidFill>
          <a:latin typeface="+mn-lt"/>
          <a:ea typeface="Geneva" charset="-128"/>
          <a:cs typeface="+mn-cs"/>
        </a:defRPr>
      </a:lvl1pPr>
      <a:lvl2pPr marL="360000" indent="-180000" algn="l" rtl="0" eaLnBrk="1" fontAlgn="base" hangingPunct="1">
        <a:spcBef>
          <a:spcPct val="20000"/>
        </a:spcBef>
        <a:spcAft>
          <a:spcPct val="0"/>
        </a:spcAft>
        <a:buFont typeface="Wingdings" pitchFamily="2" charset="2"/>
        <a:buChar char="§"/>
        <a:defRPr sz="1800">
          <a:solidFill>
            <a:schemeClr val="tx1"/>
          </a:solidFill>
          <a:latin typeface="+mn-lt"/>
          <a:ea typeface="Geneva" charset="-128"/>
        </a:defRPr>
      </a:lvl2pPr>
      <a:lvl3pPr marL="540000" indent="-180000" algn="l" rtl="0" eaLnBrk="1" fontAlgn="base" hangingPunct="1">
        <a:spcBef>
          <a:spcPct val="20000"/>
        </a:spcBef>
        <a:spcAft>
          <a:spcPct val="0"/>
        </a:spcAft>
        <a:buFont typeface="Wingdings" pitchFamily="2" charset="2"/>
        <a:buChar char="§"/>
        <a:defRPr sz="1800">
          <a:solidFill>
            <a:schemeClr val="tx1"/>
          </a:solidFill>
          <a:latin typeface="+mn-lt"/>
          <a:ea typeface="Geneva" charset="-128"/>
        </a:defRPr>
      </a:lvl3pPr>
      <a:lvl4pPr marL="720000" indent="-180000" algn="l" rtl="0" eaLnBrk="1" fontAlgn="base" hangingPunct="1">
        <a:spcBef>
          <a:spcPct val="20000"/>
        </a:spcBef>
        <a:spcAft>
          <a:spcPct val="0"/>
        </a:spcAft>
        <a:buFont typeface="Wingdings" pitchFamily="2" charset="2"/>
        <a:buChar char="§"/>
        <a:defRPr sz="1800">
          <a:solidFill>
            <a:schemeClr val="tx1"/>
          </a:solidFill>
          <a:latin typeface="+mn-lt"/>
          <a:ea typeface="Geneva" charset="-128"/>
        </a:defRPr>
      </a:lvl4pPr>
      <a:lvl5pPr marL="900000" indent="-180000" algn="l" rtl="0" eaLnBrk="1" fontAlgn="base" hangingPunct="1">
        <a:spcBef>
          <a:spcPct val="20000"/>
        </a:spcBef>
        <a:spcAft>
          <a:spcPct val="0"/>
        </a:spcAft>
        <a:buFont typeface="Wingdings" pitchFamily="2" charset="2"/>
        <a:buChar char="§"/>
        <a:defRPr sz="1800">
          <a:solidFill>
            <a:schemeClr val="tx1"/>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s://www.isomatchshop.com/en/p22-timbaler.html"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ien.kverneland.com/Landing/Marketing-Package-iM-FARMING" TargetMode="External"/><Relationship Id="rId11" Type="http://schemas.openxmlformats.org/officeDocument/2006/relationships/hyperlink" Target="https://elink.clickdimensions.com/c/7/eyJhaSI6MTAzNDI0MzYsImUiOiJzdGVwaGVuLmxvbmdAa3Zlcm5lbGFuZGdyb3VwLmNvbSIsInJpIjoiY29udGFjdC0xNDE4NTI3Zjk0ODllYTExOTExYzAwNTA1NmJiMTIzMy00ZTA1NzQ2YWY4OGQ0N2E5YTUzMDUyNzVjODg1YTExMiIsInJxIjoiMDItYjIyMzE1LTA2NGEwNzIzMzljMTQ2NzhhOGJlYjY1ZGZmMjFhNzMwIiwicGgiOm51bGwsIm0iOmZhbHNlLCJ1aSI6IjQiLCJ1biI6IiIsInUiOiJodHRwOi8vZG93bmxvYWQua3Zlcm5lbGFuZGdyb3VwLmNvbS9NZWRpYS9NdWx0aW1lZGlhL2t2ZXJuZWxhbmQtdGltLWJhbGVyP19jbGRlZT1EdG54QVludW5QaTFqYWwwMG1COVJjVWlpYlQ3UVNFU0ZrUDJ6SHlWMHhKSWpWLUF6UVM0TEJIcEpueDY4VG91cF96eVBCczV5YjltYXJGVU44bGx4ZyZyZWNpcGllbnRpZD1jb250YWN0LTE0MTg1MjdmOTQ4OWVhMTE5MTFjMDA1MDU2YmIxMjMzLTRlMDU3NDZhZjg4ZDQ3YTlhNTMwNTI3NWM4ODVhMTEyJmVzaWQ9ODgxNTFlNjUtN2U1Yi1lZDExLTkxNGYtMDA1MDU2YmIxMjMzIn0/TpOJNyllNmNcyxE9XZwneg" TargetMode="External"/><Relationship Id="rId5" Type="http://schemas.openxmlformats.org/officeDocument/2006/relationships/hyperlink" Target="https://ien.vicon.eu/Landing/Marketing-Package-iM-FARMING" TargetMode="External"/><Relationship Id="rId10" Type="http://schemas.openxmlformats.org/officeDocument/2006/relationships/hyperlink" Target="https://elink.clickdimensions.com/c/7/eyJhaSI6MTAzNDI0MzYsImUiOiJkZWxpYS55dXN1cG92YUBrdmVybmVsYW5kZ3JvdXAuY29tIiwicmkiOiJjb250YWN0LWE3YmE5YjIyNzZiY2U0MTFhMjYxMDA1MDU2YmIwY2IyLTcyYWZlNDE1Y2Y2NjRmMjliYzQyZmM2NWVhNmJkZTg1IiwicnEiOiIwMi1iMjIzMTUtNDk5ODIxNTgwMDBiNDZjOThjMzBhNTE2Yjc3NWQ3NWYiLCJwaCI6bnVsbCwibSI6ZmFsc2UsInVpIjoiNSIsInVuIjoiIiwidSI6Imh0dHBzOi8vZG93bmxvYWQua3Zlcm5lbGFuZGdyb3VwLmNvbS9NZWRpYS9NdWx0aW1lZGlhL3ZpY29uLXRpbS1iYWxlcj9fY2xkZWU9WjFWRTNhMi12ZV9GeXZhaTJaenVPR1E1RW56QkZsdjNrdzB5cVB4UFFCMkFCd3FvWXBqNjVFNmdndDY4eV8xZVpfUVdzWUJEWWhXR0Zra1NoR0hubEEmcmVjaXBpZW50aWQ9Y29udGFjdC1hN2JhOWIyMjc2YmNlNDExYTI2MTAwNTA1NmJiMGNiMi03MmFmZTQxNWNmNjY0ZjI5YmM0MmZjNjVlYTZiZGU4NSZlc2lkPTA0ZTgwYjc4LTk2NjEtZWQxMS05MTRmLTAwNTA1NmJiMTIzMyJ9/1hrJM34Mq5n8uTccQabCZw" TargetMode="External"/><Relationship Id="rId4" Type="http://schemas.openxmlformats.org/officeDocument/2006/relationships/hyperlink" Target="https://download.kvernelandgroup.com/search?product=iM+Farming&amp;type%5b%5d=picture&amp;type%5b%5d=video&amp;type%5b%5d=file" TargetMode="External"/><Relationship Id="rId9" Type="http://schemas.openxmlformats.org/officeDocument/2006/relationships/hyperlink" Target="https://www.youtube.com/watch?v=itMO2jB14r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isomatchshop.com/en/p22-timbaler.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C008-1449-BF40-8B6C-B9B5E3EE954C}"/>
              </a:ext>
            </a:extLst>
          </p:cNvPr>
          <p:cNvSpPr>
            <a:spLocks noGrp="1"/>
          </p:cNvSpPr>
          <p:nvPr>
            <p:ph type="ctrTitle"/>
          </p:nvPr>
        </p:nvSpPr>
        <p:spPr>
          <a:xfrm>
            <a:off x="468313" y="4384836"/>
            <a:ext cx="8208000" cy="864032"/>
          </a:xfrm>
        </p:spPr>
        <p:txBody>
          <a:bodyPr/>
          <a:lstStyle/>
          <a:p>
            <a:r>
              <a:rPr lang="en-GB" sz="2400" dirty="0" smtClean="0"/>
              <a:t>Tractor </a:t>
            </a:r>
            <a:r>
              <a:rPr lang="en-GB" sz="2400" dirty="0"/>
              <a:t>Implement </a:t>
            </a:r>
            <a:r>
              <a:rPr lang="en-GB" sz="2400" dirty="0" smtClean="0"/>
              <a:t>Management TIM </a:t>
            </a:r>
            <a:r>
              <a:rPr lang="en-GB" sz="2400" dirty="0" smtClean="0"/>
              <a:t>Baler license key</a:t>
            </a:r>
            <a:endParaRPr lang="en-GB" sz="2400" dirty="0"/>
          </a:p>
        </p:txBody>
      </p:sp>
      <p:sp>
        <p:nvSpPr>
          <p:cNvPr id="3" name="Subtitle 2">
            <a:extLst>
              <a:ext uri="{FF2B5EF4-FFF2-40B4-BE49-F238E27FC236}">
                <a16:creationId xmlns:a16="http://schemas.microsoft.com/office/drawing/2014/main" id="{E13F8B85-9924-2A41-B38F-EC76C7C2EFF4}"/>
              </a:ext>
            </a:extLst>
          </p:cNvPr>
          <p:cNvSpPr>
            <a:spLocks noGrp="1"/>
          </p:cNvSpPr>
          <p:nvPr>
            <p:ph type="subTitle" idx="1"/>
          </p:nvPr>
        </p:nvSpPr>
        <p:spPr/>
        <p:txBody>
          <a:bodyPr/>
          <a:lstStyle/>
          <a:p>
            <a:r>
              <a:rPr lang="nl-NL" dirty="0"/>
              <a:t>Sales &amp; Marketing Information, </a:t>
            </a:r>
            <a:r>
              <a:rPr lang="nl-NL" dirty="0" smtClean="0"/>
              <a:t>SMI-03-22-M</a:t>
            </a:r>
            <a:endParaRPr lang="en-GB" dirty="0"/>
          </a:p>
        </p:txBody>
      </p:sp>
      <p:sp>
        <p:nvSpPr>
          <p:cNvPr id="4" name="Text Placeholder 3">
            <a:extLst>
              <a:ext uri="{FF2B5EF4-FFF2-40B4-BE49-F238E27FC236}">
                <a16:creationId xmlns:a16="http://schemas.microsoft.com/office/drawing/2014/main" id="{8C3355D8-7BD8-0345-B14A-4B778EEA52BE}"/>
              </a:ext>
            </a:extLst>
          </p:cNvPr>
          <p:cNvSpPr>
            <a:spLocks noGrp="1"/>
          </p:cNvSpPr>
          <p:nvPr>
            <p:ph type="body" sz="quarter" idx="12"/>
          </p:nvPr>
        </p:nvSpPr>
        <p:spPr/>
        <p:txBody>
          <a:bodyPr/>
          <a:lstStyle/>
          <a:p>
            <a:r>
              <a:rPr lang="en-GB" dirty="0" smtClean="0"/>
              <a:t>November 2022</a:t>
            </a:r>
            <a:endParaRPr lang="en-GB" dirty="0"/>
          </a:p>
        </p:txBody>
      </p:sp>
    </p:spTree>
    <p:extLst>
      <p:ext uri="{BB962C8B-B14F-4D97-AF65-F5344CB8AC3E}">
        <p14:creationId xmlns:p14="http://schemas.microsoft.com/office/powerpoint/2010/main" val="304329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3E51-6B74-2D4A-9B09-2AA49E533501}"/>
              </a:ext>
            </a:extLst>
          </p:cNvPr>
          <p:cNvSpPr>
            <a:spLocks noGrp="1"/>
          </p:cNvSpPr>
          <p:nvPr>
            <p:ph type="ctrTitle"/>
          </p:nvPr>
        </p:nvSpPr>
        <p:spPr/>
        <p:txBody>
          <a:bodyPr/>
          <a:lstStyle/>
          <a:p>
            <a:r>
              <a:rPr lang="en-GB" dirty="0" smtClean="0"/>
              <a:t>License </a:t>
            </a:r>
            <a:r>
              <a:rPr lang="en-GB" dirty="0"/>
              <a:t>key TIM Baler</a:t>
            </a:r>
            <a:endParaRPr lang="en-GB" dirty="0"/>
          </a:p>
        </p:txBody>
      </p:sp>
      <p:sp>
        <p:nvSpPr>
          <p:cNvPr id="4" name="Content Placeholder 3"/>
          <p:cNvSpPr>
            <a:spLocks noGrp="1"/>
          </p:cNvSpPr>
          <p:nvPr>
            <p:ph idx="1"/>
          </p:nvPr>
        </p:nvSpPr>
        <p:spPr/>
        <p:txBody>
          <a:bodyPr/>
          <a:lstStyle/>
          <a:p>
            <a:r>
              <a:rPr lang="en-GB" dirty="0" smtClean="0"/>
              <a:t>License </a:t>
            </a:r>
            <a:r>
              <a:rPr lang="en-GB" dirty="0"/>
              <a:t>key TIM Baler is </a:t>
            </a:r>
            <a:r>
              <a:rPr lang="en-GB" dirty="0" smtClean="0"/>
              <a:t>now available for ordering in the IsoMatch Shop. </a:t>
            </a:r>
          </a:p>
          <a:p>
            <a:pPr marL="0" indent="0">
              <a:buNone/>
            </a:pPr>
            <a:r>
              <a:rPr lang="en-US" dirty="0"/>
              <a:t/>
            </a:r>
            <a:br>
              <a:rPr lang="en-US" dirty="0"/>
            </a:br>
            <a:endParaRPr lang="nl-NL" dirty="0"/>
          </a:p>
        </p:txBody>
      </p:sp>
      <p:pic>
        <p:nvPicPr>
          <p:cNvPr id="3" name="Picture 2"/>
          <p:cNvPicPr>
            <a:picLocks noChangeAspect="1"/>
          </p:cNvPicPr>
          <p:nvPr/>
        </p:nvPicPr>
        <p:blipFill>
          <a:blip r:embed="rId2"/>
          <a:stretch>
            <a:fillRect/>
          </a:stretch>
        </p:blipFill>
        <p:spPr>
          <a:xfrm>
            <a:off x="996766" y="1475162"/>
            <a:ext cx="6598801" cy="4612129"/>
          </a:xfrm>
          <a:prstGeom prst="rect">
            <a:avLst/>
          </a:prstGeom>
          <a:ln>
            <a:solidFill>
              <a:schemeClr val="accent1"/>
            </a:solidFill>
          </a:ln>
        </p:spPr>
      </p:pic>
      <p:sp>
        <p:nvSpPr>
          <p:cNvPr id="5" name="Rounded Rectangle 4"/>
          <p:cNvSpPr/>
          <p:nvPr/>
        </p:nvSpPr>
        <p:spPr bwMode="auto">
          <a:xfrm>
            <a:off x="5853956" y="2952205"/>
            <a:ext cx="1516885" cy="2471589"/>
          </a:xfrm>
          <a:prstGeom prst="roundRect">
            <a:avLst/>
          </a:pr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6743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3E51-6B74-2D4A-9B09-2AA49E533501}"/>
              </a:ext>
            </a:extLst>
          </p:cNvPr>
          <p:cNvSpPr>
            <a:spLocks noGrp="1"/>
          </p:cNvSpPr>
          <p:nvPr>
            <p:ph type="ctrTitle"/>
          </p:nvPr>
        </p:nvSpPr>
        <p:spPr/>
        <p:txBody>
          <a:bodyPr/>
          <a:lstStyle/>
          <a:p>
            <a:r>
              <a:rPr lang="en-GB" dirty="0" smtClean="0"/>
              <a:t>License </a:t>
            </a:r>
            <a:r>
              <a:rPr lang="en-GB" dirty="0"/>
              <a:t>key TIM Baler</a:t>
            </a:r>
            <a:endParaRPr lang="en-GB" dirty="0"/>
          </a:p>
        </p:txBody>
      </p:sp>
      <p:sp>
        <p:nvSpPr>
          <p:cNvPr id="4" name="Content Placeholder 3"/>
          <p:cNvSpPr>
            <a:spLocks noGrp="1"/>
          </p:cNvSpPr>
          <p:nvPr>
            <p:ph idx="1"/>
          </p:nvPr>
        </p:nvSpPr>
        <p:spPr/>
        <p:txBody>
          <a:bodyPr/>
          <a:lstStyle/>
          <a:p>
            <a:r>
              <a:rPr lang="en-US" dirty="0" smtClean="0"/>
              <a:t>TIM </a:t>
            </a:r>
            <a:r>
              <a:rPr lang="en-US" dirty="0"/>
              <a:t>Baler license key can be used on your </a:t>
            </a:r>
            <a:r>
              <a:rPr lang="en-US" dirty="0" smtClean="0"/>
              <a:t>Kverneland and Vicon </a:t>
            </a:r>
            <a:r>
              <a:rPr lang="en-US" dirty="0"/>
              <a:t>ISOBUS Techno Pack equipped variable </a:t>
            </a:r>
            <a:r>
              <a:rPr lang="en-US" dirty="0" smtClean="0"/>
              <a:t>chamber and FixBale 500 / 6500F </a:t>
            </a:r>
            <a:r>
              <a:rPr lang="en-US" dirty="0"/>
              <a:t>fixed </a:t>
            </a:r>
            <a:r>
              <a:rPr lang="en-US" dirty="0" smtClean="0"/>
              <a:t>chamber round baler, </a:t>
            </a:r>
            <a:r>
              <a:rPr lang="en-US" dirty="0"/>
              <a:t>set to the latest standards and equipped with the latest software version</a:t>
            </a:r>
            <a:r>
              <a:rPr lang="en-US" dirty="0" smtClean="0"/>
              <a:t>.</a:t>
            </a:r>
          </a:p>
          <a:p>
            <a:r>
              <a:rPr lang="en-US" dirty="0"/>
              <a:t>This additional </a:t>
            </a:r>
            <a:r>
              <a:rPr lang="en-US" dirty="0" smtClean="0"/>
              <a:t>license </a:t>
            </a:r>
            <a:r>
              <a:rPr lang="en-US" dirty="0"/>
              <a:t>key to activate the software module is another step forward for your intelligent baler to optimize the baling cycle, maximize the efficiency and set a new standard in terms of driver experience and comfort during long days of baling.</a:t>
            </a:r>
            <a:br>
              <a:rPr lang="en-US" dirty="0"/>
            </a:br>
            <a:r>
              <a:rPr lang="en-US" dirty="0" smtClean="0"/>
              <a:t>To enable </a:t>
            </a:r>
            <a:r>
              <a:rPr lang="en-US" dirty="0"/>
              <a:t>the system, you need to use the baler in combination with a </a:t>
            </a:r>
            <a:r>
              <a:rPr lang="en-US" dirty="0" smtClean="0"/>
              <a:t>Tractor Implement Management </a:t>
            </a:r>
            <a:r>
              <a:rPr lang="en-US" dirty="0" smtClean="0"/>
              <a:t>tractor certified by AEF and </a:t>
            </a:r>
            <a:r>
              <a:rPr lang="en-US" dirty="0"/>
              <a:t>have the Techno Pack option installed on your baler.</a:t>
            </a:r>
            <a:endParaRPr lang="nl-NL" dirty="0"/>
          </a:p>
          <a:p>
            <a:pPr marL="0" indent="0">
              <a:buNone/>
            </a:pPr>
            <a:r>
              <a:rPr lang="en-US" dirty="0"/>
              <a:t/>
            </a:r>
            <a:br>
              <a:rPr lang="en-US" dirty="0"/>
            </a:br>
            <a:endParaRPr lang="nl-NL" dirty="0"/>
          </a:p>
        </p:txBody>
      </p:sp>
      <p:pic>
        <p:nvPicPr>
          <p:cNvPr id="10" name="Picture Placeholder 9"/>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1862352" y="4329952"/>
            <a:ext cx="3166396" cy="2109062"/>
          </a:xfrm>
          <a:prstGeom prst="rect">
            <a:avLst/>
          </a:prstGeom>
        </p:spPr>
      </p:pic>
    </p:spTree>
    <p:extLst>
      <p:ext uri="{BB962C8B-B14F-4D97-AF65-F5344CB8AC3E}">
        <p14:creationId xmlns:p14="http://schemas.microsoft.com/office/powerpoint/2010/main" val="230579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3E51-6B74-2D4A-9B09-2AA49E533501}"/>
              </a:ext>
            </a:extLst>
          </p:cNvPr>
          <p:cNvSpPr>
            <a:spLocks noGrp="1"/>
          </p:cNvSpPr>
          <p:nvPr>
            <p:ph type="ctrTitle"/>
          </p:nvPr>
        </p:nvSpPr>
        <p:spPr/>
        <p:txBody>
          <a:bodyPr/>
          <a:lstStyle/>
          <a:p>
            <a:r>
              <a:rPr lang="en-GB" dirty="0" smtClean="0"/>
              <a:t>License key TIM Baler</a:t>
            </a:r>
            <a:endParaRPr lang="en-GB" dirty="0"/>
          </a:p>
        </p:txBody>
      </p:sp>
      <p:sp>
        <p:nvSpPr>
          <p:cNvPr id="4" name="Content Placeholder 3"/>
          <p:cNvSpPr>
            <a:spLocks noGrp="1"/>
          </p:cNvSpPr>
          <p:nvPr>
            <p:ph idx="1"/>
          </p:nvPr>
        </p:nvSpPr>
        <p:spPr/>
        <p:txBody>
          <a:bodyPr/>
          <a:lstStyle/>
          <a:p>
            <a:r>
              <a:rPr lang="en-US" dirty="0" smtClean="0"/>
              <a:t>TIM </a:t>
            </a:r>
            <a:r>
              <a:rPr lang="en-US" dirty="0"/>
              <a:t>technology authorizes the control of certain tractor functions such as forward speed, PTO and auxiliary hydraulic valves, allowing the baler to initiate commands to the tractor</a:t>
            </a:r>
            <a:r>
              <a:rPr lang="en-US" dirty="0" smtClean="0"/>
              <a:t>, which </a:t>
            </a:r>
            <a:r>
              <a:rPr lang="en-US" dirty="0"/>
              <a:t>will then execute them instead of the driver. The target is to release the driver from having to make multiple repetitive sequences of actions during the baling cycle in order to increase efficiency and operator comfort</a:t>
            </a:r>
            <a:r>
              <a:rPr lang="en-US" dirty="0" smtClean="0"/>
              <a:t>.</a:t>
            </a:r>
          </a:p>
          <a:p>
            <a:endParaRPr lang="en-US" dirty="0" smtClean="0"/>
          </a:p>
          <a:p>
            <a:r>
              <a:rPr lang="en-US" i="1" dirty="0" smtClean="0"/>
              <a:t>The </a:t>
            </a:r>
            <a:r>
              <a:rPr lang="en-US" i="1" dirty="0"/>
              <a:t>level of automation that can be achieved by the system depends on the capabilities of the TIM tractor connected to the baler, so that according the tractor model and brand, the operations may vary slightly. </a:t>
            </a:r>
            <a:r>
              <a:rPr lang="en-US" strike="sngStrike" dirty="0">
                <a:solidFill>
                  <a:srgbClr val="FF0000"/>
                </a:solidFill>
              </a:rPr>
              <a:t/>
            </a:r>
            <a:br>
              <a:rPr lang="en-US" strike="sngStrike" dirty="0">
                <a:solidFill>
                  <a:srgbClr val="FF0000"/>
                </a:solidFill>
              </a:rPr>
            </a:br>
            <a:r>
              <a:rPr lang="en-US" dirty="0"/>
              <a:t> </a:t>
            </a:r>
            <a:br>
              <a:rPr lang="en-US" dirty="0"/>
            </a:br>
            <a:endParaRPr lang="nl-NL" dirty="0"/>
          </a:p>
        </p:txBody>
      </p:sp>
    </p:spTree>
    <p:extLst>
      <p:ext uri="{BB962C8B-B14F-4D97-AF65-F5344CB8AC3E}">
        <p14:creationId xmlns:p14="http://schemas.microsoft.com/office/powerpoint/2010/main" val="2922046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3E51-6B74-2D4A-9B09-2AA49E533501}"/>
              </a:ext>
            </a:extLst>
          </p:cNvPr>
          <p:cNvSpPr>
            <a:spLocks noGrp="1"/>
          </p:cNvSpPr>
          <p:nvPr>
            <p:ph type="ctrTitle"/>
          </p:nvPr>
        </p:nvSpPr>
        <p:spPr/>
        <p:txBody>
          <a:bodyPr/>
          <a:lstStyle/>
          <a:p>
            <a:r>
              <a:rPr lang="en-GB" dirty="0" smtClean="0"/>
              <a:t>License key </a:t>
            </a:r>
            <a:r>
              <a:rPr lang="en-GB" dirty="0"/>
              <a:t>TIM Baler</a:t>
            </a:r>
            <a:endParaRPr lang="en-GB" dirty="0"/>
          </a:p>
        </p:txBody>
      </p:sp>
      <p:sp>
        <p:nvSpPr>
          <p:cNvPr id="4" name="Content Placeholder 3"/>
          <p:cNvSpPr>
            <a:spLocks noGrp="1"/>
          </p:cNvSpPr>
          <p:nvPr>
            <p:ph idx="1"/>
          </p:nvPr>
        </p:nvSpPr>
        <p:spPr/>
        <p:txBody>
          <a:bodyPr/>
          <a:lstStyle/>
          <a:p>
            <a:pPr marL="0" indent="0">
              <a:buNone/>
            </a:pPr>
            <a:r>
              <a:rPr lang="en-US" b="1" dirty="0" smtClean="0"/>
              <a:t>Examples </a:t>
            </a:r>
            <a:r>
              <a:rPr lang="en-US" b="1" dirty="0"/>
              <a:t>of functionality and benefits are</a:t>
            </a:r>
            <a:r>
              <a:rPr lang="en-US" b="1" dirty="0" smtClean="0"/>
              <a:t>:</a:t>
            </a:r>
          </a:p>
          <a:p>
            <a:r>
              <a:rPr lang="en-US" dirty="0" smtClean="0"/>
              <a:t>Tractor </a:t>
            </a:r>
            <a:r>
              <a:rPr lang="en-US" dirty="0"/>
              <a:t>speed management for slowing tractor </a:t>
            </a:r>
            <a:r>
              <a:rPr lang="en-US" dirty="0" smtClean="0"/>
              <a:t>motion during </a:t>
            </a:r>
            <a:r>
              <a:rPr lang="en-US" dirty="0"/>
              <a:t>binding and bale </a:t>
            </a:r>
            <a:r>
              <a:rPr lang="en-US" dirty="0" smtClean="0"/>
              <a:t>ejection</a:t>
            </a:r>
            <a:endParaRPr lang="en-US" dirty="0" smtClean="0"/>
          </a:p>
          <a:p>
            <a:r>
              <a:rPr lang="en-US" dirty="0" smtClean="0"/>
              <a:t>Automatic </a:t>
            </a:r>
            <a:r>
              <a:rPr lang="en-US" dirty="0"/>
              <a:t>opening and closing of the tailgate for bale </a:t>
            </a:r>
            <a:r>
              <a:rPr lang="en-US" dirty="0" smtClean="0"/>
              <a:t>ejection</a:t>
            </a:r>
          </a:p>
          <a:p>
            <a:r>
              <a:rPr lang="en-US" dirty="0" smtClean="0"/>
              <a:t>Self </a:t>
            </a:r>
            <a:r>
              <a:rPr lang="en-US" dirty="0"/>
              <a:t>adjusting PTO rpm in order to maximize fuel saving and </a:t>
            </a:r>
            <a:r>
              <a:rPr lang="en-US" dirty="0" smtClean="0"/>
              <a:t>optimization </a:t>
            </a:r>
            <a:r>
              <a:rPr lang="en-US" dirty="0"/>
              <a:t>of baler </a:t>
            </a:r>
            <a:r>
              <a:rPr lang="en-US" dirty="0" smtClean="0"/>
              <a:t>operation</a:t>
            </a:r>
          </a:p>
          <a:p>
            <a:r>
              <a:rPr lang="en-US" dirty="0" smtClean="0"/>
              <a:t>Automatic </a:t>
            </a:r>
            <a:r>
              <a:rPr lang="en-US" dirty="0"/>
              <a:t>holding of bale ejection in case of working on slopes is detected for maximum </a:t>
            </a:r>
            <a:r>
              <a:rPr lang="en-US" dirty="0" smtClean="0"/>
              <a:t>safety</a:t>
            </a:r>
          </a:p>
          <a:p>
            <a:r>
              <a:rPr lang="en-US" dirty="0" smtClean="0"/>
              <a:t>Only </a:t>
            </a:r>
            <a:r>
              <a:rPr lang="en-US" dirty="0"/>
              <a:t>one input from the driver needs to be made over a full bale formation cycle (instead of many more per bale with non-TIM </a:t>
            </a:r>
            <a:r>
              <a:rPr lang="en-US" dirty="0" smtClean="0"/>
              <a:t>mode)</a:t>
            </a:r>
            <a:endParaRPr lang="en-US" dirty="0"/>
          </a:p>
          <a:p>
            <a:pPr marL="0" indent="0">
              <a:buNone/>
            </a:pPr>
            <a:endParaRPr lang="en-US" dirty="0"/>
          </a:p>
          <a:p>
            <a:pPr marL="0" indent="0">
              <a:buNone/>
            </a:pPr>
            <a:r>
              <a:rPr lang="en-US" b="1" dirty="0" smtClean="0"/>
              <a:t>Extra </a:t>
            </a:r>
            <a:r>
              <a:rPr lang="en-US" b="1" dirty="0"/>
              <a:t>functionality on Techno Pack equipped balers</a:t>
            </a:r>
            <a:r>
              <a:rPr lang="en-US" b="1" dirty="0" smtClean="0"/>
              <a:t>:</a:t>
            </a:r>
          </a:p>
          <a:p>
            <a:r>
              <a:rPr lang="en-US" dirty="0" smtClean="0"/>
              <a:t>Humidity </a:t>
            </a:r>
            <a:r>
              <a:rPr lang="en-US" dirty="0"/>
              <a:t>control and </a:t>
            </a:r>
            <a:r>
              <a:rPr lang="en-US" dirty="0" smtClean="0"/>
              <a:t>measurement allowing </a:t>
            </a:r>
            <a:r>
              <a:rPr lang="en-US" dirty="0"/>
              <a:t>direct control of moisture level of the crop being baled and display of average moisture content of the previously formed bale</a:t>
            </a:r>
            <a:r>
              <a:rPr lang="en-US" dirty="0" smtClean="0"/>
              <a:t>.</a:t>
            </a:r>
          </a:p>
          <a:p>
            <a:r>
              <a:rPr lang="en-US" dirty="0" smtClean="0"/>
              <a:t>Bale </a:t>
            </a:r>
            <a:r>
              <a:rPr lang="en-US" dirty="0"/>
              <a:t>ejection control device allowing safer and more comfortable operations in all conditions.</a:t>
            </a:r>
            <a:br>
              <a:rPr lang="en-US" dirty="0"/>
            </a:br>
            <a:endParaRPr lang="nl-NL" dirty="0"/>
          </a:p>
        </p:txBody>
      </p:sp>
    </p:spTree>
    <p:extLst>
      <p:ext uri="{BB962C8B-B14F-4D97-AF65-F5344CB8AC3E}">
        <p14:creationId xmlns:p14="http://schemas.microsoft.com/office/powerpoint/2010/main" val="599471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solidFill>
                  <a:schemeClr val="tx1"/>
                </a:solidFill>
              </a:rPr>
              <a:t>Marketing </a:t>
            </a:r>
            <a:r>
              <a:rPr lang="nl-NL" dirty="0" err="1" smtClean="0">
                <a:solidFill>
                  <a:schemeClr val="tx1"/>
                </a:solidFill>
              </a:rPr>
              <a:t>material</a:t>
            </a:r>
            <a:endParaRPr lang="en-GB" dirty="0">
              <a:solidFill>
                <a:schemeClr val="tx1"/>
              </a:solidFill>
            </a:endParaRPr>
          </a:p>
        </p:txBody>
      </p:sp>
      <p:sp>
        <p:nvSpPr>
          <p:cNvPr id="4" name="Rectangle 12"/>
          <p:cNvSpPr/>
          <p:nvPr/>
        </p:nvSpPr>
        <p:spPr>
          <a:xfrm>
            <a:off x="955189" y="2089270"/>
            <a:ext cx="1282916" cy="264688"/>
          </a:xfrm>
          <a:prstGeom prst="rect">
            <a:avLst/>
          </a:prstGeom>
        </p:spPr>
        <p:txBody>
          <a:bodyPr wrap="square" anchor="ctr">
            <a:spAutoFit/>
          </a:bodyPr>
          <a:lstStyle/>
          <a:p>
            <a:pPr algn="ctr">
              <a:lnSpc>
                <a:spcPct val="80000"/>
              </a:lnSpc>
            </a:pPr>
            <a:r>
              <a:rPr lang="en-IN" sz="1400" dirty="0" smtClean="0">
                <a:solidFill>
                  <a:schemeClr val="tx1"/>
                </a:solidFill>
                <a:latin typeface="Arial" pitchFamily="34" charset="0"/>
                <a:cs typeface="Arial" pitchFamily="34" charset="0"/>
              </a:rPr>
              <a:t>Website</a:t>
            </a:r>
            <a:endParaRPr lang="en-IN" sz="1400" dirty="0">
              <a:solidFill>
                <a:schemeClr val="tx1"/>
              </a:solidFill>
              <a:latin typeface="Arial" pitchFamily="34" charset="0"/>
              <a:cs typeface="Arial" pitchFamily="34" charset="0"/>
            </a:endParaRPr>
          </a:p>
        </p:txBody>
      </p:sp>
      <p:sp>
        <p:nvSpPr>
          <p:cNvPr id="8" name="Rectangle 18"/>
          <p:cNvSpPr/>
          <p:nvPr/>
        </p:nvSpPr>
        <p:spPr>
          <a:xfrm>
            <a:off x="4991550" y="2091973"/>
            <a:ext cx="1315794" cy="264688"/>
          </a:xfrm>
          <a:prstGeom prst="rect">
            <a:avLst/>
          </a:prstGeom>
        </p:spPr>
        <p:txBody>
          <a:bodyPr wrap="square" anchor="ctr">
            <a:spAutoFit/>
          </a:bodyPr>
          <a:lstStyle/>
          <a:p>
            <a:pPr algn="ctr">
              <a:lnSpc>
                <a:spcPct val="80000"/>
              </a:lnSpc>
            </a:pPr>
            <a:r>
              <a:rPr lang="en-IN" sz="1400" dirty="0" smtClean="0">
                <a:solidFill>
                  <a:schemeClr val="tx1"/>
                </a:solidFill>
                <a:latin typeface="Arial" pitchFamily="34" charset="0"/>
                <a:cs typeface="Arial" pitchFamily="34" charset="0"/>
              </a:rPr>
              <a:t>Vicon TIM</a:t>
            </a:r>
            <a:endParaRPr lang="en-IN" sz="1400" dirty="0">
              <a:solidFill>
                <a:schemeClr val="tx1"/>
              </a:solidFill>
              <a:latin typeface="Arial" pitchFamily="34" charset="0"/>
              <a:cs typeface="Arial" pitchFamily="34" charset="0"/>
            </a:endParaRPr>
          </a:p>
        </p:txBody>
      </p:sp>
      <p:sp>
        <p:nvSpPr>
          <p:cNvPr id="11" name="Tekstvak 48"/>
          <p:cNvSpPr txBox="1"/>
          <p:nvPr/>
        </p:nvSpPr>
        <p:spPr>
          <a:xfrm>
            <a:off x="4970585" y="2888611"/>
            <a:ext cx="1499884" cy="830997"/>
          </a:xfrm>
          <a:prstGeom prst="rect">
            <a:avLst/>
          </a:prstGeom>
          <a:noFill/>
        </p:spPr>
        <p:txBody>
          <a:bodyPr wrap="square" rtlCol="0">
            <a:spAutoFit/>
          </a:bodyPr>
          <a:lstStyle/>
          <a:p>
            <a:r>
              <a:rPr lang="en-US" sz="1200" b="0" dirty="0">
                <a:solidFill>
                  <a:schemeClr val="tx1"/>
                </a:solidFill>
              </a:rPr>
              <a:t>Click on this image to download an animation explaining TIM</a:t>
            </a:r>
            <a:endParaRPr lang="nl-NL" sz="1200" b="0" dirty="0">
              <a:solidFill>
                <a:schemeClr val="tx1"/>
              </a:solidFill>
            </a:endParaRPr>
          </a:p>
        </p:txBody>
      </p:sp>
      <p:sp>
        <p:nvSpPr>
          <p:cNvPr id="12" name="Tekstvak 11"/>
          <p:cNvSpPr txBox="1"/>
          <p:nvPr/>
        </p:nvSpPr>
        <p:spPr>
          <a:xfrm>
            <a:off x="468313" y="1360542"/>
            <a:ext cx="6892833" cy="523220"/>
          </a:xfrm>
          <a:prstGeom prst="rect">
            <a:avLst/>
          </a:prstGeom>
          <a:noFill/>
        </p:spPr>
        <p:txBody>
          <a:bodyPr wrap="square" rtlCol="0">
            <a:spAutoFit/>
          </a:bodyPr>
          <a:lstStyle/>
          <a:p>
            <a:pPr algn="l"/>
            <a:r>
              <a:rPr lang="en-US" sz="1400" b="0" dirty="0" smtClean="0">
                <a:solidFill>
                  <a:schemeClr val="tx1"/>
                </a:solidFill>
              </a:rPr>
              <a:t>You can find a lot of different marketing material on the </a:t>
            </a:r>
            <a:r>
              <a:rPr lang="en-US" sz="1400" dirty="0">
                <a:solidFill>
                  <a:schemeClr val="tx1"/>
                </a:solidFill>
                <a:latin typeface="Arial" pitchFamily="34" charset="0"/>
                <a:cs typeface="Arial" pitchFamily="34" charset="0"/>
              </a:rPr>
              <a:t>Download Centre</a:t>
            </a:r>
            <a:r>
              <a:rPr lang="en-US" sz="1400" b="0" dirty="0" smtClean="0">
                <a:solidFill>
                  <a:schemeClr val="tx1"/>
                </a:solidFill>
              </a:rPr>
              <a:t>. By clicking on the icons below, the hyperlink with that specific material will open.</a:t>
            </a:r>
          </a:p>
        </p:txBody>
      </p:sp>
      <p:sp>
        <p:nvSpPr>
          <p:cNvPr id="13" name="Tekstvak 47"/>
          <p:cNvSpPr txBox="1"/>
          <p:nvPr/>
        </p:nvSpPr>
        <p:spPr>
          <a:xfrm>
            <a:off x="917787" y="2891258"/>
            <a:ext cx="1357719" cy="461665"/>
          </a:xfrm>
          <a:prstGeom prst="rect">
            <a:avLst/>
          </a:prstGeom>
          <a:noFill/>
        </p:spPr>
        <p:txBody>
          <a:bodyPr wrap="square" rtlCol="0">
            <a:spAutoFit/>
          </a:bodyPr>
          <a:lstStyle/>
          <a:p>
            <a:r>
              <a:rPr lang="en-US" sz="1200" b="0" dirty="0" smtClean="0">
                <a:solidFill>
                  <a:schemeClr val="tx1"/>
                </a:solidFill>
              </a:rPr>
              <a:t>Updated website information</a:t>
            </a:r>
            <a:endParaRPr lang="nl-NL" sz="1200" b="0" dirty="0" smtClean="0">
              <a:solidFill>
                <a:schemeClr val="tx1"/>
              </a:solidFill>
            </a:endParaRPr>
          </a:p>
        </p:txBody>
      </p:sp>
      <p:sp>
        <p:nvSpPr>
          <p:cNvPr id="14" name="Tekstvak 47"/>
          <p:cNvSpPr txBox="1"/>
          <p:nvPr/>
        </p:nvSpPr>
        <p:spPr>
          <a:xfrm>
            <a:off x="2865835" y="2920121"/>
            <a:ext cx="1514420" cy="830997"/>
          </a:xfrm>
          <a:prstGeom prst="rect">
            <a:avLst/>
          </a:prstGeom>
          <a:noFill/>
        </p:spPr>
        <p:txBody>
          <a:bodyPr wrap="square" rtlCol="0">
            <a:spAutoFit/>
          </a:bodyPr>
          <a:lstStyle/>
          <a:p>
            <a:r>
              <a:rPr lang="en-US" sz="1200" b="0" dirty="0">
                <a:solidFill>
                  <a:schemeClr val="tx1"/>
                </a:solidFill>
              </a:rPr>
              <a:t>Click on this image to download </a:t>
            </a:r>
            <a:r>
              <a:rPr lang="en-US" sz="1200" b="0" dirty="0" smtClean="0">
                <a:solidFill>
                  <a:schemeClr val="tx1"/>
                </a:solidFill>
              </a:rPr>
              <a:t>an animation explaining TIM</a:t>
            </a:r>
            <a:endParaRPr lang="nl-NL" sz="1200" b="0" dirty="0">
              <a:solidFill>
                <a:schemeClr val="tx1"/>
              </a:solidFill>
            </a:endParaRPr>
          </a:p>
        </p:txBody>
      </p:sp>
      <p:sp>
        <p:nvSpPr>
          <p:cNvPr id="16" name="Rectangle 12"/>
          <p:cNvSpPr/>
          <p:nvPr/>
        </p:nvSpPr>
        <p:spPr>
          <a:xfrm>
            <a:off x="2929582" y="2097834"/>
            <a:ext cx="1590167" cy="264688"/>
          </a:xfrm>
          <a:prstGeom prst="rect">
            <a:avLst/>
          </a:prstGeom>
        </p:spPr>
        <p:txBody>
          <a:bodyPr wrap="square" anchor="ctr">
            <a:spAutoFit/>
          </a:bodyPr>
          <a:lstStyle/>
          <a:p>
            <a:pPr algn="ctr">
              <a:lnSpc>
                <a:spcPct val="80000"/>
              </a:lnSpc>
            </a:pPr>
            <a:r>
              <a:rPr lang="en-IN" sz="1400" dirty="0" smtClean="0">
                <a:solidFill>
                  <a:schemeClr val="tx1"/>
                </a:solidFill>
                <a:latin typeface="Arial" pitchFamily="34" charset="0"/>
                <a:cs typeface="Arial" pitchFamily="34" charset="0"/>
              </a:rPr>
              <a:t>Kverneland TIM</a:t>
            </a:r>
            <a:endParaRPr lang="en-IN" sz="1400" dirty="0">
              <a:solidFill>
                <a:schemeClr val="tx1"/>
              </a:solidFill>
              <a:latin typeface="Arial" pitchFamily="34" charset="0"/>
              <a:cs typeface="Arial" pitchFamily="34" charset="0"/>
            </a:endParaRPr>
          </a:p>
        </p:txBody>
      </p:sp>
      <p:sp>
        <p:nvSpPr>
          <p:cNvPr id="19" name="Rectangle 12"/>
          <p:cNvSpPr/>
          <p:nvPr/>
        </p:nvSpPr>
        <p:spPr>
          <a:xfrm>
            <a:off x="4071527" y="4084175"/>
            <a:ext cx="1815451" cy="437043"/>
          </a:xfrm>
          <a:prstGeom prst="rect">
            <a:avLst/>
          </a:prstGeom>
        </p:spPr>
        <p:txBody>
          <a:bodyPr wrap="square" anchor="ctr">
            <a:spAutoFit/>
          </a:bodyPr>
          <a:lstStyle/>
          <a:p>
            <a:pPr algn="ctr">
              <a:lnSpc>
                <a:spcPct val="80000"/>
              </a:lnSpc>
            </a:pPr>
            <a:r>
              <a:rPr lang="en-IN" sz="1400" dirty="0" smtClean="0">
                <a:solidFill>
                  <a:schemeClr val="tx1"/>
                </a:solidFill>
                <a:latin typeface="Arial" pitchFamily="34" charset="0"/>
                <a:cs typeface="Arial" pitchFamily="34" charset="0"/>
              </a:rPr>
              <a:t>Entire Package Vicon</a:t>
            </a:r>
            <a:endParaRPr lang="en-IN" sz="1400" dirty="0">
              <a:solidFill>
                <a:schemeClr val="tx1"/>
              </a:solidFill>
              <a:latin typeface="Arial" pitchFamily="34" charset="0"/>
              <a:cs typeface="Arial" pitchFamily="34" charset="0"/>
            </a:endParaRPr>
          </a:p>
        </p:txBody>
      </p:sp>
      <p:sp>
        <p:nvSpPr>
          <p:cNvPr id="20" name="Tekstvak 47"/>
          <p:cNvSpPr txBox="1"/>
          <p:nvPr/>
        </p:nvSpPr>
        <p:spPr>
          <a:xfrm>
            <a:off x="4243739" y="4992638"/>
            <a:ext cx="1471025" cy="830997"/>
          </a:xfrm>
          <a:prstGeom prst="rect">
            <a:avLst/>
          </a:prstGeom>
          <a:noFill/>
        </p:spPr>
        <p:txBody>
          <a:bodyPr wrap="square" rtlCol="0">
            <a:spAutoFit/>
          </a:bodyPr>
          <a:lstStyle/>
          <a:p>
            <a:r>
              <a:rPr lang="en-US" sz="1200" b="0" dirty="0" smtClean="0">
                <a:solidFill>
                  <a:schemeClr val="tx1"/>
                </a:solidFill>
              </a:rPr>
              <a:t>Click on this image to download the entire marketing material package</a:t>
            </a:r>
            <a:endParaRPr lang="nl-NL" sz="1200" b="0" dirty="0" smtClean="0">
              <a:solidFill>
                <a:schemeClr val="tx1"/>
              </a:solidFill>
            </a:endParaRPr>
          </a:p>
        </p:txBody>
      </p:sp>
      <p:pic>
        <p:nvPicPr>
          <p:cNvPr id="21" name="Afbeelding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116" y="2386483"/>
            <a:ext cx="473062" cy="473062"/>
          </a:xfrm>
          <a:prstGeom prst="rect">
            <a:avLst/>
          </a:prstGeom>
        </p:spPr>
      </p:pic>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415" y="4497176"/>
            <a:ext cx="445674" cy="445674"/>
          </a:xfrm>
          <a:prstGeom prst="rect">
            <a:avLst/>
          </a:prstGeom>
        </p:spPr>
      </p:pic>
      <p:sp>
        <p:nvSpPr>
          <p:cNvPr id="24" name="Rechthoek 23">
            <a:hlinkClick r:id="rId4"/>
          </p:cNvPr>
          <p:cNvSpPr/>
          <p:nvPr/>
        </p:nvSpPr>
        <p:spPr bwMode="auto">
          <a:xfrm>
            <a:off x="4872446" y="1388056"/>
            <a:ext cx="1473025" cy="241663"/>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FF0000"/>
              </a:solidFill>
              <a:effectLst/>
              <a:latin typeface="Arial" charset="0"/>
            </a:endParaRPr>
          </a:p>
        </p:txBody>
      </p:sp>
      <p:sp>
        <p:nvSpPr>
          <p:cNvPr id="30" name="Rechthoek 29">
            <a:hlinkClick r:id="rId5"/>
          </p:cNvPr>
          <p:cNvSpPr/>
          <p:nvPr/>
        </p:nvSpPr>
        <p:spPr bwMode="auto">
          <a:xfrm>
            <a:off x="4319086" y="4077933"/>
            <a:ext cx="1302997" cy="878812"/>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1" name="Rectangle 12"/>
          <p:cNvSpPr/>
          <p:nvPr/>
        </p:nvSpPr>
        <p:spPr>
          <a:xfrm>
            <a:off x="1833325" y="4086129"/>
            <a:ext cx="1815451" cy="437043"/>
          </a:xfrm>
          <a:prstGeom prst="rect">
            <a:avLst/>
          </a:prstGeom>
        </p:spPr>
        <p:txBody>
          <a:bodyPr wrap="square" anchor="ctr">
            <a:spAutoFit/>
          </a:bodyPr>
          <a:lstStyle/>
          <a:p>
            <a:pPr algn="ctr">
              <a:lnSpc>
                <a:spcPct val="80000"/>
              </a:lnSpc>
            </a:pPr>
            <a:r>
              <a:rPr lang="en-IN" sz="1400" dirty="0" smtClean="0">
                <a:solidFill>
                  <a:schemeClr val="tx1"/>
                </a:solidFill>
                <a:latin typeface="Arial" pitchFamily="34" charset="0"/>
                <a:cs typeface="Arial" pitchFamily="34" charset="0"/>
              </a:rPr>
              <a:t>Entire Package Kverneland</a:t>
            </a:r>
            <a:endParaRPr lang="en-IN" sz="1400" dirty="0">
              <a:solidFill>
                <a:schemeClr val="tx1"/>
              </a:solidFill>
              <a:latin typeface="Arial" pitchFamily="34" charset="0"/>
              <a:cs typeface="Arial" pitchFamily="34" charset="0"/>
            </a:endParaRPr>
          </a:p>
        </p:txBody>
      </p:sp>
      <p:sp>
        <p:nvSpPr>
          <p:cNvPr id="32" name="Tekstvak 47"/>
          <p:cNvSpPr txBox="1"/>
          <p:nvPr/>
        </p:nvSpPr>
        <p:spPr>
          <a:xfrm>
            <a:off x="2005537" y="4994592"/>
            <a:ext cx="1471025" cy="830997"/>
          </a:xfrm>
          <a:prstGeom prst="rect">
            <a:avLst/>
          </a:prstGeom>
          <a:noFill/>
        </p:spPr>
        <p:txBody>
          <a:bodyPr wrap="square" rtlCol="0">
            <a:spAutoFit/>
          </a:bodyPr>
          <a:lstStyle/>
          <a:p>
            <a:r>
              <a:rPr lang="en-US" sz="1200" b="0" dirty="0" smtClean="0">
                <a:solidFill>
                  <a:schemeClr val="tx1"/>
                </a:solidFill>
              </a:rPr>
              <a:t>Click on this image to download the entire marketing material package</a:t>
            </a:r>
            <a:endParaRPr lang="nl-NL" sz="1200" b="0" dirty="0" smtClean="0">
              <a:solidFill>
                <a:schemeClr val="tx1"/>
              </a:solidFill>
            </a:endParaRPr>
          </a:p>
        </p:txBody>
      </p:sp>
      <p:pic>
        <p:nvPicPr>
          <p:cNvPr id="33"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13" y="4499130"/>
            <a:ext cx="445674" cy="445674"/>
          </a:xfrm>
          <a:prstGeom prst="rect">
            <a:avLst/>
          </a:prstGeom>
        </p:spPr>
      </p:pic>
      <p:sp>
        <p:nvSpPr>
          <p:cNvPr id="34" name="Rechthoek 29">
            <a:hlinkClick r:id="rId6"/>
          </p:cNvPr>
          <p:cNvSpPr/>
          <p:nvPr/>
        </p:nvSpPr>
        <p:spPr bwMode="auto">
          <a:xfrm>
            <a:off x="2083396" y="4136832"/>
            <a:ext cx="1302997" cy="799341"/>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Rechthoek 27">
            <a:hlinkClick r:id="rId7"/>
          </p:cNvPr>
          <p:cNvSpPr/>
          <p:nvPr/>
        </p:nvSpPr>
        <p:spPr bwMode="auto">
          <a:xfrm>
            <a:off x="1093407" y="2102574"/>
            <a:ext cx="1113040" cy="799341"/>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pic>
        <p:nvPicPr>
          <p:cNvPr id="35" name="Picture 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1078" y="2414192"/>
            <a:ext cx="432665" cy="432665"/>
          </a:xfrm>
          <a:prstGeom prst="rect">
            <a:avLst/>
          </a:prstGeom>
        </p:spPr>
      </p:pic>
      <p:pic>
        <p:nvPicPr>
          <p:cNvPr id="36" name="Picture 37">
            <a:hlinkClick r:id="rId9"/>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111" y="2416778"/>
            <a:ext cx="432665" cy="432665"/>
          </a:xfrm>
          <a:prstGeom prst="rect">
            <a:avLst/>
          </a:prstGeom>
        </p:spPr>
      </p:pic>
      <p:sp>
        <p:nvSpPr>
          <p:cNvPr id="37" name="Rechthoek 27">
            <a:hlinkClick r:id="rId10"/>
          </p:cNvPr>
          <p:cNvSpPr/>
          <p:nvPr/>
        </p:nvSpPr>
        <p:spPr bwMode="auto">
          <a:xfrm>
            <a:off x="4970087" y="2091973"/>
            <a:ext cx="1347434" cy="849129"/>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FF0000"/>
              </a:solidFill>
              <a:effectLst/>
              <a:latin typeface="Arial" charset="0"/>
            </a:endParaRPr>
          </a:p>
        </p:txBody>
      </p:sp>
      <p:sp>
        <p:nvSpPr>
          <p:cNvPr id="28" name="Rechthoek 27">
            <a:hlinkClick r:id="rId11"/>
          </p:cNvPr>
          <p:cNvSpPr/>
          <p:nvPr/>
        </p:nvSpPr>
        <p:spPr bwMode="auto">
          <a:xfrm>
            <a:off x="3050948" y="2077679"/>
            <a:ext cx="1347434" cy="849129"/>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306162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Contact </a:t>
            </a:r>
            <a:r>
              <a:rPr lang="nl-NL" dirty="0" err="1" smtClean="0"/>
              <a:t>us</a:t>
            </a:r>
            <a:endParaRPr lang="en-GB" dirty="0"/>
          </a:p>
        </p:txBody>
      </p:sp>
      <p:sp>
        <p:nvSpPr>
          <p:cNvPr id="3" name="Tijdelijke aanduiding voor inhoud 2"/>
          <p:cNvSpPr>
            <a:spLocks noGrp="1"/>
          </p:cNvSpPr>
          <p:nvPr>
            <p:ph idx="1"/>
          </p:nvPr>
        </p:nvSpPr>
        <p:spPr>
          <a:xfrm>
            <a:off x="468314" y="1152001"/>
            <a:ext cx="8191500" cy="4682742"/>
          </a:xfrm>
        </p:spPr>
        <p:txBody>
          <a:bodyPr/>
          <a:lstStyle/>
          <a:p>
            <a:pPr marL="0" indent="0">
              <a:buNone/>
            </a:pPr>
            <a:r>
              <a:rPr lang="en-GB" sz="1400" dirty="0" smtClean="0"/>
              <a:t>License key TIMbaler can be ordered in the IsoMatch </a:t>
            </a:r>
            <a:r>
              <a:rPr lang="en-GB" sz="1400" dirty="0"/>
              <a:t>Shop on </a:t>
            </a:r>
            <a:r>
              <a:rPr lang="en-GB" sz="1400" dirty="0" smtClean="0">
                <a:hlinkClick r:id="rId2"/>
              </a:rPr>
              <a:t>https://www.isomatchshop.com</a:t>
            </a:r>
            <a:endParaRPr lang="en-GB" sz="1400" dirty="0" smtClean="0"/>
          </a:p>
          <a:p>
            <a:pPr marL="0" indent="0">
              <a:buNone/>
            </a:pPr>
            <a:endParaRPr lang="en-GB" sz="1400" dirty="0" smtClean="0"/>
          </a:p>
          <a:p>
            <a:pPr marL="0" indent="0">
              <a:buNone/>
            </a:pPr>
            <a:r>
              <a:rPr lang="en-GB" sz="1400" dirty="0" smtClean="0"/>
              <a:t>For </a:t>
            </a:r>
            <a:r>
              <a:rPr lang="en-GB" sz="1400" dirty="0"/>
              <a:t>more information please contact:</a:t>
            </a:r>
          </a:p>
          <a:p>
            <a:endParaRPr lang="en-GB" sz="1400" dirty="0"/>
          </a:p>
          <a:p>
            <a:pPr marL="0" indent="0">
              <a:buNone/>
            </a:pPr>
            <a:r>
              <a:rPr lang="en-GB" sz="1400" b="1" dirty="0"/>
              <a:t>Xavier Tros de Ilarduya,</a:t>
            </a:r>
            <a:r>
              <a:rPr lang="en-GB" sz="1400" dirty="0"/>
              <a:t> Senior Product Manager </a:t>
            </a:r>
            <a:r>
              <a:rPr lang="en-GB" sz="1400" b="1" dirty="0"/>
              <a:t>		</a:t>
            </a:r>
            <a:endParaRPr lang="en-GB" sz="1400" dirty="0"/>
          </a:p>
          <a:p>
            <a:pPr marL="0" indent="0">
              <a:buNone/>
            </a:pPr>
            <a:r>
              <a:rPr lang="en-GB" sz="1400" kern="1200" dirty="0" smtClean="0">
                <a:solidFill>
                  <a:schemeClr val="accent1"/>
                </a:solidFill>
                <a:latin typeface="Arial" pitchFamily="34" charset="0"/>
                <a:cs typeface="Arial" pitchFamily="34" charset="0"/>
              </a:rPr>
              <a:t>xavier.tros@kvernelandgroup.com</a:t>
            </a:r>
          </a:p>
          <a:p>
            <a:pPr marL="0" indent="0">
              <a:buNone/>
            </a:pPr>
            <a:r>
              <a:rPr lang="en-GB" sz="1400" dirty="0" smtClean="0"/>
              <a:t>+</a:t>
            </a:r>
            <a:r>
              <a:rPr lang="en-GB" sz="1400" dirty="0"/>
              <a:t>34 6 0966 7498					</a:t>
            </a:r>
          </a:p>
          <a:p>
            <a:endParaRPr lang="en-GB" sz="1400" dirty="0"/>
          </a:p>
          <a:p>
            <a:pPr marL="0" indent="0">
              <a:buNone/>
            </a:pPr>
            <a:r>
              <a:rPr lang="en-GB" sz="1400" b="1" dirty="0"/>
              <a:t>Ariadna Tost</a:t>
            </a:r>
            <a:r>
              <a:rPr lang="en-GB" sz="1400" dirty="0"/>
              <a:t>,</a:t>
            </a:r>
            <a:r>
              <a:rPr lang="en-GB" sz="1400" b="1" dirty="0"/>
              <a:t> </a:t>
            </a:r>
            <a:r>
              <a:rPr lang="en-GB" sz="1400" dirty="0"/>
              <a:t>Product Manager 	</a:t>
            </a:r>
            <a:r>
              <a:rPr lang="en-GB" sz="1400" dirty="0" smtClean="0"/>
              <a:t>		</a:t>
            </a:r>
            <a:r>
              <a:rPr lang="en-GB" sz="1400" b="1" dirty="0" smtClean="0"/>
              <a:t>Ruud </a:t>
            </a:r>
            <a:r>
              <a:rPr lang="en-GB" sz="1400" b="1" dirty="0"/>
              <a:t>Zwirs, </a:t>
            </a:r>
            <a:r>
              <a:rPr lang="en-GB" sz="1400" dirty="0"/>
              <a:t>Product Manager </a:t>
            </a:r>
          </a:p>
          <a:p>
            <a:pPr marL="0" indent="0">
              <a:buNone/>
            </a:pPr>
            <a:r>
              <a:rPr lang="en-GB" sz="1400" kern="1200" dirty="0">
                <a:solidFill>
                  <a:schemeClr val="accent1"/>
                </a:solidFill>
                <a:latin typeface="Arial" pitchFamily="34" charset="0"/>
                <a:cs typeface="Arial" pitchFamily="34" charset="0"/>
              </a:rPr>
              <a:t>ariadna.tost@kvernelandgroup.com</a:t>
            </a:r>
            <a:r>
              <a:rPr lang="en-GB" sz="1400" dirty="0"/>
              <a:t> 	</a:t>
            </a:r>
            <a:r>
              <a:rPr lang="en-GB" sz="1400" dirty="0" smtClean="0"/>
              <a:t>	</a:t>
            </a:r>
            <a:r>
              <a:rPr lang="en-GB" sz="1400" kern="1200" dirty="0">
                <a:solidFill>
                  <a:schemeClr val="accent1"/>
                </a:solidFill>
                <a:latin typeface="Arial" pitchFamily="34" charset="0"/>
                <a:cs typeface="Arial" pitchFamily="34" charset="0"/>
              </a:rPr>
              <a:t>ruud.zwirs@kvernelandgroup.com</a:t>
            </a:r>
            <a:r>
              <a:rPr lang="en-GB" sz="1400" dirty="0">
                <a:solidFill>
                  <a:schemeClr val="bg1"/>
                </a:solidFill>
              </a:rPr>
              <a:t> </a:t>
            </a:r>
            <a:endParaRPr lang="en-GB" sz="1400" dirty="0"/>
          </a:p>
          <a:p>
            <a:pPr marL="0" indent="0">
              <a:buNone/>
            </a:pPr>
            <a:r>
              <a:rPr lang="nl-NL" sz="1400" dirty="0"/>
              <a:t>+34 6 8869 </a:t>
            </a:r>
            <a:r>
              <a:rPr lang="nl-NL" sz="1400" dirty="0" smtClean="0"/>
              <a:t>6667				</a:t>
            </a:r>
            <a:r>
              <a:rPr lang="en-GB" sz="1400" dirty="0"/>
              <a:t>+31 6 1023 4961 </a:t>
            </a:r>
          </a:p>
          <a:p>
            <a:pPr marL="0" indent="0">
              <a:buNone/>
            </a:pPr>
            <a:endParaRPr lang="en-GB" sz="1400" b="1" dirty="0" smtClean="0"/>
          </a:p>
          <a:p>
            <a:pPr marL="0" indent="0">
              <a:buNone/>
            </a:pPr>
            <a:r>
              <a:rPr lang="en-GB" sz="1400" b="1" dirty="0" smtClean="0"/>
              <a:t>Luc Souquet, </a:t>
            </a:r>
            <a:r>
              <a:rPr lang="en-GB" sz="1400" dirty="0"/>
              <a:t>Product Manager </a:t>
            </a:r>
            <a:r>
              <a:rPr lang="en-GB" sz="1400" dirty="0" smtClean="0"/>
              <a:t>bale equipment</a:t>
            </a:r>
            <a:r>
              <a:rPr lang="en-GB" sz="1400" b="1" dirty="0"/>
              <a:t>		</a:t>
            </a:r>
            <a:endParaRPr lang="en-GB" sz="1400" dirty="0"/>
          </a:p>
          <a:p>
            <a:pPr marL="0" indent="0">
              <a:buNone/>
            </a:pPr>
            <a:r>
              <a:rPr lang="en-GB" sz="1400" kern="1200" dirty="0">
                <a:solidFill>
                  <a:schemeClr val="accent1"/>
                </a:solidFill>
                <a:latin typeface="Arial" pitchFamily="34" charset="0"/>
                <a:cs typeface="Arial" pitchFamily="34" charset="0"/>
              </a:rPr>
              <a:t>l</a:t>
            </a:r>
            <a:r>
              <a:rPr lang="en-GB" sz="1400" kern="1200" dirty="0" smtClean="0">
                <a:solidFill>
                  <a:schemeClr val="accent1"/>
                </a:solidFill>
                <a:latin typeface="Arial" pitchFamily="34" charset="0"/>
                <a:cs typeface="Arial" pitchFamily="34" charset="0"/>
              </a:rPr>
              <a:t>uc.souquet@kvernelandgroup.com</a:t>
            </a:r>
            <a:r>
              <a:rPr lang="en-GB" sz="1400" dirty="0" smtClean="0">
                <a:solidFill>
                  <a:schemeClr val="bg1"/>
                </a:solidFill>
              </a:rPr>
              <a:t>  </a:t>
            </a:r>
            <a:endParaRPr lang="en-GB" sz="1400" dirty="0"/>
          </a:p>
          <a:p>
            <a:pPr marL="0" indent="0">
              <a:buNone/>
            </a:pPr>
            <a:r>
              <a:rPr lang="en-GB" sz="1400" dirty="0" smtClean="0"/>
              <a:t>+33 2 3852 4342 </a:t>
            </a:r>
          </a:p>
          <a:p>
            <a:pPr marL="0" indent="0">
              <a:buNone/>
            </a:pPr>
            <a:r>
              <a:rPr lang="en-GB" sz="1400" dirty="0"/>
              <a:t>	</a:t>
            </a:r>
            <a:endParaRPr lang="en-GB" sz="1400" dirty="0" smtClean="0"/>
          </a:p>
          <a:p>
            <a:pPr marL="0" indent="0">
              <a:buNone/>
            </a:pPr>
            <a:r>
              <a:rPr lang="en-GB" sz="1400" dirty="0"/>
              <a:t>			</a:t>
            </a:r>
          </a:p>
          <a:p>
            <a:pPr marL="0" indent="0">
              <a:buNone/>
            </a:pPr>
            <a:r>
              <a:rPr lang="en-GB" sz="1400" dirty="0" smtClean="0"/>
              <a:t>Kverneland </a:t>
            </a:r>
            <a:r>
              <a:rPr lang="en-GB" sz="1400" dirty="0"/>
              <a:t>Group Mechatronics BV - Nieuw-Vennep - The </a:t>
            </a:r>
            <a:r>
              <a:rPr lang="en-GB" sz="1400" dirty="0" smtClean="0"/>
              <a:t>Netherlands</a:t>
            </a:r>
          </a:p>
          <a:p>
            <a:pPr marL="0" indent="0">
              <a:buNone/>
            </a:pPr>
            <a:r>
              <a:rPr lang="en-GB" sz="1400" dirty="0" smtClean="0"/>
              <a:t>Kverneland Group Ravenna Srl - </a:t>
            </a:r>
            <a:r>
              <a:rPr lang="en-GB" sz="1400" dirty="0" err="1" smtClean="0"/>
              <a:t>Russi</a:t>
            </a:r>
            <a:r>
              <a:rPr lang="en-GB" sz="1400" dirty="0" smtClean="0"/>
              <a:t> - Italy</a:t>
            </a:r>
            <a:endParaRPr lang="en-GB" sz="1400" dirty="0"/>
          </a:p>
          <a:p>
            <a:endParaRPr lang="en-GB" dirty="0"/>
          </a:p>
          <a:p>
            <a:endParaRPr lang="en-GB" sz="800" dirty="0">
              <a:solidFill>
                <a:schemeClr val="bg1"/>
              </a:solidFill>
            </a:endParaRPr>
          </a:p>
          <a:p>
            <a:endParaRPr lang="en-GB" sz="800" dirty="0">
              <a:solidFill>
                <a:schemeClr val="bg1"/>
              </a:solidFill>
            </a:endParaRPr>
          </a:p>
          <a:p>
            <a:endParaRPr lang="en-GB" sz="800" dirty="0">
              <a:solidFill>
                <a:schemeClr val="bg1"/>
              </a:solidFill>
            </a:endParaRPr>
          </a:p>
          <a:p>
            <a:pPr marL="0" indent="0">
              <a:buNone/>
            </a:pPr>
            <a:endParaRPr lang="en-GB" dirty="0"/>
          </a:p>
          <a:p>
            <a:endParaRPr lang="en-GB" dirty="0"/>
          </a:p>
        </p:txBody>
      </p:sp>
    </p:spTree>
    <p:extLst>
      <p:ext uri="{BB962C8B-B14F-4D97-AF65-F5344CB8AC3E}">
        <p14:creationId xmlns:p14="http://schemas.microsoft.com/office/powerpoint/2010/main" val="3466249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Kverneland">
  <a:themeElements>
    <a:clrScheme name="Kverneland 2">
      <a:dk1>
        <a:srgbClr val="000000"/>
      </a:dk1>
      <a:lt1>
        <a:srgbClr val="FFFFFF"/>
      </a:lt1>
      <a:dk2>
        <a:srgbClr val="000000"/>
      </a:dk2>
      <a:lt2>
        <a:srgbClr val="808080"/>
      </a:lt2>
      <a:accent1>
        <a:srgbClr val="004D39"/>
      </a:accent1>
      <a:accent2>
        <a:srgbClr val="78BA42"/>
      </a:accent2>
      <a:accent3>
        <a:srgbClr val="A0AA00"/>
      </a:accent3>
      <a:accent4>
        <a:srgbClr val="000000"/>
      </a:accent4>
      <a:accent5>
        <a:srgbClr val="59917F"/>
      </a:accent5>
      <a:accent6>
        <a:srgbClr val="BAD793"/>
      </a:accent6>
      <a:hlink>
        <a:srgbClr val="CC00CC"/>
      </a:hlink>
      <a:folHlink>
        <a:srgbClr val="C0C0C0"/>
      </a:folHlink>
    </a:clrScheme>
    <a:fontScheme name="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lnDef>
  </a:objectDefaults>
  <a:extraClrSchemeLst>
    <a:extraClrScheme>
      <a:clrScheme name="Corpor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4D3D"/>
        </a:dk1>
        <a:lt1>
          <a:srgbClr val="FFFFFF"/>
        </a:lt1>
        <a:dk2>
          <a:srgbClr val="004D3D"/>
        </a:dk2>
        <a:lt2>
          <a:srgbClr val="E9DFD9"/>
        </a:lt2>
        <a:accent1>
          <a:srgbClr val="A51E39"/>
        </a:accent1>
        <a:accent2>
          <a:srgbClr val="B0B700"/>
        </a:accent2>
        <a:accent3>
          <a:srgbClr val="FFFFFF"/>
        </a:accent3>
        <a:accent4>
          <a:srgbClr val="004033"/>
        </a:accent4>
        <a:accent5>
          <a:srgbClr val="CFABAE"/>
        </a:accent5>
        <a:accent6>
          <a:srgbClr val="9FA600"/>
        </a:accent6>
        <a:hlink>
          <a:srgbClr val="DA7311"/>
        </a:hlink>
        <a:folHlink>
          <a:srgbClr val="69C028"/>
        </a:folHlink>
      </a:clrScheme>
      <a:clrMap bg1="lt1" tx1="dk1" bg2="lt2" tx2="dk2" accent1="accent1" accent2="accent2" accent3="accent3" accent4="accent4" accent5="accent5" accent6="accent6" hlink="hlink" folHlink="folHlink"/>
    </a:extraClrScheme>
    <a:extraClrScheme>
      <a:clrScheme name="Corporate 9">
        <a:dk1>
          <a:srgbClr val="004D3D"/>
        </a:dk1>
        <a:lt1>
          <a:srgbClr val="FFFFFF"/>
        </a:lt1>
        <a:dk2>
          <a:srgbClr val="003200"/>
        </a:dk2>
        <a:lt2>
          <a:srgbClr val="E9DFD9"/>
        </a:lt2>
        <a:accent1>
          <a:srgbClr val="DA7311"/>
        </a:accent1>
        <a:accent2>
          <a:srgbClr val="B0B700"/>
        </a:accent2>
        <a:accent3>
          <a:srgbClr val="FFFFFF"/>
        </a:accent3>
        <a:accent4>
          <a:srgbClr val="004033"/>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
      <a:clrScheme name="Corporate 10">
        <a:dk1>
          <a:srgbClr val="003200"/>
        </a:dk1>
        <a:lt1>
          <a:srgbClr val="FFFFFF"/>
        </a:lt1>
        <a:dk2>
          <a:srgbClr val="003200"/>
        </a:dk2>
        <a:lt2>
          <a:srgbClr val="E9DFD9"/>
        </a:lt2>
        <a:accent1>
          <a:srgbClr val="DA7311"/>
        </a:accent1>
        <a:accent2>
          <a:srgbClr val="B0B700"/>
        </a:accent2>
        <a:accent3>
          <a:srgbClr val="FFFFFF"/>
        </a:accent3>
        <a:accent4>
          <a:srgbClr val="002900"/>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6B7DB06-E934-48C8-A69C-C834D981CEE4}" vid="{AE31DCB9-8CBC-424D-9866-1C85438052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715482170F7344AF0B626FEA07B067" ma:contentTypeVersion="14" ma:contentTypeDescription="Opprett et nytt dokument." ma:contentTypeScope="" ma:versionID="595dc6c8f9ea49ad3015cb583fd526ec">
  <xsd:schema xmlns:xsd="http://www.w3.org/2001/XMLSchema" xmlns:xs="http://www.w3.org/2001/XMLSchema" xmlns:p="http://schemas.microsoft.com/office/2006/metadata/properties" xmlns:ns3="d3d7ba0c-6cc6-43d9-839a-901ac23ff416" xmlns:ns4="d346ab67-dd76-416a-841b-0d862fe866e8" targetNamespace="http://schemas.microsoft.com/office/2006/metadata/properties" ma:root="true" ma:fieldsID="f33ab69372f9018bec0592853497b9cd" ns3:_="" ns4:_="">
    <xsd:import namespace="d3d7ba0c-6cc6-43d9-839a-901ac23ff416"/>
    <xsd:import namespace="d346ab67-dd76-416a-841b-0d862fe866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7ba0c-6cc6-43d9-839a-901ac23ff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46ab67-dd76-416a-841b-0d862fe866e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SharingHintHash" ma:index="20"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A2C106-D753-45F2-8B38-5020E9078CE9}">
  <ds:schemaRefs>
    <ds:schemaRef ds:uri="http://purl.org/dc/dcmitype/"/>
    <ds:schemaRef ds:uri="d3d7ba0c-6cc6-43d9-839a-901ac23ff416"/>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346ab67-dd76-416a-841b-0d862fe866e8"/>
    <ds:schemaRef ds:uri="http://schemas.microsoft.com/office/2006/metadata/properties"/>
  </ds:schemaRefs>
</ds:datastoreItem>
</file>

<file path=customXml/itemProps2.xml><?xml version="1.0" encoding="utf-8"?>
<ds:datastoreItem xmlns:ds="http://schemas.openxmlformats.org/officeDocument/2006/customXml" ds:itemID="{7DA01D1A-4729-4AF5-BC63-A4C595339A0A}">
  <ds:schemaRefs>
    <ds:schemaRef ds:uri="http://schemas.microsoft.com/sharepoint/v3/contenttype/forms"/>
  </ds:schemaRefs>
</ds:datastoreItem>
</file>

<file path=customXml/itemProps3.xml><?xml version="1.0" encoding="utf-8"?>
<ds:datastoreItem xmlns:ds="http://schemas.openxmlformats.org/officeDocument/2006/customXml" ds:itemID="{9271CEE9-70F0-4070-99C8-C27B33BCC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7ba0c-6cc6-43d9-839a-901ac23ff416"/>
    <ds:schemaRef ds:uri="d346ab67-dd76-416a-841b-0d862fe86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KvG_Kub 4 3 format</Template>
  <TotalTime>10</TotalTime>
  <Words>613</Words>
  <Application>Microsoft Office PowerPoint</Application>
  <PresentationFormat>Affichage à l'écran (4:3)</PresentationFormat>
  <Paragraphs>62</Paragraphs>
  <Slides>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Geneva</vt:lpstr>
      <vt:lpstr>Wingdings</vt:lpstr>
      <vt:lpstr>Kverneland</vt:lpstr>
      <vt:lpstr>Tractor Implement Management TIM Baler license key</vt:lpstr>
      <vt:lpstr>License key TIM Baler</vt:lpstr>
      <vt:lpstr>License key TIM Baler</vt:lpstr>
      <vt:lpstr>License key TIM Baler</vt:lpstr>
      <vt:lpstr>License key TIM Baler</vt:lpstr>
      <vt:lpstr>Marketing material</vt:lpstr>
      <vt:lpstr>Contact us</vt:lpstr>
    </vt:vector>
  </TitlesOfParts>
  <Company>Kverneland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TIMbaler license key</dc:title>
  <dc:creator>Ruud Zwirs</dc:creator>
  <cp:lastModifiedBy>Luc Souquet</cp:lastModifiedBy>
  <cp:revision>18</cp:revision>
  <dcterms:created xsi:type="dcterms:W3CDTF">2022-11-29T08:45:18Z</dcterms:created>
  <dcterms:modified xsi:type="dcterms:W3CDTF">2022-11-29T18:18:55Z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0x010100DA715482170F7344AF0B626FEA07B067</vt:lpwstr>
  </property>
</Properties>
</file>