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Lst>
  <p:notesMasterIdLst>
    <p:notesMasterId r:id="rId11"/>
  </p:notesMasterIdLst>
  <p:handoutMasterIdLst>
    <p:handoutMasterId r:id="rId12"/>
  </p:handoutMasterIdLst>
  <p:sldIdLst>
    <p:sldId id="269" r:id="rId5"/>
    <p:sldId id="270" r:id="rId6"/>
    <p:sldId id="271" r:id="rId7"/>
    <p:sldId id="272" r:id="rId8"/>
    <p:sldId id="273" r:id="rId9"/>
    <p:sldId id="274" r:id="rId10"/>
  </p:sldIdLst>
  <p:sldSz cx="9144000" cy="5143500" type="screen16x9"/>
  <p:notesSz cx="7099300" cy="10234613"/>
  <p:defaultTextStyle>
    <a:defPPr>
      <a:defRPr lang="en-US"/>
    </a:defPPr>
    <a:lvl1pPr algn="l" rtl="0" fontAlgn="base">
      <a:spcBef>
        <a:spcPct val="0"/>
      </a:spcBef>
      <a:spcAft>
        <a:spcPct val="0"/>
      </a:spcAft>
      <a:defRPr b="1" kern="1200">
        <a:solidFill>
          <a:schemeClr val="tx2"/>
        </a:solidFill>
        <a:latin typeface="Arial" panose="020B0604020202020204" pitchFamily="34" charset="0"/>
        <a:ea typeface="Geneva"/>
        <a:cs typeface="Arial" panose="020B0604020202020204" pitchFamily="34" charset="0"/>
      </a:defRPr>
    </a:lvl1pPr>
    <a:lvl2pPr marL="457200" algn="l" rtl="0" fontAlgn="base">
      <a:spcBef>
        <a:spcPct val="0"/>
      </a:spcBef>
      <a:spcAft>
        <a:spcPct val="0"/>
      </a:spcAft>
      <a:defRPr b="1" kern="1200">
        <a:solidFill>
          <a:schemeClr val="tx2"/>
        </a:solidFill>
        <a:latin typeface="Arial" panose="020B0604020202020204" pitchFamily="34" charset="0"/>
        <a:ea typeface="Geneva"/>
        <a:cs typeface="Arial" panose="020B0604020202020204" pitchFamily="34" charset="0"/>
      </a:defRPr>
    </a:lvl2pPr>
    <a:lvl3pPr marL="914400" algn="l" rtl="0" fontAlgn="base">
      <a:spcBef>
        <a:spcPct val="0"/>
      </a:spcBef>
      <a:spcAft>
        <a:spcPct val="0"/>
      </a:spcAft>
      <a:defRPr b="1" kern="1200">
        <a:solidFill>
          <a:schemeClr val="tx2"/>
        </a:solidFill>
        <a:latin typeface="Arial" panose="020B0604020202020204" pitchFamily="34" charset="0"/>
        <a:ea typeface="Geneva"/>
        <a:cs typeface="Arial" panose="020B0604020202020204" pitchFamily="34" charset="0"/>
      </a:defRPr>
    </a:lvl3pPr>
    <a:lvl4pPr marL="1371600" algn="l" rtl="0" fontAlgn="base">
      <a:spcBef>
        <a:spcPct val="0"/>
      </a:spcBef>
      <a:spcAft>
        <a:spcPct val="0"/>
      </a:spcAft>
      <a:defRPr b="1" kern="1200">
        <a:solidFill>
          <a:schemeClr val="tx2"/>
        </a:solidFill>
        <a:latin typeface="Arial" panose="020B0604020202020204" pitchFamily="34" charset="0"/>
        <a:ea typeface="Geneva"/>
        <a:cs typeface="Arial" panose="020B0604020202020204" pitchFamily="34" charset="0"/>
      </a:defRPr>
    </a:lvl4pPr>
    <a:lvl5pPr marL="1828800" algn="l" rtl="0" fontAlgn="base">
      <a:spcBef>
        <a:spcPct val="0"/>
      </a:spcBef>
      <a:spcAft>
        <a:spcPct val="0"/>
      </a:spcAft>
      <a:defRPr b="1" kern="1200">
        <a:solidFill>
          <a:schemeClr val="tx2"/>
        </a:solidFill>
        <a:latin typeface="Arial" panose="020B0604020202020204" pitchFamily="34" charset="0"/>
        <a:ea typeface="Geneva"/>
        <a:cs typeface="Arial" panose="020B0604020202020204" pitchFamily="34" charset="0"/>
      </a:defRPr>
    </a:lvl5pPr>
    <a:lvl6pPr marL="2286000" algn="l" defTabSz="914400" rtl="0" eaLnBrk="1" latinLnBrk="0" hangingPunct="1">
      <a:defRPr b="1" kern="1200">
        <a:solidFill>
          <a:schemeClr val="tx2"/>
        </a:solidFill>
        <a:latin typeface="Arial" panose="020B0604020202020204" pitchFamily="34" charset="0"/>
        <a:ea typeface="Geneva"/>
        <a:cs typeface="Arial" panose="020B0604020202020204" pitchFamily="34" charset="0"/>
      </a:defRPr>
    </a:lvl6pPr>
    <a:lvl7pPr marL="2743200" algn="l" defTabSz="914400" rtl="0" eaLnBrk="1" latinLnBrk="0" hangingPunct="1">
      <a:defRPr b="1" kern="1200">
        <a:solidFill>
          <a:schemeClr val="tx2"/>
        </a:solidFill>
        <a:latin typeface="Arial" panose="020B0604020202020204" pitchFamily="34" charset="0"/>
        <a:ea typeface="Geneva"/>
        <a:cs typeface="Arial" panose="020B0604020202020204" pitchFamily="34" charset="0"/>
      </a:defRPr>
    </a:lvl7pPr>
    <a:lvl8pPr marL="3200400" algn="l" defTabSz="914400" rtl="0" eaLnBrk="1" latinLnBrk="0" hangingPunct="1">
      <a:defRPr b="1" kern="1200">
        <a:solidFill>
          <a:schemeClr val="tx2"/>
        </a:solidFill>
        <a:latin typeface="Arial" panose="020B0604020202020204" pitchFamily="34" charset="0"/>
        <a:ea typeface="Geneva"/>
        <a:cs typeface="Arial" panose="020B0604020202020204" pitchFamily="34" charset="0"/>
      </a:defRPr>
    </a:lvl8pPr>
    <a:lvl9pPr marL="3657600" algn="l" defTabSz="914400" rtl="0" eaLnBrk="1" latinLnBrk="0" hangingPunct="1">
      <a:defRPr b="1" kern="1200">
        <a:solidFill>
          <a:schemeClr val="tx2"/>
        </a:solidFill>
        <a:latin typeface="Arial" panose="020B0604020202020204" pitchFamily="34" charset="0"/>
        <a:ea typeface="Geneva"/>
        <a:cs typeface="Arial" panose="020B0604020202020204" pitchFamily="34" charset="0"/>
      </a:defRPr>
    </a:lvl9pPr>
  </p:defaultTextStyle>
  <p:extLst>
    <p:ext uri="{EFAFB233-063F-42B5-8137-9DF3F51BA10A}">
      <p15:sldGuideLst xmlns:p15="http://schemas.microsoft.com/office/powerpoint/2012/main">
        <p15:guide id="1" pos="975" userDrawn="1">
          <p15:clr>
            <a:srgbClr val="A4A3A4"/>
          </p15:clr>
        </p15:guide>
        <p15:guide id="2" orient="horz" pos="441" userDrawn="1">
          <p15:clr>
            <a:srgbClr val="A4A3A4"/>
          </p15:clr>
        </p15:guide>
        <p15:guide id="3" pos="2880" userDrawn="1">
          <p15:clr>
            <a:srgbClr val="A4A3A4"/>
          </p15:clr>
        </p15:guide>
        <p15:guide id="4" pos="158" userDrawn="1">
          <p15:clr>
            <a:srgbClr val="A4A3A4"/>
          </p15:clr>
        </p15:guide>
        <p15:guide id="5" pos="2608" userDrawn="1">
          <p15:clr>
            <a:srgbClr val="A4A3A4"/>
          </p15:clr>
        </p15:guide>
        <p15:guide id="6" orient="horz" pos="1257" userDrawn="1">
          <p15:clr>
            <a:srgbClr val="A4A3A4"/>
          </p15:clr>
        </p15:guide>
        <p15:guide id="7" orient="horz" pos="622" userDrawn="1">
          <p15:clr>
            <a:srgbClr val="A4A3A4"/>
          </p15:clr>
        </p15:guide>
        <p15:guide id="8" pos="3152" userDrawn="1">
          <p15:clr>
            <a:srgbClr val="A4A3A4"/>
          </p15:clr>
        </p15:guide>
        <p15:guide id="9" pos="5602" userDrawn="1">
          <p15:clr>
            <a:srgbClr val="A4A3A4"/>
          </p15:clr>
        </p15:guide>
        <p15:guide id="10" orient="horz" pos="29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451"/>
    <a:srgbClr val="F83324"/>
    <a:srgbClr val="003C28"/>
    <a:srgbClr val="094831"/>
    <a:srgbClr val="A0AA00"/>
    <a:srgbClr val="006600"/>
    <a:srgbClr val="2E08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42" autoAdjust="0"/>
  </p:normalViewPr>
  <p:slideViewPr>
    <p:cSldViewPr>
      <p:cViewPr varScale="1">
        <p:scale>
          <a:sx n="112" d="100"/>
          <a:sy n="112" d="100"/>
        </p:scale>
        <p:origin x="518" y="72"/>
      </p:cViewPr>
      <p:guideLst>
        <p:guide pos="975"/>
        <p:guide orient="horz" pos="441"/>
        <p:guide pos="2880"/>
        <p:guide pos="158"/>
        <p:guide pos="2608"/>
        <p:guide orient="horz" pos="1257"/>
        <p:guide orient="horz" pos="622"/>
        <p:guide pos="3152"/>
        <p:guide pos="5602"/>
        <p:guide orient="horz" pos="2935"/>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537" tIns="47768" rIns="95537" bIns="47768" numCol="1" anchor="t" anchorCtr="0" compatLnSpc="1">
            <a:prstTxWarp prst="textNoShape">
              <a:avLst/>
            </a:prstTxWarp>
          </a:bodyPr>
          <a:lstStyle>
            <a:lvl1pPr algn="l" defTabSz="955675">
              <a:defRPr sz="1300" b="0" dirty="0">
                <a:solidFill>
                  <a:schemeClr val="tx1"/>
                </a:solidFill>
                <a:latin typeface="Arial" charset="0"/>
                <a:ea typeface="+mn-ea"/>
                <a:cs typeface="+mn-cs"/>
              </a:defRPr>
            </a:lvl1pPr>
          </a:lstStyle>
          <a:p>
            <a:pPr>
              <a:defRPr/>
            </a:pPr>
            <a:endParaRPr lang="en-US"/>
          </a:p>
        </p:txBody>
      </p:sp>
      <p:sp>
        <p:nvSpPr>
          <p:cNvPr id="11267"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5537" tIns="47768" rIns="95537" bIns="47768" numCol="1" anchor="t" anchorCtr="0" compatLnSpc="1">
            <a:prstTxWarp prst="textNoShape">
              <a:avLst/>
            </a:prstTxWarp>
          </a:bodyPr>
          <a:lstStyle>
            <a:lvl1pPr algn="r" defTabSz="955675">
              <a:defRPr sz="1300" b="0" dirty="0">
                <a:solidFill>
                  <a:schemeClr val="tx1"/>
                </a:solidFill>
                <a:latin typeface="Arial" charset="0"/>
                <a:ea typeface="+mn-ea"/>
                <a:cs typeface="+mn-cs"/>
              </a:defRPr>
            </a:lvl1pPr>
          </a:lstStyle>
          <a:p>
            <a:pPr>
              <a:defRPr/>
            </a:pPr>
            <a:endParaRPr lang="en-US"/>
          </a:p>
        </p:txBody>
      </p:sp>
      <p:sp>
        <p:nvSpPr>
          <p:cNvPr id="11268"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5537" tIns="47768" rIns="95537" bIns="47768" numCol="1" anchor="b" anchorCtr="0" compatLnSpc="1">
            <a:prstTxWarp prst="textNoShape">
              <a:avLst/>
            </a:prstTxWarp>
          </a:bodyPr>
          <a:lstStyle>
            <a:lvl1pPr algn="l" defTabSz="955675">
              <a:defRPr sz="1300" b="0" dirty="0">
                <a:solidFill>
                  <a:schemeClr val="tx1"/>
                </a:solidFill>
                <a:latin typeface="Arial" charset="0"/>
                <a:ea typeface="+mn-ea"/>
                <a:cs typeface="+mn-cs"/>
              </a:defRPr>
            </a:lvl1pPr>
          </a:lstStyle>
          <a:p>
            <a:pPr>
              <a:defRPr/>
            </a:pPr>
            <a:endParaRPr lang="en-US"/>
          </a:p>
        </p:txBody>
      </p:sp>
      <p:sp>
        <p:nvSpPr>
          <p:cNvPr id="11269"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5537" tIns="47768" rIns="95537" bIns="47768" numCol="1" anchor="b" anchorCtr="0" compatLnSpc="1">
            <a:prstTxWarp prst="textNoShape">
              <a:avLst/>
            </a:prstTxWarp>
          </a:bodyPr>
          <a:lstStyle>
            <a:lvl1pPr algn="r" defTabSz="955675">
              <a:defRPr sz="1300" b="0">
                <a:solidFill>
                  <a:schemeClr val="tx1"/>
                </a:solidFill>
                <a:cs typeface="Geneva"/>
              </a:defRPr>
            </a:lvl1pPr>
          </a:lstStyle>
          <a:p>
            <a:fld id="{3C806BC5-07E5-4AFC-897F-75A5FDD1C6E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537" tIns="47768" rIns="95537" bIns="47768" numCol="1" anchor="t" anchorCtr="0" compatLnSpc="1">
            <a:prstTxWarp prst="textNoShape">
              <a:avLst/>
            </a:prstTxWarp>
          </a:bodyPr>
          <a:lstStyle>
            <a:lvl1pPr algn="l" defTabSz="955675">
              <a:defRPr sz="1300" b="0" dirty="0">
                <a:solidFill>
                  <a:schemeClr val="tx1"/>
                </a:solidFill>
                <a:latin typeface="Arial" charset="0"/>
                <a:ea typeface="+mn-ea"/>
                <a:cs typeface="+mn-cs"/>
              </a:defRPr>
            </a:lvl1pPr>
          </a:lstStyle>
          <a:p>
            <a:pPr>
              <a:defRPr/>
            </a:pPr>
            <a:endParaRPr lang="en-GB"/>
          </a:p>
        </p:txBody>
      </p:sp>
      <p:sp>
        <p:nvSpPr>
          <p:cNvPr id="47107"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5537" tIns="47768" rIns="95537" bIns="47768" numCol="1" anchor="t" anchorCtr="0" compatLnSpc="1">
            <a:prstTxWarp prst="textNoShape">
              <a:avLst/>
            </a:prstTxWarp>
          </a:bodyPr>
          <a:lstStyle>
            <a:lvl1pPr algn="r" defTabSz="955675">
              <a:defRPr sz="1300" b="0" dirty="0">
                <a:solidFill>
                  <a:schemeClr val="tx1"/>
                </a:solidFill>
                <a:latin typeface="Arial" charset="0"/>
                <a:ea typeface="+mn-ea"/>
                <a:cs typeface="+mn-cs"/>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711200" y="4860925"/>
            <a:ext cx="5676900" cy="4605338"/>
          </a:xfrm>
          <a:prstGeom prst="rect">
            <a:avLst/>
          </a:prstGeom>
          <a:noFill/>
          <a:ln w="9525">
            <a:noFill/>
            <a:miter lim="800000"/>
            <a:headEnd/>
            <a:tailEnd/>
          </a:ln>
          <a:effectLst/>
        </p:spPr>
        <p:txBody>
          <a:bodyPr vert="horz" wrap="square" lIns="95537" tIns="47768" rIns="95537" bIns="4776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7110"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5537" tIns="47768" rIns="95537" bIns="47768" numCol="1" anchor="b" anchorCtr="0" compatLnSpc="1">
            <a:prstTxWarp prst="textNoShape">
              <a:avLst/>
            </a:prstTxWarp>
          </a:bodyPr>
          <a:lstStyle>
            <a:lvl1pPr algn="l" defTabSz="955675">
              <a:defRPr sz="1300" b="0" dirty="0">
                <a:solidFill>
                  <a:schemeClr val="tx1"/>
                </a:solidFill>
                <a:latin typeface="Arial" charset="0"/>
                <a:ea typeface="+mn-ea"/>
                <a:cs typeface="+mn-cs"/>
              </a:defRPr>
            </a:lvl1pPr>
          </a:lstStyle>
          <a:p>
            <a:pPr>
              <a:defRPr/>
            </a:pPr>
            <a:endParaRPr lang="en-GB"/>
          </a:p>
        </p:txBody>
      </p:sp>
      <p:sp>
        <p:nvSpPr>
          <p:cNvPr id="47111"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5537" tIns="47768" rIns="95537" bIns="47768" numCol="1" anchor="b" anchorCtr="0" compatLnSpc="1">
            <a:prstTxWarp prst="textNoShape">
              <a:avLst/>
            </a:prstTxWarp>
          </a:bodyPr>
          <a:lstStyle>
            <a:lvl1pPr algn="r" defTabSz="955675">
              <a:defRPr sz="1300" b="0">
                <a:solidFill>
                  <a:schemeClr val="tx1"/>
                </a:solidFill>
                <a:cs typeface="Geneva"/>
              </a:defRPr>
            </a:lvl1pPr>
          </a:lstStyle>
          <a:p>
            <a:fld id="{BE6BEA1B-0D9B-4FFA-9A86-BDBB4BD2238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ocke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4E8627-5DAE-5A4C-B955-1232E35EECAF}"/>
              </a:ext>
            </a:extLst>
          </p:cNvPr>
          <p:cNvPicPr>
            <a:picLocks noChangeAspect="1"/>
          </p:cNvPicPr>
          <p:nvPr userDrawn="1"/>
        </p:nvPicPr>
        <p:blipFill>
          <a:blip r:embed="rId2"/>
          <a:stretch>
            <a:fillRect/>
          </a:stretch>
        </p:blipFill>
        <p:spPr>
          <a:xfrm>
            <a:off x="1354" y="0"/>
            <a:ext cx="9141291" cy="5143500"/>
          </a:xfrm>
          <a:prstGeom prst="rect">
            <a:avLst/>
          </a:prstGeom>
        </p:spPr>
      </p:pic>
      <p:sp>
        <p:nvSpPr>
          <p:cNvPr id="11" name="Title 1"/>
          <p:cNvSpPr>
            <a:spLocks noGrp="1"/>
          </p:cNvSpPr>
          <p:nvPr>
            <p:ph type="ctrTitle" hasCustomPrompt="1"/>
          </p:nvPr>
        </p:nvSpPr>
        <p:spPr>
          <a:xfrm>
            <a:off x="468314" y="2841803"/>
            <a:ext cx="8207375" cy="325785"/>
          </a:xfrm>
          <a:prstGeom prst="rect">
            <a:avLst/>
          </a:prstGeom>
        </p:spPr>
        <p:txBody>
          <a:bodyPr lIns="0" tIns="0" rIns="0" bIns="0" anchor="ctr" anchorCtr="0"/>
          <a:lstStyle>
            <a:lvl1pPr algn="ctr">
              <a:defRPr sz="3000" baseline="0">
                <a:solidFill>
                  <a:schemeClr val="bg1"/>
                </a:solidFill>
              </a:defRPr>
            </a:lvl1pPr>
          </a:lstStyle>
          <a:p>
            <a:r>
              <a:rPr lang="en-US" noProof="0" dirty="0"/>
              <a:t>Click to add title</a:t>
            </a:r>
            <a:endParaRPr lang="en-GB" noProof="0" dirty="0"/>
          </a:p>
        </p:txBody>
      </p:sp>
      <p:sp>
        <p:nvSpPr>
          <p:cNvPr id="14" name="Subtitle 2"/>
          <p:cNvSpPr>
            <a:spLocks noGrp="1"/>
          </p:cNvSpPr>
          <p:nvPr>
            <p:ph type="subTitle" idx="1" hasCustomPrompt="1"/>
          </p:nvPr>
        </p:nvSpPr>
        <p:spPr>
          <a:xfrm>
            <a:off x="468314" y="3273851"/>
            <a:ext cx="8207375" cy="216024"/>
          </a:xfrm>
          <a:prstGeom prst="rect">
            <a:avLst/>
          </a:prstGeom>
        </p:spPr>
        <p:txBody>
          <a:bodyPr lIns="0" tIns="0" rIns="0" bIns="0" anchor="ctr" anchorCtr="0"/>
          <a:lstStyle>
            <a:lvl1pPr marL="0" indent="0" algn="ctr">
              <a:buNone/>
              <a:defRPr sz="1800" baseline="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noProof="0" dirty="0"/>
              <a:t>Click to add subtitle</a:t>
            </a:r>
            <a:endParaRPr lang="en-GB" noProof="0" dirty="0"/>
          </a:p>
        </p:txBody>
      </p:sp>
      <p:sp>
        <p:nvSpPr>
          <p:cNvPr id="15" name="Textplatzhalter 7"/>
          <p:cNvSpPr>
            <a:spLocks noGrp="1"/>
          </p:cNvSpPr>
          <p:nvPr>
            <p:ph type="body" sz="quarter" idx="12" hasCustomPrompt="1"/>
          </p:nvPr>
        </p:nvSpPr>
        <p:spPr>
          <a:xfrm>
            <a:off x="468314" y="3597718"/>
            <a:ext cx="8207375" cy="216000"/>
          </a:xfrm>
          <a:prstGeom prst="rect">
            <a:avLst/>
          </a:prstGeom>
        </p:spPr>
        <p:txBody>
          <a:bodyPr lIns="0" tIns="0" rIns="0" bIns="0" anchor="ctr" anchorCtr="0"/>
          <a:lstStyle>
            <a:lvl1pPr algn="ctr">
              <a:buNone/>
              <a:defRPr sz="18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135310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e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8AC572-864D-CC49-8081-576EDEB691F6}"/>
              </a:ext>
            </a:extLst>
          </p:cNvPr>
          <p:cNvPicPr>
            <a:picLocks noChangeAspect="1"/>
          </p:cNvPicPr>
          <p:nvPr userDrawn="1"/>
        </p:nvPicPr>
        <p:blipFill>
          <a:blip r:embed="rId2"/>
          <a:stretch>
            <a:fillRect/>
          </a:stretch>
        </p:blipFill>
        <p:spPr>
          <a:xfrm>
            <a:off x="1354" y="0"/>
            <a:ext cx="9141291" cy="5143500"/>
          </a:xfrm>
          <a:prstGeom prst="rect">
            <a:avLst/>
          </a:prstGeom>
        </p:spPr>
      </p:pic>
      <p:sp>
        <p:nvSpPr>
          <p:cNvPr id="5" name="Picture Placeholder 4"/>
          <p:cNvSpPr>
            <a:spLocks noGrp="1"/>
          </p:cNvSpPr>
          <p:nvPr>
            <p:ph type="pic" sz="quarter" idx="13" hasCustomPrompt="1"/>
          </p:nvPr>
        </p:nvSpPr>
        <p:spPr>
          <a:xfrm>
            <a:off x="0" y="0"/>
            <a:ext cx="9144000" cy="3159000"/>
          </a:xfrm>
          <a:prstGeom prst="rect">
            <a:avLst/>
          </a:prstGeom>
        </p:spPr>
        <p:txBody>
          <a:bodyPr lIns="108000" tIns="108000" rIns="108000" bIns="108000"/>
          <a:lstStyle>
            <a:lvl1pPr>
              <a:buNone/>
              <a:defRPr/>
            </a:lvl1pPr>
          </a:lstStyle>
          <a:p>
            <a:pPr lvl="0"/>
            <a:r>
              <a:rPr lang="en-GB" noProof="0" dirty="0"/>
              <a:t>Click icon to add picture</a:t>
            </a:r>
          </a:p>
        </p:txBody>
      </p:sp>
      <p:sp>
        <p:nvSpPr>
          <p:cNvPr id="6" name="Title 1"/>
          <p:cNvSpPr>
            <a:spLocks noGrp="1"/>
          </p:cNvSpPr>
          <p:nvPr>
            <p:ph type="ctrTitle" hasCustomPrompt="1"/>
          </p:nvPr>
        </p:nvSpPr>
        <p:spPr>
          <a:xfrm>
            <a:off x="1475656" y="3381840"/>
            <a:ext cx="7344816" cy="325785"/>
          </a:xfrm>
          <a:prstGeom prst="rect">
            <a:avLst/>
          </a:prstGeom>
        </p:spPr>
        <p:txBody>
          <a:bodyPr lIns="0" tIns="0" rIns="0" bIns="0" anchor="ctr" anchorCtr="0"/>
          <a:lstStyle>
            <a:lvl1pPr algn="l">
              <a:defRPr sz="3000" baseline="0">
                <a:solidFill>
                  <a:srgbClr val="0C3451"/>
                </a:solidFill>
              </a:defRPr>
            </a:lvl1pPr>
          </a:lstStyle>
          <a:p>
            <a:r>
              <a:rPr lang="en-US" noProof="0" dirty="0"/>
              <a:t>Click to add title</a:t>
            </a:r>
            <a:endParaRPr lang="en-GB" noProof="0" dirty="0"/>
          </a:p>
        </p:txBody>
      </p:sp>
      <p:sp>
        <p:nvSpPr>
          <p:cNvPr id="7" name="Subtitle 2"/>
          <p:cNvSpPr>
            <a:spLocks noGrp="1"/>
          </p:cNvSpPr>
          <p:nvPr>
            <p:ph type="subTitle" idx="1" hasCustomPrompt="1"/>
          </p:nvPr>
        </p:nvSpPr>
        <p:spPr>
          <a:xfrm>
            <a:off x="1475656" y="3813888"/>
            <a:ext cx="7344816" cy="216024"/>
          </a:xfrm>
          <a:prstGeom prst="rect">
            <a:avLst/>
          </a:prstGeom>
        </p:spPr>
        <p:txBody>
          <a:bodyPr lIns="0" tIns="0" rIns="0" bIns="0" anchor="ctr" anchorCtr="0"/>
          <a:lstStyle>
            <a:lvl1pPr marL="0" indent="0" algn="l">
              <a:buNone/>
              <a:defRPr sz="1800" baseline="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noProof="0" dirty="0"/>
              <a:t>Click to add subtitle</a:t>
            </a:r>
            <a:endParaRPr lang="en-GB" noProof="0" dirty="0"/>
          </a:p>
        </p:txBody>
      </p:sp>
      <p:sp>
        <p:nvSpPr>
          <p:cNvPr id="9" name="Textplatzhalter 7"/>
          <p:cNvSpPr>
            <a:spLocks noGrp="1"/>
          </p:cNvSpPr>
          <p:nvPr>
            <p:ph type="body" sz="quarter" idx="12" hasCustomPrompt="1"/>
          </p:nvPr>
        </p:nvSpPr>
        <p:spPr>
          <a:xfrm>
            <a:off x="1475656" y="4137756"/>
            <a:ext cx="7344816" cy="216000"/>
          </a:xfrm>
          <a:prstGeom prst="rect">
            <a:avLst/>
          </a:prstGeom>
        </p:spPr>
        <p:txBody>
          <a:bodyPr lIns="0" tIns="0" rIns="0" bIns="0" anchor="ctr" anchorCtr="0"/>
          <a:lstStyle>
            <a:lvl1pPr algn="l">
              <a:buNone/>
              <a:defRPr sz="1800" baseline="0">
                <a:solidFill>
                  <a:schemeClr val="tx1"/>
                </a:solidFill>
              </a:defRPr>
            </a:lvl1pPr>
          </a:lstStyle>
          <a:p>
            <a:pPr lvl="0"/>
            <a:r>
              <a:rPr lang="en-US" noProof="0" dirty="0"/>
              <a:t>Click to add text</a:t>
            </a:r>
          </a:p>
        </p:txBody>
      </p:sp>
    </p:spTree>
    <p:extLst>
      <p:ext uri="{BB962C8B-B14F-4D97-AF65-F5344CB8AC3E}">
        <p14:creationId xmlns:p14="http://schemas.microsoft.com/office/powerpoint/2010/main" val="12646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1DA989-645B-6F4C-AFA7-5F42E228FA6E}"/>
              </a:ext>
            </a:extLst>
          </p:cNvPr>
          <p:cNvPicPr>
            <a:picLocks noChangeAspect="1"/>
          </p:cNvPicPr>
          <p:nvPr userDrawn="1"/>
        </p:nvPicPr>
        <p:blipFill>
          <a:blip r:embed="rId2"/>
          <a:stretch>
            <a:fillRect/>
          </a:stretch>
        </p:blipFill>
        <p:spPr>
          <a:xfrm>
            <a:off x="1354" y="0"/>
            <a:ext cx="9141291" cy="5143500"/>
          </a:xfrm>
          <a:prstGeom prst="rect">
            <a:avLst/>
          </a:prstGeom>
        </p:spPr>
      </p:pic>
      <p:sp>
        <p:nvSpPr>
          <p:cNvPr id="6" name="Title 1"/>
          <p:cNvSpPr>
            <a:spLocks noGrp="1"/>
          </p:cNvSpPr>
          <p:nvPr>
            <p:ph type="ctrTitle" hasCustomPrompt="1"/>
          </p:nvPr>
        </p:nvSpPr>
        <p:spPr>
          <a:xfrm>
            <a:off x="468000" y="864000"/>
            <a:ext cx="8208000" cy="324000"/>
          </a:xfrm>
          <a:prstGeom prst="rect">
            <a:avLst/>
          </a:prstGeom>
        </p:spPr>
        <p:txBody>
          <a:bodyPr lIns="0" tIns="0" rIns="0" bIns="0" anchor="ctr" anchorCtr="0"/>
          <a:lstStyle>
            <a:lvl1pPr algn="l">
              <a:defRPr sz="3000" baseline="0">
                <a:solidFill>
                  <a:srgbClr val="0C3451"/>
                </a:solidFill>
              </a:defRPr>
            </a:lvl1pPr>
          </a:lstStyle>
          <a:p>
            <a:r>
              <a:rPr lang="en-US" noProof="0" dirty="0"/>
              <a:t>Click to add heading</a:t>
            </a:r>
            <a:endParaRPr lang="en-GB" noProof="0" dirty="0"/>
          </a:p>
        </p:txBody>
      </p:sp>
      <p:sp>
        <p:nvSpPr>
          <p:cNvPr id="8" name="Content Placeholder 2">
            <a:extLst>
              <a:ext uri="{FF2B5EF4-FFF2-40B4-BE49-F238E27FC236}">
                <a16:creationId xmlns:a16="http://schemas.microsoft.com/office/drawing/2014/main" id="{BD452354-FDA7-C844-9AC2-1CE690E90CCF}"/>
              </a:ext>
            </a:extLst>
          </p:cNvPr>
          <p:cNvSpPr>
            <a:spLocks noGrp="1"/>
          </p:cNvSpPr>
          <p:nvPr>
            <p:ph idx="1" hasCustomPrompt="1"/>
          </p:nvPr>
        </p:nvSpPr>
        <p:spPr>
          <a:xfrm>
            <a:off x="468314" y="1485001"/>
            <a:ext cx="8207375" cy="3023999"/>
          </a:xfrm>
          <a:prstGeom prst="rect">
            <a:avLst/>
          </a:prstGeom>
        </p:spPr>
        <p:txBody>
          <a:bodyPr lIns="0" tIns="0" rIns="0" bIns="0"/>
          <a:lstStyle>
            <a:lvl1pPr marL="180000" indent="-180000">
              <a:buFont typeface="Wingdings" panose="05000000000000000000" pitchFamily="2" charset="2"/>
              <a:buChar char="§"/>
              <a:defRPr sz="1800" baseline="0"/>
            </a:lvl1pPr>
          </a:lstStyle>
          <a:p>
            <a:pPr lvl="0"/>
            <a:r>
              <a:rPr lang="en-GB" dirty="0"/>
              <a:t>Click to add content</a:t>
            </a:r>
          </a:p>
        </p:txBody>
      </p:sp>
      <p:sp>
        <p:nvSpPr>
          <p:cNvPr id="5" name="Slide Number Placeholder 5">
            <a:extLst>
              <a:ext uri="{FF2B5EF4-FFF2-40B4-BE49-F238E27FC236}">
                <a16:creationId xmlns:a16="http://schemas.microsoft.com/office/drawing/2014/main" id="{205204BE-B84A-D849-B876-CD5AA6B1D6D6}"/>
              </a:ext>
            </a:extLst>
          </p:cNvPr>
          <p:cNvSpPr>
            <a:spLocks noGrp="1"/>
          </p:cNvSpPr>
          <p:nvPr>
            <p:ph type="sldNum" sz="quarter" idx="14"/>
          </p:nvPr>
        </p:nvSpPr>
        <p:spPr>
          <a:xfrm>
            <a:off x="8172000" y="108000"/>
            <a:ext cx="905272" cy="365125"/>
          </a:xfrm>
          <a:prstGeom prst="rect">
            <a:avLst/>
          </a:prstGeom>
        </p:spPr>
        <p:txBody>
          <a:bodyPr/>
          <a:lstStyle>
            <a:lvl1pPr algn="r">
              <a:defRPr sz="1000" b="0">
                <a:solidFill>
                  <a:srgbClr val="9C9C9C"/>
                </a:solidFill>
              </a:defRPr>
            </a:lvl1pPr>
          </a:lstStyle>
          <a:p>
            <a:fld id="{2E1423A3-3BF5-BF47-A16D-0FD2FC5582C3}" type="slidenum">
              <a:rPr lang="en-GB" smtClean="0"/>
              <a:pPr/>
              <a:t>‹#›</a:t>
            </a:fld>
            <a:endParaRPr lang="en-GB" dirty="0"/>
          </a:p>
        </p:txBody>
      </p:sp>
    </p:spTree>
    <p:extLst>
      <p:ext uri="{BB962C8B-B14F-4D97-AF65-F5344CB8AC3E}">
        <p14:creationId xmlns:p14="http://schemas.microsoft.com/office/powerpoint/2010/main" val="162847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Content and Pictur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C86726-6608-BB40-B73A-26AA0754D75A}"/>
              </a:ext>
            </a:extLst>
          </p:cNvPr>
          <p:cNvPicPr>
            <a:picLocks noChangeAspect="1"/>
          </p:cNvPicPr>
          <p:nvPr userDrawn="1"/>
        </p:nvPicPr>
        <p:blipFill>
          <a:blip r:embed="rId2"/>
          <a:stretch>
            <a:fillRect/>
          </a:stretch>
        </p:blipFill>
        <p:spPr>
          <a:xfrm>
            <a:off x="1354" y="0"/>
            <a:ext cx="9141291" cy="5143500"/>
          </a:xfrm>
          <a:prstGeom prst="rect">
            <a:avLst/>
          </a:prstGeom>
        </p:spPr>
      </p:pic>
      <p:sp>
        <p:nvSpPr>
          <p:cNvPr id="6" name="Title 1"/>
          <p:cNvSpPr>
            <a:spLocks noGrp="1"/>
          </p:cNvSpPr>
          <p:nvPr>
            <p:ph type="ctrTitle" hasCustomPrompt="1"/>
          </p:nvPr>
        </p:nvSpPr>
        <p:spPr>
          <a:xfrm>
            <a:off x="468000" y="864000"/>
            <a:ext cx="8208000" cy="324000"/>
          </a:xfrm>
          <a:prstGeom prst="rect">
            <a:avLst/>
          </a:prstGeom>
        </p:spPr>
        <p:txBody>
          <a:bodyPr lIns="0" tIns="0" rIns="0" bIns="0" anchor="ctr" anchorCtr="0"/>
          <a:lstStyle>
            <a:lvl1pPr algn="l">
              <a:defRPr sz="3000" baseline="0">
                <a:solidFill>
                  <a:srgbClr val="0C3451"/>
                </a:solidFill>
              </a:defRPr>
            </a:lvl1pPr>
          </a:lstStyle>
          <a:p>
            <a:r>
              <a:rPr lang="en-US" noProof="0" dirty="0"/>
              <a:t>Click to add heading</a:t>
            </a:r>
            <a:endParaRPr lang="en-GB" noProof="0" dirty="0"/>
          </a:p>
        </p:txBody>
      </p:sp>
      <p:sp>
        <p:nvSpPr>
          <p:cNvPr id="8" name="Content Placeholder 2">
            <a:extLst>
              <a:ext uri="{FF2B5EF4-FFF2-40B4-BE49-F238E27FC236}">
                <a16:creationId xmlns:a16="http://schemas.microsoft.com/office/drawing/2014/main" id="{BD452354-FDA7-C844-9AC2-1CE690E90CCF}"/>
              </a:ext>
            </a:extLst>
          </p:cNvPr>
          <p:cNvSpPr>
            <a:spLocks noGrp="1"/>
          </p:cNvSpPr>
          <p:nvPr>
            <p:ph idx="1" hasCustomPrompt="1"/>
          </p:nvPr>
        </p:nvSpPr>
        <p:spPr>
          <a:xfrm>
            <a:off x="468313" y="1485001"/>
            <a:ext cx="3960000" cy="3023999"/>
          </a:xfrm>
          <a:prstGeom prst="rect">
            <a:avLst/>
          </a:prstGeom>
        </p:spPr>
        <p:txBody>
          <a:bodyPr lIns="0" tIns="0" rIns="0" bIns="0"/>
          <a:lstStyle>
            <a:lvl1pPr marL="180000" indent="-180000">
              <a:buFont typeface="Wingdings" panose="05000000000000000000" pitchFamily="2" charset="2"/>
              <a:buChar char="§"/>
              <a:defRPr sz="1800" baseline="0"/>
            </a:lvl1pPr>
          </a:lstStyle>
          <a:p>
            <a:pPr lvl="0"/>
            <a:r>
              <a:rPr lang="en-GB" dirty="0"/>
              <a:t>Click to add content</a:t>
            </a:r>
          </a:p>
        </p:txBody>
      </p:sp>
      <p:sp>
        <p:nvSpPr>
          <p:cNvPr id="3" name="Picture Placeholder 2">
            <a:extLst>
              <a:ext uri="{FF2B5EF4-FFF2-40B4-BE49-F238E27FC236}">
                <a16:creationId xmlns:a16="http://schemas.microsoft.com/office/drawing/2014/main" id="{99BFF68C-56E8-0C4D-85E8-85BD83D3339A}"/>
              </a:ext>
            </a:extLst>
          </p:cNvPr>
          <p:cNvSpPr>
            <a:spLocks noGrp="1"/>
          </p:cNvSpPr>
          <p:nvPr>
            <p:ph type="pic" sz="quarter" idx="10" hasCustomPrompt="1"/>
          </p:nvPr>
        </p:nvSpPr>
        <p:spPr>
          <a:xfrm>
            <a:off x="4716463" y="1484710"/>
            <a:ext cx="3959225" cy="3024188"/>
          </a:xfrm>
          <a:prstGeom prst="rect">
            <a:avLst/>
          </a:prstGeom>
        </p:spPr>
        <p:txBody>
          <a:bodyPr lIns="0" tIns="0" rIns="0" bIns="0"/>
          <a:lstStyle>
            <a:lvl1pPr>
              <a:buNone/>
              <a:defRPr sz="1800"/>
            </a:lvl1pPr>
          </a:lstStyle>
          <a:p>
            <a:r>
              <a:rPr lang="en-GB" dirty="0"/>
              <a:t>Click on symbol to add picture</a:t>
            </a:r>
          </a:p>
        </p:txBody>
      </p:sp>
      <p:sp>
        <p:nvSpPr>
          <p:cNvPr id="9" name="Slide Number Placeholder 5">
            <a:extLst>
              <a:ext uri="{FF2B5EF4-FFF2-40B4-BE49-F238E27FC236}">
                <a16:creationId xmlns:a16="http://schemas.microsoft.com/office/drawing/2014/main" id="{7904A6EE-1E86-EA40-83F4-2EAABE908618}"/>
              </a:ext>
            </a:extLst>
          </p:cNvPr>
          <p:cNvSpPr>
            <a:spLocks noGrp="1"/>
          </p:cNvSpPr>
          <p:nvPr>
            <p:ph type="sldNum" sz="quarter" idx="14"/>
          </p:nvPr>
        </p:nvSpPr>
        <p:spPr>
          <a:xfrm>
            <a:off x="8172000" y="108000"/>
            <a:ext cx="905272" cy="365125"/>
          </a:xfrm>
          <a:prstGeom prst="rect">
            <a:avLst/>
          </a:prstGeom>
        </p:spPr>
        <p:txBody>
          <a:bodyPr/>
          <a:lstStyle>
            <a:lvl1pPr algn="r">
              <a:defRPr sz="1000" b="0">
                <a:solidFill>
                  <a:srgbClr val="9C9C9C"/>
                </a:solidFill>
              </a:defRPr>
            </a:lvl1pPr>
          </a:lstStyle>
          <a:p>
            <a:fld id="{2E1423A3-3BF5-BF47-A16D-0FD2FC5582C3}" type="slidenum">
              <a:rPr lang="en-GB" smtClean="0"/>
              <a:pPr/>
              <a:t>‹#›</a:t>
            </a:fld>
            <a:endParaRPr lang="en-GB" dirty="0"/>
          </a:p>
        </p:txBody>
      </p:sp>
    </p:spTree>
    <p:extLst>
      <p:ext uri="{BB962C8B-B14F-4D97-AF65-F5344CB8AC3E}">
        <p14:creationId xmlns:p14="http://schemas.microsoft.com/office/powerpoint/2010/main" val="110882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Subline and Conten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666E75-F7ED-444A-8D49-1EFDAD758EBA}"/>
              </a:ext>
            </a:extLst>
          </p:cNvPr>
          <p:cNvPicPr>
            <a:picLocks noChangeAspect="1"/>
          </p:cNvPicPr>
          <p:nvPr userDrawn="1"/>
        </p:nvPicPr>
        <p:blipFill>
          <a:blip r:embed="rId2"/>
          <a:stretch>
            <a:fillRect/>
          </a:stretch>
        </p:blipFill>
        <p:spPr>
          <a:xfrm>
            <a:off x="1354" y="0"/>
            <a:ext cx="9141291" cy="5143500"/>
          </a:xfrm>
          <a:prstGeom prst="rect">
            <a:avLst/>
          </a:prstGeom>
        </p:spPr>
      </p:pic>
      <p:sp>
        <p:nvSpPr>
          <p:cNvPr id="6" name="Title 1"/>
          <p:cNvSpPr>
            <a:spLocks noGrp="1"/>
          </p:cNvSpPr>
          <p:nvPr>
            <p:ph type="ctrTitle" hasCustomPrompt="1"/>
          </p:nvPr>
        </p:nvSpPr>
        <p:spPr>
          <a:xfrm>
            <a:off x="468000" y="864000"/>
            <a:ext cx="8208000" cy="324000"/>
          </a:xfrm>
          <a:prstGeom prst="rect">
            <a:avLst/>
          </a:prstGeom>
        </p:spPr>
        <p:txBody>
          <a:bodyPr lIns="0" tIns="0" rIns="0" bIns="0" anchor="ctr" anchorCtr="0"/>
          <a:lstStyle>
            <a:lvl1pPr algn="l">
              <a:defRPr sz="3000" baseline="0">
                <a:solidFill>
                  <a:srgbClr val="0C3451"/>
                </a:solidFill>
              </a:defRPr>
            </a:lvl1pPr>
          </a:lstStyle>
          <a:p>
            <a:r>
              <a:rPr lang="en-US" noProof="0" dirty="0"/>
              <a:t>Click to add heading</a:t>
            </a:r>
            <a:endParaRPr lang="en-GB" noProof="0" dirty="0"/>
          </a:p>
        </p:txBody>
      </p:sp>
      <p:sp>
        <p:nvSpPr>
          <p:cNvPr id="7" name="Subtitle 2"/>
          <p:cNvSpPr>
            <a:spLocks noGrp="1"/>
          </p:cNvSpPr>
          <p:nvPr>
            <p:ph type="subTitle" idx="1" hasCustomPrompt="1"/>
          </p:nvPr>
        </p:nvSpPr>
        <p:spPr>
          <a:xfrm>
            <a:off x="467688" y="1269000"/>
            <a:ext cx="8208000" cy="243000"/>
          </a:xfrm>
          <a:prstGeom prst="rect">
            <a:avLst/>
          </a:prstGeom>
        </p:spPr>
        <p:txBody>
          <a:bodyPr lIns="0" tIns="0" rIns="0" bIns="0" anchor="t" anchorCtr="0"/>
          <a:lstStyle>
            <a:lvl1pPr marL="0" indent="0" algn="l">
              <a:buNone/>
              <a:defRPr sz="1800" b="1" baseline="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noProof="0" dirty="0"/>
              <a:t>Click to add subline</a:t>
            </a:r>
            <a:endParaRPr lang="en-GB" noProof="0" dirty="0"/>
          </a:p>
        </p:txBody>
      </p:sp>
      <p:sp>
        <p:nvSpPr>
          <p:cNvPr id="5" name="Content Placeholder 2">
            <a:extLst>
              <a:ext uri="{FF2B5EF4-FFF2-40B4-BE49-F238E27FC236}">
                <a16:creationId xmlns:a16="http://schemas.microsoft.com/office/drawing/2014/main" id="{3BD494B3-6C84-C54B-9042-150DBF0752CC}"/>
              </a:ext>
            </a:extLst>
          </p:cNvPr>
          <p:cNvSpPr>
            <a:spLocks noGrp="1"/>
          </p:cNvSpPr>
          <p:nvPr>
            <p:ph idx="10" hasCustomPrompt="1"/>
          </p:nvPr>
        </p:nvSpPr>
        <p:spPr>
          <a:xfrm>
            <a:off x="468314" y="1836000"/>
            <a:ext cx="8208000" cy="2673000"/>
          </a:xfrm>
          <a:prstGeom prst="rect">
            <a:avLst/>
          </a:prstGeom>
        </p:spPr>
        <p:txBody>
          <a:bodyPr lIns="0" tIns="0" rIns="0" bIns="0" anchor="t" anchorCtr="0"/>
          <a:lstStyle>
            <a:lvl1pPr marL="180000" indent="-180000">
              <a:buFont typeface="Wingdings" panose="05000000000000000000" pitchFamily="2" charset="2"/>
              <a:buChar char="§"/>
              <a:defRPr sz="1800" baseline="0"/>
            </a:lvl1pPr>
          </a:lstStyle>
          <a:p>
            <a:pPr lvl="0"/>
            <a:r>
              <a:rPr lang="en-GB" dirty="0"/>
              <a:t>Click to add content</a:t>
            </a:r>
          </a:p>
        </p:txBody>
      </p:sp>
      <p:sp>
        <p:nvSpPr>
          <p:cNvPr id="10" name="Slide Number Placeholder 5">
            <a:extLst>
              <a:ext uri="{FF2B5EF4-FFF2-40B4-BE49-F238E27FC236}">
                <a16:creationId xmlns:a16="http://schemas.microsoft.com/office/drawing/2014/main" id="{514A912F-7955-B246-ABBD-F8FB71E2BDD5}"/>
              </a:ext>
            </a:extLst>
          </p:cNvPr>
          <p:cNvSpPr>
            <a:spLocks noGrp="1"/>
          </p:cNvSpPr>
          <p:nvPr>
            <p:ph type="sldNum" sz="quarter" idx="14"/>
          </p:nvPr>
        </p:nvSpPr>
        <p:spPr>
          <a:xfrm>
            <a:off x="8172000" y="108000"/>
            <a:ext cx="905272" cy="365125"/>
          </a:xfrm>
          <a:prstGeom prst="rect">
            <a:avLst/>
          </a:prstGeom>
        </p:spPr>
        <p:txBody>
          <a:bodyPr/>
          <a:lstStyle>
            <a:lvl1pPr algn="r">
              <a:defRPr sz="1000" b="0">
                <a:solidFill>
                  <a:srgbClr val="9C9C9C"/>
                </a:solidFill>
              </a:defRPr>
            </a:lvl1pPr>
          </a:lstStyle>
          <a:p>
            <a:fld id="{2E1423A3-3BF5-BF47-A16D-0FD2FC5582C3}" type="slidenum">
              <a:rPr lang="en-GB" smtClean="0"/>
              <a:pPr/>
              <a:t>‹#›</a:t>
            </a:fld>
            <a:endParaRPr lang="en-GB" dirty="0"/>
          </a:p>
        </p:txBody>
      </p:sp>
    </p:spTree>
    <p:extLst>
      <p:ext uri="{BB962C8B-B14F-4D97-AF65-F5344CB8AC3E}">
        <p14:creationId xmlns:p14="http://schemas.microsoft.com/office/powerpoint/2010/main" val="103206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Subline, Content and Pictur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1F9EDC-4E4E-B240-9E1D-0527A947993C}"/>
              </a:ext>
            </a:extLst>
          </p:cNvPr>
          <p:cNvPicPr>
            <a:picLocks noChangeAspect="1"/>
          </p:cNvPicPr>
          <p:nvPr userDrawn="1"/>
        </p:nvPicPr>
        <p:blipFill>
          <a:blip r:embed="rId2"/>
          <a:stretch>
            <a:fillRect/>
          </a:stretch>
        </p:blipFill>
        <p:spPr>
          <a:xfrm>
            <a:off x="1354" y="0"/>
            <a:ext cx="9141291" cy="5143500"/>
          </a:xfrm>
          <a:prstGeom prst="rect">
            <a:avLst/>
          </a:prstGeom>
        </p:spPr>
      </p:pic>
      <p:sp>
        <p:nvSpPr>
          <p:cNvPr id="6" name="Title 1"/>
          <p:cNvSpPr>
            <a:spLocks noGrp="1"/>
          </p:cNvSpPr>
          <p:nvPr>
            <p:ph type="ctrTitle" hasCustomPrompt="1"/>
          </p:nvPr>
        </p:nvSpPr>
        <p:spPr>
          <a:xfrm>
            <a:off x="468000" y="864000"/>
            <a:ext cx="8208000" cy="324000"/>
          </a:xfrm>
          <a:prstGeom prst="rect">
            <a:avLst/>
          </a:prstGeom>
        </p:spPr>
        <p:txBody>
          <a:bodyPr lIns="0" tIns="0" rIns="0" bIns="0" anchor="ctr" anchorCtr="0"/>
          <a:lstStyle>
            <a:lvl1pPr algn="l">
              <a:defRPr sz="3000" baseline="0">
                <a:solidFill>
                  <a:srgbClr val="0C3451"/>
                </a:solidFill>
              </a:defRPr>
            </a:lvl1pPr>
          </a:lstStyle>
          <a:p>
            <a:r>
              <a:rPr lang="en-US" noProof="0" dirty="0"/>
              <a:t>Click to add heading</a:t>
            </a:r>
            <a:endParaRPr lang="en-GB" noProof="0" dirty="0"/>
          </a:p>
        </p:txBody>
      </p:sp>
      <p:sp>
        <p:nvSpPr>
          <p:cNvPr id="7" name="Subtitle 2"/>
          <p:cNvSpPr>
            <a:spLocks noGrp="1"/>
          </p:cNvSpPr>
          <p:nvPr>
            <p:ph type="subTitle" idx="1" hasCustomPrompt="1"/>
          </p:nvPr>
        </p:nvSpPr>
        <p:spPr>
          <a:xfrm>
            <a:off x="467688" y="1269000"/>
            <a:ext cx="8208000" cy="243000"/>
          </a:xfrm>
          <a:prstGeom prst="rect">
            <a:avLst/>
          </a:prstGeom>
        </p:spPr>
        <p:txBody>
          <a:bodyPr lIns="0" tIns="0" rIns="0" bIns="0" anchor="t" anchorCtr="0"/>
          <a:lstStyle>
            <a:lvl1pPr marL="0" indent="0" algn="l">
              <a:buNone/>
              <a:defRPr sz="1800" b="1" baseline="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noProof="0" dirty="0"/>
              <a:t>Click to add subline</a:t>
            </a:r>
            <a:endParaRPr lang="en-GB" noProof="0" dirty="0"/>
          </a:p>
        </p:txBody>
      </p:sp>
      <p:sp>
        <p:nvSpPr>
          <p:cNvPr id="5" name="Content Placeholder 2">
            <a:extLst>
              <a:ext uri="{FF2B5EF4-FFF2-40B4-BE49-F238E27FC236}">
                <a16:creationId xmlns:a16="http://schemas.microsoft.com/office/drawing/2014/main" id="{3BD494B3-6C84-C54B-9042-150DBF0752CC}"/>
              </a:ext>
            </a:extLst>
          </p:cNvPr>
          <p:cNvSpPr>
            <a:spLocks noGrp="1"/>
          </p:cNvSpPr>
          <p:nvPr>
            <p:ph idx="10" hasCustomPrompt="1"/>
          </p:nvPr>
        </p:nvSpPr>
        <p:spPr>
          <a:xfrm>
            <a:off x="468314" y="1836000"/>
            <a:ext cx="3960000" cy="2673000"/>
          </a:xfrm>
          <a:prstGeom prst="rect">
            <a:avLst/>
          </a:prstGeom>
        </p:spPr>
        <p:txBody>
          <a:bodyPr lIns="0" tIns="0" rIns="0" bIns="0" anchor="t" anchorCtr="0"/>
          <a:lstStyle>
            <a:lvl1pPr marL="180000" indent="-180000">
              <a:buFont typeface="Wingdings" panose="05000000000000000000" pitchFamily="2" charset="2"/>
              <a:buChar char="§"/>
              <a:defRPr sz="1800" baseline="0"/>
            </a:lvl1pPr>
          </a:lstStyle>
          <a:p>
            <a:pPr lvl="0"/>
            <a:r>
              <a:rPr lang="en-GB" dirty="0"/>
              <a:t>Click to add content</a:t>
            </a:r>
          </a:p>
        </p:txBody>
      </p:sp>
      <p:sp>
        <p:nvSpPr>
          <p:cNvPr id="8" name="Picture Placeholder 7">
            <a:extLst>
              <a:ext uri="{FF2B5EF4-FFF2-40B4-BE49-F238E27FC236}">
                <a16:creationId xmlns:a16="http://schemas.microsoft.com/office/drawing/2014/main" id="{0BD4924D-6301-8346-99F9-DB4F7F30FA87}"/>
              </a:ext>
            </a:extLst>
          </p:cNvPr>
          <p:cNvSpPr>
            <a:spLocks noGrp="1"/>
          </p:cNvSpPr>
          <p:nvPr>
            <p:ph type="pic" sz="quarter" idx="11" hasCustomPrompt="1"/>
          </p:nvPr>
        </p:nvSpPr>
        <p:spPr>
          <a:xfrm>
            <a:off x="4716462" y="1835897"/>
            <a:ext cx="3959225" cy="2673000"/>
          </a:xfrm>
          <a:prstGeom prst="rect">
            <a:avLst/>
          </a:prstGeom>
        </p:spPr>
        <p:txBody>
          <a:bodyPr lIns="0" tIns="0" rIns="0" bIns="0"/>
          <a:lstStyle>
            <a:lvl1pPr>
              <a:buNone/>
              <a:defRPr sz="1800"/>
            </a:lvl1pPr>
          </a:lstStyle>
          <a:p>
            <a:r>
              <a:rPr lang="en-GB" dirty="0"/>
              <a:t>Click on symbol to add picture</a:t>
            </a:r>
          </a:p>
        </p:txBody>
      </p:sp>
      <p:sp>
        <p:nvSpPr>
          <p:cNvPr id="11" name="Slide Number Placeholder 5">
            <a:extLst>
              <a:ext uri="{FF2B5EF4-FFF2-40B4-BE49-F238E27FC236}">
                <a16:creationId xmlns:a16="http://schemas.microsoft.com/office/drawing/2014/main" id="{8D7DF580-F25B-F84A-8887-EE95B10E89C1}"/>
              </a:ext>
            </a:extLst>
          </p:cNvPr>
          <p:cNvSpPr>
            <a:spLocks noGrp="1"/>
          </p:cNvSpPr>
          <p:nvPr>
            <p:ph type="sldNum" sz="quarter" idx="14"/>
          </p:nvPr>
        </p:nvSpPr>
        <p:spPr>
          <a:xfrm>
            <a:off x="8172000" y="108000"/>
            <a:ext cx="905272" cy="365125"/>
          </a:xfrm>
          <a:prstGeom prst="rect">
            <a:avLst/>
          </a:prstGeom>
        </p:spPr>
        <p:txBody>
          <a:bodyPr/>
          <a:lstStyle>
            <a:lvl1pPr algn="r">
              <a:defRPr sz="1000" b="0">
                <a:solidFill>
                  <a:srgbClr val="9C9C9C"/>
                </a:solidFill>
              </a:defRPr>
            </a:lvl1pPr>
          </a:lstStyle>
          <a:p>
            <a:fld id="{2E1423A3-3BF5-BF47-A16D-0FD2FC5582C3}" type="slidenum">
              <a:rPr lang="en-GB" smtClean="0"/>
              <a:pPr/>
              <a:t>‹#›</a:t>
            </a:fld>
            <a:endParaRPr lang="en-GB" dirty="0"/>
          </a:p>
        </p:txBody>
      </p:sp>
    </p:spTree>
    <p:extLst>
      <p:ext uri="{BB962C8B-B14F-4D97-AF65-F5344CB8AC3E}">
        <p14:creationId xmlns:p14="http://schemas.microsoft.com/office/powerpoint/2010/main" val="293633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of Present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2DB9C-8BAF-3044-94CF-A4864EC00275}"/>
              </a:ext>
            </a:extLst>
          </p:cNvPr>
          <p:cNvPicPr>
            <a:picLocks noChangeAspect="1"/>
          </p:cNvPicPr>
          <p:nvPr userDrawn="1"/>
        </p:nvPicPr>
        <p:blipFill>
          <a:blip r:embed="rId2"/>
          <a:stretch>
            <a:fillRect/>
          </a:stretch>
        </p:blipFill>
        <p:spPr>
          <a:xfrm>
            <a:off x="1354" y="0"/>
            <a:ext cx="9141291" cy="5143500"/>
          </a:xfrm>
          <a:prstGeom prst="rect">
            <a:avLst/>
          </a:prstGeom>
        </p:spPr>
      </p:pic>
    </p:spTree>
    <p:extLst>
      <p:ext uri="{BB962C8B-B14F-4D97-AF65-F5344CB8AC3E}">
        <p14:creationId xmlns:p14="http://schemas.microsoft.com/office/powerpoint/2010/main" val="334567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ubtitle 2"/>
          <p:cNvSpPr txBox="1">
            <a:spLocks/>
          </p:cNvSpPr>
          <p:nvPr/>
        </p:nvSpPr>
        <p:spPr bwMode="auto">
          <a:xfrm>
            <a:off x="627063" y="3434954"/>
            <a:ext cx="8191500"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spcBef>
                <a:spcPct val="20000"/>
              </a:spcBef>
            </a:pPr>
            <a:endParaRPr lang="nb-NO" altLang="nb-NO" b="0">
              <a:solidFill>
                <a:schemeClr val="tx1"/>
              </a:solidFill>
              <a:cs typeface="Geneva"/>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92" r:id="rId3"/>
    <p:sldLayoutId id="2147483694" r:id="rId4"/>
    <p:sldLayoutId id="2147483693" r:id="rId5"/>
    <p:sldLayoutId id="2147483695" r:id="rId6"/>
    <p:sldLayoutId id="2147483691" r:id="rId7"/>
  </p:sldLayoutIdLst>
  <p:hf hdr="0" ftr="0" dt="0"/>
  <p:txStyles>
    <p:titleStyle>
      <a:lvl1pPr algn="l" rtl="0" eaLnBrk="1" fontAlgn="base" hangingPunct="1">
        <a:spcBef>
          <a:spcPct val="0"/>
        </a:spcBef>
        <a:spcAft>
          <a:spcPct val="0"/>
        </a:spcAft>
        <a:defRPr sz="2400" b="1">
          <a:solidFill>
            <a:srgbClr val="094831"/>
          </a:solidFill>
          <a:latin typeface="+mj-lt"/>
          <a:ea typeface="Geneva" charset="-128"/>
          <a:cs typeface="Geneva"/>
        </a:defRPr>
      </a:lvl1pPr>
      <a:lvl2pPr algn="l" rtl="0" eaLnBrk="1" fontAlgn="base" hangingPunct="1">
        <a:spcBef>
          <a:spcPct val="0"/>
        </a:spcBef>
        <a:spcAft>
          <a:spcPct val="0"/>
        </a:spcAft>
        <a:defRPr sz="2400" b="1">
          <a:solidFill>
            <a:srgbClr val="094831"/>
          </a:solidFill>
          <a:latin typeface="Arial" charset="0"/>
          <a:ea typeface="Geneva" charset="-128"/>
          <a:cs typeface="Geneva"/>
        </a:defRPr>
      </a:lvl2pPr>
      <a:lvl3pPr algn="l" rtl="0" eaLnBrk="1" fontAlgn="base" hangingPunct="1">
        <a:spcBef>
          <a:spcPct val="0"/>
        </a:spcBef>
        <a:spcAft>
          <a:spcPct val="0"/>
        </a:spcAft>
        <a:defRPr sz="2400" b="1">
          <a:solidFill>
            <a:srgbClr val="094831"/>
          </a:solidFill>
          <a:latin typeface="Arial" charset="0"/>
          <a:ea typeface="Geneva" charset="-128"/>
          <a:cs typeface="Geneva"/>
        </a:defRPr>
      </a:lvl3pPr>
      <a:lvl4pPr algn="l" rtl="0" eaLnBrk="1" fontAlgn="base" hangingPunct="1">
        <a:spcBef>
          <a:spcPct val="0"/>
        </a:spcBef>
        <a:spcAft>
          <a:spcPct val="0"/>
        </a:spcAft>
        <a:defRPr sz="2400" b="1">
          <a:solidFill>
            <a:srgbClr val="094831"/>
          </a:solidFill>
          <a:latin typeface="Arial" charset="0"/>
          <a:ea typeface="Geneva" charset="-128"/>
          <a:cs typeface="Geneva"/>
        </a:defRPr>
      </a:lvl4pPr>
      <a:lvl5pPr algn="l" rtl="0" eaLnBrk="1" fontAlgn="base" hangingPunct="1">
        <a:spcBef>
          <a:spcPct val="0"/>
        </a:spcBef>
        <a:spcAft>
          <a:spcPct val="0"/>
        </a:spcAft>
        <a:defRPr sz="2400" b="1">
          <a:solidFill>
            <a:srgbClr val="094831"/>
          </a:solidFill>
          <a:latin typeface="Arial" charset="0"/>
          <a:ea typeface="Geneva" charset="-128"/>
          <a:cs typeface="Geneva"/>
        </a:defRPr>
      </a:lvl5pPr>
      <a:lvl6pPr marL="342900" algn="l" rtl="0" eaLnBrk="1" fontAlgn="base" hangingPunct="1">
        <a:spcBef>
          <a:spcPct val="0"/>
        </a:spcBef>
        <a:spcAft>
          <a:spcPct val="0"/>
        </a:spcAft>
        <a:defRPr sz="2100" b="1">
          <a:solidFill>
            <a:schemeClr val="tx1"/>
          </a:solidFill>
          <a:latin typeface="Arial" charset="0"/>
        </a:defRPr>
      </a:lvl6pPr>
      <a:lvl7pPr marL="685800" algn="l" rtl="0" eaLnBrk="1" fontAlgn="base" hangingPunct="1">
        <a:spcBef>
          <a:spcPct val="0"/>
        </a:spcBef>
        <a:spcAft>
          <a:spcPct val="0"/>
        </a:spcAft>
        <a:defRPr sz="2100" b="1">
          <a:solidFill>
            <a:schemeClr val="tx1"/>
          </a:solidFill>
          <a:latin typeface="Arial" charset="0"/>
        </a:defRPr>
      </a:lvl7pPr>
      <a:lvl8pPr marL="1028700" algn="l" rtl="0" eaLnBrk="1" fontAlgn="base" hangingPunct="1">
        <a:spcBef>
          <a:spcPct val="0"/>
        </a:spcBef>
        <a:spcAft>
          <a:spcPct val="0"/>
        </a:spcAft>
        <a:defRPr sz="2100" b="1">
          <a:solidFill>
            <a:schemeClr val="tx1"/>
          </a:solidFill>
          <a:latin typeface="Arial" charset="0"/>
        </a:defRPr>
      </a:lvl8pPr>
      <a:lvl9pPr marL="1371600" algn="l" rtl="0" eaLnBrk="1" fontAlgn="base" hangingPunct="1">
        <a:spcBef>
          <a:spcPct val="0"/>
        </a:spcBef>
        <a:spcAft>
          <a:spcPct val="0"/>
        </a:spcAft>
        <a:defRPr sz="2100" b="1">
          <a:solidFill>
            <a:schemeClr val="tx1"/>
          </a:solidFill>
          <a:latin typeface="Arial" charset="0"/>
        </a:defRPr>
      </a:lvl9pPr>
    </p:titleStyle>
    <p:bodyStyle>
      <a:lvl1pPr marL="180000" indent="-180000" algn="l" rtl="0" eaLnBrk="1" fontAlgn="base" hangingPunct="1">
        <a:spcBef>
          <a:spcPct val="20000"/>
        </a:spcBef>
        <a:spcAft>
          <a:spcPct val="0"/>
        </a:spcAft>
        <a:buFont typeface="Wingdings" pitchFamily="2" charset="2"/>
        <a:buChar char="§"/>
        <a:tabLst/>
        <a:defRPr sz="1800">
          <a:solidFill>
            <a:schemeClr val="tx1"/>
          </a:solidFill>
          <a:latin typeface="+mn-lt"/>
          <a:ea typeface="Geneva" charset="-128"/>
          <a:cs typeface="Geneva"/>
        </a:defRPr>
      </a:lvl1pPr>
      <a:lvl2pPr marL="360000" indent="-180000" algn="l" rtl="0" eaLnBrk="1" fontAlgn="base" hangingPunct="1">
        <a:spcBef>
          <a:spcPct val="20000"/>
        </a:spcBef>
        <a:spcAft>
          <a:spcPct val="0"/>
        </a:spcAft>
        <a:buFont typeface="Wingdings" pitchFamily="2" charset="2"/>
        <a:buChar char="§"/>
        <a:tabLst/>
        <a:defRPr sz="1800">
          <a:solidFill>
            <a:schemeClr val="tx1"/>
          </a:solidFill>
          <a:latin typeface="+mn-lt"/>
          <a:ea typeface="Geneva" charset="-128"/>
          <a:cs typeface="Geneva"/>
        </a:defRPr>
      </a:lvl2pPr>
      <a:lvl3pPr marL="540000" indent="-180000" algn="l" rtl="0" eaLnBrk="1" fontAlgn="base" hangingPunct="1">
        <a:spcBef>
          <a:spcPct val="20000"/>
        </a:spcBef>
        <a:spcAft>
          <a:spcPct val="0"/>
        </a:spcAft>
        <a:buFont typeface="Wingdings" pitchFamily="2" charset="2"/>
        <a:buChar char="§"/>
        <a:tabLst/>
        <a:defRPr sz="1800">
          <a:solidFill>
            <a:schemeClr val="tx1"/>
          </a:solidFill>
          <a:latin typeface="+mn-lt"/>
          <a:ea typeface="Geneva" charset="-128"/>
          <a:cs typeface="Geneva"/>
        </a:defRPr>
      </a:lvl3pPr>
      <a:lvl4pPr marL="720000" indent="-180000" algn="l" rtl="0" eaLnBrk="1" fontAlgn="base" hangingPunct="1">
        <a:spcBef>
          <a:spcPct val="20000"/>
        </a:spcBef>
        <a:spcAft>
          <a:spcPct val="0"/>
        </a:spcAft>
        <a:buFont typeface="Wingdings" pitchFamily="2" charset="2"/>
        <a:buChar char="§"/>
        <a:tabLst/>
        <a:defRPr sz="1800">
          <a:solidFill>
            <a:schemeClr val="tx1"/>
          </a:solidFill>
          <a:latin typeface="+mn-lt"/>
          <a:ea typeface="Geneva" charset="-128"/>
          <a:cs typeface="Geneva"/>
        </a:defRPr>
      </a:lvl4pPr>
      <a:lvl5pPr marL="900000" indent="-180000" algn="l" rtl="0" eaLnBrk="1" fontAlgn="base" hangingPunct="1">
        <a:spcBef>
          <a:spcPct val="20000"/>
        </a:spcBef>
        <a:spcAft>
          <a:spcPct val="0"/>
        </a:spcAft>
        <a:buFont typeface="Wingdings" pitchFamily="2" charset="2"/>
        <a:buChar char="§"/>
        <a:tabLst/>
        <a:defRPr sz="1800">
          <a:solidFill>
            <a:schemeClr val="tx1"/>
          </a:solidFill>
          <a:latin typeface="+mn-lt"/>
          <a:ea typeface="Geneva" charset="-128"/>
          <a:cs typeface="Geneva"/>
        </a:defRPr>
      </a:lvl5pPr>
      <a:lvl6pPr marL="1885950" indent="-171450" algn="l" rtl="0" eaLnBrk="1" fontAlgn="base" hangingPunct="1">
        <a:spcBef>
          <a:spcPct val="20000"/>
        </a:spcBef>
        <a:spcAft>
          <a:spcPct val="0"/>
        </a:spcAft>
        <a:buChar char="–"/>
        <a:defRPr sz="1200">
          <a:solidFill>
            <a:schemeClr val="tx1"/>
          </a:solidFill>
          <a:latin typeface="+mn-lt"/>
          <a:ea typeface="Geneva" charset="-128"/>
        </a:defRPr>
      </a:lvl6pPr>
      <a:lvl7pPr marL="2228850" indent="-171450" algn="l" rtl="0" eaLnBrk="1" fontAlgn="base" hangingPunct="1">
        <a:spcBef>
          <a:spcPct val="20000"/>
        </a:spcBef>
        <a:spcAft>
          <a:spcPct val="0"/>
        </a:spcAft>
        <a:buChar char="–"/>
        <a:defRPr sz="1200">
          <a:solidFill>
            <a:schemeClr val="tx1"/>
          </a:solidFill>
          <a:latin typeface="+mn-lt"/>
          <a:ea typeface="Geneva" charset="-128"/>
        </a:defRPr>
      </a:lvl7pPr>
      <a:lvl8pPr marL="2571750" indent="-171450" algn="l" rtl="0" eaLnBrk="1" fontAlgn="base" hangingPunct="1">
        <a:spcBef>
          <a:spcPct val="20000"/>
        </a:spcBef>
        <a:spcAft>
          <a:spcPct val="0"/>
        </a:spcAft>
        <a:buChar char="–"/>
        <a:defRPr sz="1200">
          <a:solidFill>
            <a:schemeClr val="tx1"/>
          </a:solidFill>
          <a:latin typeface="+mn-lt"/>
          <a:ea typeface="Geneva" charset="-128"/>
        </a:defRPr>
      </a:lvl8pPr>
      <a:lvl9pPr marL="2914650" indent="-171450" algn="l" rtl="0" eaLnBrk="1" fontAlgn="base" hangingPunct="1">
        <a:spcBef>
          <a:spcPct val="20000"/>
        </a:spcBef>
        <a:spcAft>
          <a:spcPct val="0"/>
        </a:spcAft>
        <a:buChar char="–"/>
        <a:defRPr sz="1200">
          <a:solidFill>
            <a:schemeClr val="tx1"/>
          </a:solidFill>
          <a:latin typeface="+mn-lt"/>
          <a:ea typeface="Geneva" charset="-128"/>
        </a:defRPr>
      </a:lvl9pPr>
    </p:bodyStyle>
    <p:otherStyle>
      <a:defPPr>
        <a:defRPr lang="da-DK"/>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86B9A7-CC45-604E-87D2-7234C080DB13}"/>
              </a:ext>
            </a:extLst>
          </p:cNvPr>
          <p:cNvSpPr>
            <a:spLocks noGrp="1"/>
          </p:cNvSpPr>
          <p:nvPr>
            <p:ph type="ctrTitle"/>
          </p:nvPr>
        </p:nvSpPr>
        <p:spPr/>
        <p:txBody>
          <a:bodyPr>
            <a:noAutofit/>
          </a:bodyPr>
          <a:lstStyle/>
          <a:p>
            <a:r>
              <a:rPr lang="en-US" sz="2400" dirty="0"/>
              <a:t>RV 5000 versus TIM ready competitors balers</a:t>
            </a:r>
            <a:endParaRPr lang="en-GB" sz="2400" dirty="0"/>
          </a:p>
        </p:txBody>
      </p:sp>
      <p:sp>
        <p:nvSpPr>
          <p:cNvPr id="4" name="Subtitle 3">
            <a:extLst>
              <a:ext uri="{FF2B5EF4-FFF2-40B4-BE49-F238E27FC236}">
                <a16:creationId xmlns:a16="http://schemas.microsoft.com/office/drawing/2014/main" id="{396BED9C-D2F5-8043-8B95-57122B8807EA}"/>
              </a:ext>
            </a:extLst>
          </p:cNvPr>
          <p:cNvSpPr>
            <a:spLocks noGrp="1"/>
          </p:cNvSpPr>
          <p:nvPr>
            <p:ph type="subTitle" idx="1"/>
          </p:nvPr>
        </p:nvSpPr>
        <p:spPr/>
        <p:txBody>
          <a:bodyPr/>
          <a:lstStyle/>
          <a:p>
            <a:r>
              <a:rPr lang="en-GB" dirty="0"/>
              <a:t>Tractor Implement Management Competitor </a:t>
            </a:r>
            <a:r>
              <a:rPr lang="en-GB" dirty="0" smtClean="0"/>
              <a:t>comparison</a:t>
            </a:r>
            <a:endParaRPr lang="en-GB"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099" b="24099"/>
          <a:stretch>
            <a:fillRect/>
          </a:stretch>
        </p:blipFill>
        <p:spPr/>
      </p:pic>
    </p:spTree>
    <p:extLst>
      <p:ext uri="{BB962C8B-B14F-4D97-AF65-F5344CB8AC3E}">
        <p14:creationId xmlns:p14="http://schemas.microsoft.com/office/powerpoint/2010/main" val="234599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BA92-C0A4-D748-8687-7884D65485D1}"/>
              </a:ext>
            </a:extLst>
          </p:cNvPr>
          <p:cNvSpPr>
            <a:spLocks noGrp="1"/>
          </p:cNvSpPr>
          <p:nvPr>
            <p:ph type="ctrTitle"/>
          </p:nvPr>
        </p:nvSpPr>
        <p:spPr>
          <a:xfrm>
            <a:off x="1547813" y="367929"/>
            <a:ext cx="8208000" cy="324000"/>
          </a:xfrm>
        </p:spPr>
        <p:txBody>
          <a:bodyPr/>
          <a:lstStyle/>
          <a:p>
            <a:r>
              <a:rPr lang="en-GB" dirty="0">
                <a:latin typeface="Arial" charset="0"/>
              </a:rPr>
              <a:t>TIM Comparison </a:t>
            </a:r>
            <a:r>
              <a:rPr lang="en-GB" sz="1600" dirty="0">
                <a:latin typeface="Arial" charset="0"/>
              </a:rPr>
              <a:t>(desktop research)</a:t>
            </a:r>
            <a:endParaRPr lang="en-GB" sz="1600" dirty="0"/>
          </a:p>
        </p:txBody>
      </p:sp>
      <p:sp>
        <p:nvSpPr>
          <p:cNvPr id="4" name="Slide Number Placeholder 3">
            <a:extLst>
              <a:ext uri="{FF2B5EF4-FFF2-40B4-BE49-F238E27FC236}">
                <a16:creationId xmlns:a16="http://schemas.microsoft.com/office/drawing/2014/main" id="{AD231995-2D16-F746-8602-112056DE2B12}"/>
              </a:ext>
            </a:extLst>
          </p:cNvPr>
          <p:cNvSpPr>
            <a:spLocks noGrp="1"/>
          </p:cNvSpPr>
          <p:nvPr>
            <p:ph type="sldNum" sz="quarter" idx="14"/>
          </p:nvPr>
        </p:nvSpPr>
        <p:spPr/>
        <p:txBody>
          <a:bodyPr/>
          <a:lstStyle/>
          <a:p>
            <a:fld id="{2E1423A3-3BF5-BF47-A16D-0FD2FC5582C3}" type="slidenum">
              <a:rPr lang="en-GB" smtClean="0"/>
              <a:pPr/>
              <a:t>2</a:t>
            </a:fld>
            <a:endParaRPr lang="en-GB" dirty="0"/>
          </a:p>
        </p:txBody>
      </p:sp>
      <p:sp>
        <p:nvSpPr>
          <p:cNvPr id="6" name="ZoneTexte 10"/>
          <p:cNvSpPr txBox="1"/>
          <p:nvPr/>
        </p:nvSpPr>
        <p:spPr>
          <a:xfrm>
            <a:off x="6263305" y="1312613"/>
            <a:ext cx="3492508" cy="307777"/>
          </a:xfrm>
          <a:prstGeom prst="rect">
            <a:avLst/>
          </a:prstGeom>
          <a:noFill/>
        </p:spPr>
        <p:txBody>
          <a:bodyPr wrap="square" rtlCol="0">
            <a:spAutoFit/>
          </a:bodyPr>
          <a:lstStyle/>
          <a:p>
            <a:pPr algn="ctr"/>
            <a:r>
              <a:rPr lang="fr-FR" sz="1400" b="1" dirty="0" smtClean="0"/>
              <a:t>Comprima V150/180</a:t>
            </a:r>
            <a:endParaRPr lang="fr-FR" sz="1400" b="1" dirty="0"/>
          </a:p>
        </p:txBody>
      </p:sp>
      <p:graphicFrame>
        <p:nvGraphicFramePr>
          <p:cNvPr id="7" name="Tableau 17"/>
          <p:cNvGraphicFramePr>
            <a:graphicFrameLocks noGrp="1"/>
          </p:cNvGraphicFramePr>
          <p:nvPr>
            <p:extLst>
              <p:ext uri="{D42A27DB-BD31-4B8C-83A1-F6EECF244321}">
                <p14:modId xmlns:p14="http://schemas.microsoft.com/office/powerpoint/2010/main" val="3475027514"/>
              </p:ext>
            </p:extLst>
          </p:nvPr>
        </p:nvGraphicFramePr>
        <p:xfrm>
          <a:off x="250825" y="2314344"/>
          <a:ext cx="8642350" cy="2346960"/>
        </p:xfrm>
        <a:graphic>
          <a:graphicData uri="http://schemas.openxmlformats.org/drawingml/2006/table">
            <a:tbl>
              <a:tblPr firstRow="1" bandRow="1">
                <a:tableStyleId>{2D5ABB26-0587-4C30-8999-92F81FD0307C}</a:tableStyleId>
              </a:tblPr>
              <a:tblGrid>
                <a:gridCol w="350352">
                  <a:extLst>
                    <a:ext uri="{9D8B030D-6E8A-4147-A177-3AD203B41FA5}">
                      <a16:colId xmlns:a16="http://schemas.microsoft.com/office/drawing/2014/main" val="20000"/>
                    </a:ext>
                  </a:extLst>
                </a:gridCol>
                <a:gridCol w="3724496">
                  <a:extLst>
                    <a:ext uri="{9D8B030D-6E8A-4147-A177-3AD203B41FA5}">
                      <a16:colId xmlns:a16="http://schemas.microsoft.com/office/drawing/2014/main" val="20001"/>
                    </a:ext>
                  </a:extLst>
                </a:gridCol>
                <a:gridCol w="461356">
                  <a:extLst>
                    <a:ext uri="{9D8B030D-6E8A-4147-A177-3AD203B41FA5}">
                      <a16:colId xmlns:a16="http://schemas.microsoft.com/office/drawing/2014/main" val="2154544485"/>
                    </a:ext>
                  </a:extLst>
                </a:gridCol>
                <a:gridCol w="352745">
                  <a:extLst>
                    <a:ext uri="{9D8B030D-6E8A-4147-A177-3AD203B41FA5}">
                      <a16:colId xmlns:a16="http://schemas.microsoft.com/office/drawing/2014/main" val="3884388983"/>
                    </a:ext>
                  </a:extLst>
                </a:gridCol>
                <a:gridCol w="3753401">
                  <a:extLst>
                    <a:ext uri="{9D8B030D-6E8A-4147-A177-3AD203B41FA5}">
                      <a16:colId xmlns:a16="http://schemas.microsoft.com/office/drawing/2014/main" val="408360070"/>
                    </a:ext>
                  </a:extLst>
                </a:gridCol>
              </a:tblGrid>
              <a:tr h="225308">
                <a:tc>
                  <a:txBody>
                    <a:bodyPr/>
                    <a:lstStyle/>
                    <a:p>
                      <a:pPr algn="ctr"/>
                      <a:endParaRPr lang="en-US" sz="1050" b="1" noProof="0" dirty="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noProof="0" dirty="0" smtClean="0">
                          <a:solidFill>
                            <a:schemeClr val="tx1"/>
                          </a:solidFill>
                        </a:rPr>
                        <a:t>Only in combination with tractor with CVT transmission and electronic spool valves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9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noProof="0" dirty="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noProof="0" dirty="0" smtClean="0">
                          <a:solidFill>
                            <a:schemeClr val="tx1"/>
                          </a:solidFill>
                        </a:rPr>
                        <a:t>Only in combination with tractor with CVT transmission and electronic spool valves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5308">
                <a:tc>
                  <a:txBody>
                    <a:bodyPr/>
                    <a:lstStyle/>
                    <a:p>
                      <a:pPr marL="0" algn="ctr" defTabSz="914400" rtl="0" eaLnBrk="1" latinLnBrk="0" hangingPunct="1"/>
                      <a:r>
                        <a:rPr lang="en-US" sz="1050" b="1" kern="1200" noProof="0" dirty="0" smtClean="0">
                          <a:solidFill>
                            <a:srgbClr val="92D050"/>
                          </a:solidFill>
                          <a:latin typeface="+mn-lt"/>
                          <a:ea typeface="+mn-ea"/>
                          <a:cs typeface="+mn-cs"/>
                        </a:rPr>
                        <a:t>+</a:t>
                      </a:r>
                      <a:endParaRPr lang="en-US" sz="1050" b="1" kern="1200" noProof="0" dirty="0">
                        <a:solidFill>
                          <a:srgbClr val="92D050"/>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noProof="0" dirty="0" smtClean="0">
                          <a:solidFill>
                            <a:schemeClr val="tx1"/>
                          </a:solidFill>
                        </a:rPr>
                        <a:t>AEF certified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9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a:solidFill>
                          <a:srgbClr val="92D05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AEF certified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463388"/>
                  </a:ext>
                </a:extLst>
              </a:tr>
              <a:tr h="225308">
                <a:tc>
                  <a:txBody>
                    <a:bodyPr/>
                    <a:lstStyle/>
                    <a:p>
                      <a:pPr marL="0" algn="ctr" defTabSz="914400" rtl="0" eaLnBrk="1" latinLnBrk="0" hangingPunct="1"/>
                      <a:r>
                        <a:rPr lang="en-US" sz="1050" b="1" kern="1200" noProof="0" dirty="0" smtClean="0">
                          <a:solidFill>
                            <a:srgbClr val="92D050"/>
                          </a:solidFill>
                          <a:latin typeface="+mn-lt"/>
                          <a:ea typeface="+mn-ea"/>
                          <a:cs typeface="+mn-cs"/>
                        </a:rPr>
                        <a:t>+</a:t>
                      </a:r>
                      <a:endParaRPr lang="en-US" sz="1050" b="1" kern="1200" noProof="0" dirty="0">
                        <a:solidFill>
                          <a:srgbClr val="92D050"/>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noProof="0" dirty="0" smtClean="0">
                          <a:solidFill>
                            <a:schemeClr val="tx1"/>
                          </a:solidFill>
                        </a:rPr>
                        <a:t>PTO speed control at binding stage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9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FF0000"/>
                          </a:solidFill>
                        </a:rPr>
                        <a:t>-</a:t>
                      </a:r>
                      <a:endParaRPr lang="en-US" sz="1050" b="1" noProof="0" dirty="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No PTO Speed control capability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8499265"/>
                  </a:ext>
                </a:extLst>
              </a:tr>
              <a:tr h="225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noProof="0" dirty="0" smtClean="0">
                          <a:solidFill>
                            <a:schemeClr val="tx1"/>
                          </a:solidFill>
                        </a:rPr>
                        <a:t>Forward speed adaptation from baler</a:t>
                      </a:r>
                      <a:r>
                        <a:rPr lang="en-US" sz="800" b="1" baseline="0" noProof="0" dirty="0" smtClean="0">
                          <a:solidFill>
                            <a:schemeClr val="tx1"/>
                          </a:solidFill>
                        </a:rPr>
                        <a:t> control box </a:t>
                      </a:r>
                      <a:r>
                        <a:rPr lang="en-US" sz="800" b="1" baseline="0" noProof="0" dirty="0" err="1" smtClean="0">
                          <a:solidFill>
                            <a:schemeClr val="tx1"/>
                          </a:solidFill>
                        </a:rPr>
                        <a:t>softkeys</a:t>
                      </a:r>
                      <a:endParaRPr lang="en-US" sz="800" b="1"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FF0000"/>
                          </a:solidFill>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No forward speed adaptation from baler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53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noProof="0" dirty="0" smtClean="0">
                          <a:solidFill>
                            <a:schemeClr val="tx1"/>
                          </a:solidFill>
                        </a:rPr>
                        <a:t>Forward speed control from baler without limitation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FF0000"/>
                          </a:solidFill>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Tractor forward speed limited = TIM disengaged</a:t>
                      </a:r>
                      <a:r>
                        <a:rPr lang="en-US" sz="800" b="0" baseline="0" noProof="0" dirty="0" smtClean="0">
                          <a:solidFill>
                            <a:schemeClr val="tx1"/>
                          </a:solidFill>
                        </a:rPr>
                        <a:t> above 10 km/h</a:t>
                      </a:r>
                      <a:endParaRPr lang="en-US" sz="8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384619"/>
                  </a:ext>
                </a:extLst>
              </a:tr>
              <a:tr h="225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Slow/pause tractor</a:t>
                      </a:r>
                      <a:r>
                        <a:rPr lang="en-US" sz="800" b="0" baseline="0" noProof="0" dirty="0" smtClean="0">
                          <a:solidFill>
                            <a:schemeClr val="tx1"/>
                          </a:solidFill>
                        </a:rPr>
                        <a:t> forward motion ready for binding</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Slow/pause tractor</a:t>
                      </a:r>
                      <a:r>
                        <a:rPr lang="en-US" sz="800" b="0" baseline="0" noProof="0" dirty="0" smtClean="0">
                          <a:solidFill>
                            <a:schemeClr val="tx1"/>
                          </a:solidFill>
                        </a:rPr>
                        <a:t> forward motion ready for binding</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9271384"/>
                  </a:ext>
                </a:extLst>
              </a:tr>
              <a:tr h="2253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Control of tractor auxiliary</a:t>
                      </a:r>
                      <a:r>
                        <a:rPr lang="en-US" sz="800" b="0" baseline="0" noProof="0" dirty="0" smtClean="0">
                          <a:solidFill>
                            <a:schemeClr val="tx1"/>
                          </a:solidFill>
                        </a:rPr>
                        <a:t> valve to open and close tailgate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Control of tractor auxiliary</a:t>
                      </a:r>
                      <a:r>
                        <a:rPr lang="en-US" sz="800" b="0" baseline="0" noProof="0" dirty="0" smtClean="0">
                          <a:solidFill>
                            <a:schemeClr val="tx1"/>
                          </a:solidFill>
                        </a:rPr>
                        <a:t> valve to open and close tailgate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540293"/>
                  </a:ext>
                </a:extLst>
              </a:tr>
              <a:tr h="2253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Check from sensor on bale ramp that bale is clear of tailgate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Check from sensor on bale ramp that bale is clear of tailgate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561897"/>
                  </a:ext>
                </a:extLst>
              </a:tr>
              <a:tr h="2253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noProof="0" dirty="0" smtClean="0">
                          <a:solidFill>
                            <a:schemeClr val="tx1"/>
                          </a:solidFill>
                        </a:rPr>
                        <a:t>Slope sensor to check </a:t>
                      </a:r>
                      <a:r>
                        <a:rPr lang="en-US" sz="800" b="1" baseline="0" noProof="0" dirty="0" smtClean="0">
                          <a:solidFill>
                            <a:schemeClr val="tx1"/>
                          </a:solidFill>
                        </a:rPr>
                        <a:t>for safe bale release </a:t>
                      </a:r>
                      <a:r>
                        <a:rPr lang="en-US" sz="800" b="1" noProof="0" dirty="0" smtClean="0">
                          <a:solidFill>
                            <a:schemeClr val="tx1"/>
                          </a:solidFill>
                        </a:rPr>
                        <a:t>within</a:t>
                      </a:r>
                      <a:r>
                        <a:rPr lang="en-US" sz="800" b="1" baseline="0" noProof="0" dirty="0" smtClean="0">
                          <a:solidFill>
                            <a:schemeClr val="tx1"/>
                          </a:solidFill>
                        </a:rPr>
                        <a:t> pre-set angle</a:t>
                      </a:r>
                      <a:endParaRPr lang="en-US" sz="800" b="1"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FF0000"/>
                          </a:solidFill>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No slope sensor to check </a:t>
                      </a:r>
                      <a:r>
                        <a:rPr lang="en-US" sz="800" b="0" baseline="0" noProof="0" dirty="0" smtClean="0">
                          <a:solidFill>
                            <a:schemeClr val="tx1"/>
                          </a:solidFill>
                        </a:rPr>
                        <a:t>for safe bale release </a:t>
                      </a:r>
                      <a:r>
                        <a:rPr lang="en-US" sz="800" b="0" noProof="0" dirty="0" smtClean="0">
                          <a:solidFill>
                            <a:schemeClr val="tx1"/>
                          </a:solidFill>
                        </a:rPr>
                        <a:t>within</a:t>
                      </a:r>
                      <a:r>
                        <a:rPr lang="en-US" sz="800" b="0" baseline="0" noProof="0" dirty="0" smtClean="0">
                          <a:solidFill>
                            <a:schemeClr val="tx1"/>
                          </a:solidFill>
                        </a:rPr>
                        <a:t> pre-set angle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1536011"/>
                  </a:ext>
                </a:extLst>
              </a:tr>
            </a:tbl>
          </a:graphicData>
        </a:graphic>
      </p:graphicFrame>
      <p:cxnSp>
        <p:nvCxnSpPr>
          <p:cNvPr id="8" name="Connecteur droit 2"/>
          <p:cNvCxnSpPr>
            <a:stCxn id="7" idx="0"/>
            <a:endCxn id="7" idx="2"/>
          </p:cNvCxnSpPr>
          <p:nvPr/>
        </p:nvCxnSpPr>
        <p:spPr>
          <a:xfrm>
            <a:off x="4572000" y="2314344"/>
            <a:ext cx="0" cy="2346960"/>
          </a:xfrm>
          <a:prstGeom prst="line">
            <a:avLst/>
          </a:prstGeom>
          <a:ln w="38100">
            <a:solidFill>
              <a:srgbClr val="0C345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2">
            <a:clrChange>
              <a:clrFrom>
                <a:srgbClr val="FFFFFF"/>
              </a:clrFrom>
              <a:clrTo>
                <a:srgbClr val="FFFFFF">
                  <a:alpha val="0"/>
                </a:srgbClr>
              </a:clrTo>
            </a:clrChange>
          </a:blip>
          <a:srcRect l="8557"/>
          <a:stretch/>
        </p:blipFill>
        <p:spPr>
          <a:xfrm>
            <a:off x="4949237" y="888804"/>
            <a:ext cx="1855011" cy="1181664"/>
          </a:xfrm>
          <a:prstGeom prst="rect">
            <a:avLst/>
          </a:prstGeom>
        </p:spPr>
      </p:pic>
      <p:pic>
        <p:nvPicPr>
          <p:cNvPr id="10" name="Picture 9"/>
          <p:cNvPicPr>
            <a:picLocks noChangeAspect="1"/>
          </p:cNvPicPr>
          <p:nvPr/>
        </p:nvPicPr>
        <p:blipFill>
          <a:blip r:embed="rId3"/>
          <a:stretch>
            <a:fillRect/>
          </a:stretch>
        </p:blipFill>
        <p:spPr>
          <a:xfrm>
            <a:off x="7397584" y="1012106"/>
            <a:ext cx="1211464" cy="270217"/>
          </a:xfrm>
          <a:prstGeom prst="rect">
            <a:avLst/>
          </a:prstGeom>
        </p:spPr>
      </p:pic>
      <p:sp>
        <p:nvSpPr>
          <p:cNvPr id="11" name="ZoneTexte 1"/>
          <p:cNvSpPr txBox="1"/>
          <p:nvPr/>
        </p:nvSpPr>
        <p:spPr>
          <a:xfrm>
            <a:off x="42969" y="1352387"/>
            <a:ext cx="2023044" cy="307777"/>
          </a:xfrm>
          <a:prstGeom prst="rect">
            <a:avLst/>
          </a:prstGeom>
          <a:noFill/>
        </p:spPr>
        <p:txBody>
          <a:bodyPr wrap="square" rtlCol="0">
            <a:spAutoFit/>
          </a:bodyPr>
          <a:lstStyle/>
          <a:p>
            <a:pPr algn="ctr"/>
            <a:r>
              <a:rPr lang="fr-FR" sz="1400" dirty="0" smtClean="0"/>
              <a:t>RV 5000</a:t>
            </a:r>
            <a:endParaRPr lang="fr-FR" sz="1400" b="1" dirty="0"/>
          </a:p>
        </p:txBody>
      </p:sp>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t="9283" b="7662"/>
          <a:stretch/>
        </p:blipFill>
        <p:spPr>
          <a:xfrm>
            <a:off x="2442611" y="843360"/>
            <a:ext cx="1849592" cy="1152128"/>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685" y="999491"/>
            <a:ext cx="581611" cy="323764"/>
          </a:xfrm>
          <a:prstGeom prst="rect">
            <a:avLst/>
          </a:prstGeom>
        </p:spPr>
      </p:pic>
    </p:spTree>
    <p:extLst>
      <p:ext uri="{BB962C8B-B14F-4D97-AF65-F5344CB8AC3E}">
        <p14:creationId xmlns:p14="http://schemas.microsoft.com/office/powerpoint/2010/main" val="301558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5A9130-EC00-434B-80CA-19A115905B51}"/>
              </a:ext>
            </a:extLst>
          </p:cNvPr>
          <p:cNvSpPr>
            <a:spLocks noGrp="1"/>
          </p:cNvSpPr>
          <p:nvPr>
            <p:ph type="sldNum" sz="quarter" idx="14"/>
          </p:nvPr>
        </p:nvSpPr>
        <p:spPr/>
        <p:txBody>
          <a:bodyPr/>
          <a:lstStyle/>
          <a:p>
            <a:fld id="{2E1423A3-3BF5-BF47-A16D-0FD2FC5582C3}" type="slidenum">
              <a:rPr lang="en-GB" smtClean="0"/>
              <a:pPr/>
              <a:t>3</a:t>
            </a:fld>
            <a:endParaRPr lang="en-GB" dirty="0"/>
          </a:p>
        </p:txBody>
      </p:sp>
      <p:pic>
        <p:nvPicPr>
          <p:cNvPr id="7" name="Image 3"/>
          <p:cNvPicPr>
            <a:picLocks noChangeAspect="1"/>
          </p:cNvPicPr>
          <p:nvPr/>
        </p:nvPicPr>
        <p:blipFill>
          <a:blip r:embed="rId2"/>
          <a:stretch>
            <a:fillRect/>
          </a:stretch>
        </p:blipFill>
        <p:spPr>
          <a:xfrm>
            <a:off x="5003800" y="877173"/>
            <a:ext cx="1512416" cy="1134311"/>
          </a:xfrm>
          <a:prstGeom prst="rect">
            <a:avLst/>
          </a:prstGeom>
        </p:spPr>
      </p:pic>
      <p:graphicFrame>
        <p:nvGraphicFramePr>
          <p:cNvPr id="11" name="Tableau 17"/>
          <p:cNvGraphicFramePr>
            <a:graphicFrameLocks noGrp="1"/>
          </p:cNvGraphicFramePr>
          <p:nvPr>
            <p:extLst>
              <p:ext uri="{D42A27DB-BD31-4B8C-83A1-F6EECF244321}">
                <p14:modId xmlns:p14="http://schemas.microsoft.com/office/powerpoint/2010/main" val="609073454"/>
              </p:ext>
            </p:extLst>
          </p:nvPr>
        </p:nvGraphicFramePr>
        <p:xfrm>
          <a:off x="250825" y="2312353"/>
          <a:ext cx="8642350" cy="2346960"/>
        </p:xfrm>
        <a:graphic>
          <a:graphicData uri="http://schemas.openxmlformats.org/drawingml/2006/table">
            <a:tbl>
              <a:tblPr firstRow="1" bandRow="1">
                <a:tableStyleId>{2D5ABB26-0587-4C30-8999-92F81FD0307C}</a:tableStyleId>
              </a:tblPr>
              <a:tblGrid>
                <a:gridCol w="350352">
                  <a:extLst>
                    <a:ext uri="{9D8B030D-6E8A-4147-A177-3AD203B41FA5}">
                      <a16:colId xmlns:a16="http://schemas.microsoft.com/office/drawing/2014/main" val="20000"/>
                    </a:ext>
                  </a:extLst>
                </a:gridCol>
                <a:gridCol w="3724497">
                  <a:extLst>
                    <a:ext uri="{9D8B030D-6E8A-4147-A177-3AD203B41FA5}">
                      <a16:colId xmlns:a16="http://schemas.microsoft.com/office/drawing/2014/main" val="20001"/>
                    </a:ext>
                  </a:extLst>
                </a:gridCol>
                <a:gridCol w="461357">
                  <a:extLst>
                    <a:ext uri="{9D8B030D-6E8A-4147-A177-3AD203B41FA5}">
                      <a16:colId xmlns:a16="http://schemas.microsoft.com/office/drawing/2014/main" val="2154544485"/>
                    </a:ext>
                  </a:extLst>
                </a:gridCol>
                <a:gridCol w="352744">
                  <a:extLst>
                    <a:ext uri="{9D8B030D-6E8A-4147-A177-3AD203B41FA5}">
                      <a16:colId xmlns:a16="http://schemas.microsoft.com/office/drawing/2014/main" val="3884388983"/>
                    </a:ext>
                  </a:extLst>
                </a:gridCol>
                <a:gridCol w="3753400">
                  <a:extLst>
                    <a:ext uri="{9D8B030D-6E8A-4147-A177-3AD203B41FA5}">
                      <a16:colId xmlns:a16="http://schemas.microsoft.com/office/drawing/2014/main" val="408360070"/>
                    </a:ext>
                  </a:extLst>
                </a:gridCol>
              </a:tblGrid>
              <a:tr h="250000">
                <a:tc>
                  <a:txBody>
                    <a:bodyPr/>
                    <a:lstStyle/>
                    <a:p>
                      <a:pPr algn="ctr"/>
                      <a:endParaRPr lang="en-US" sz="1050" b="1" noProof="0" dirty="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noProof="0" dirty="0" smtClean="0">
                          <a:solidFill>
                            <a:schemeClr val="tx1"/>
                          </a:solidFill>
                        </a:rPr>
                        <a:t>Only in combination with tractor with CVT transmission and electronic spool valves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noProof="0" dirty="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noProof="0" dirty="0" smtClean="0">
                          <a:solidFill>
                            <a:schemeClr val="tx1"/>
                          </a:solidFill>
                        </a:rPr>
                        <a:t>Only in combination with tractor with CVT transmission and electronic spool valves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0000">
                <a:tc>
                  <a:txBody>
                    <a:bodyPr/>
                    <a:lstStyle/>
                    <a:p>
                      <a:pPr marL="0" algn="ctr" defTabSz="914400" rtl="0" eaLnBrk="1" latinLnBrk="0" hangingPunct="1"/>
                      <a:r>
                        <a:rPr lang="en-US" sz="1050" b="1" kern="1200" noProof="0" dirty="0" smtClean="0">
                          <a:solidFill>
                            <a:srgbClr val="92D050"/>
                          </a:solidFill>
                          <a:latin typeface="+mn-lt"/>
                          <a:ea typeface="+mn-ea"/>
                          <a:cs typeface="+mn-cs"/>
                        </a:rPr>
                        <a:t>+</a:t>
                      </a:r>
                      <a:endParaRPr lang="en-US" sz="1050" b="1" kern="1200" noProof="0" dirty="0">
                        <a:solidFill>
                          <a:srgbClr val="92D050"/>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noProof="0" dirty="0" smtClean="0">
                          <a:solidFill>
                            <a:schemeClr val="tx1"/>
                          </a:solidFill>
                        </a:rPr>
                        <a:t>AEF certified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a:solidFill>
                          <a:srgbClr val="92D05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AEF certified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463388"/>
                  </a:ext>
                </a:extLst>
              </a:tr>
              <a:tr h="250000">
                <a:tc>
                  <a:txBody>
                    <a:bodyPr/>
                    <a:lstStyle/>
                    <a:p>
                      <a:pPr marL="0" algn="ctr" defTabSz="914400" rtl="0" eaLnBrk="1" latinLnBrk="0" hangingPunct="1"/>
                      <a:r>
                        <a:rPr lang="en-US" sz="1050" b="1" kern="1200" noProof="0" dirty="0" smtClean="0">
                          <a:solidFill>
                            <a:srgbClr val="92D050"/>
                          </a:solidFill>
                          <a:latin typeface="+mn-lt"/>
                          <a:ea typeface="+mn-ea"/>
                          <a:cs typeface="+mn-cs"/>
                        </a:rPr>
                        <a:t>+</a:t>
                      </a:r>
                      <a:endParaRPr lang="en-US" sz="1050" b="1" kern="1200" noProof="0" dirty="0">
                        <a:solidFill>
                          <a:srgbClr val="92D050"/>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noProof="0" dirty="0" smtClean="0">
                          <a:solidFill>
                            <a:schemeClr val="tx1"/>
                          </a:solidFill>
                        </a:rPr>
                        <a:t>PTO speed control at binding stage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FF0000"/>
                          </a:solidFill>
                        </a:rPr>
                        <a:t>-</a:t>
                      </a:r>
                      <a:endParaRPr lang="en-US" sz="1050" b="1" noProof="0" dirty="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No PTO Speed control capability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8499265"/>
                  </a:ext>
                </a:extLst>
              </a:tr>
              <a:tr h="25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noProof="0" dirty="0" smtClean="0">
                          <a:solidFill>
                            <a:schemeClr val="tx1"/>
                          </a:solidFill>
                        </a:rPr>
                        <a:t>Forward speed adaptation from baler</a:t>
                      </a:r>
                      <a:r>
                        <a:rPr lang="en-US" sz="800" b="1" baseline="0" noProof="0" dirty="0" smtClean="0">
                          <a:solidFill>
                            <a:schemeClr val="tx1"/>
                          </a:solidFill>
                        </a:rPr>
                        <a:t> control box </a:t>
                      </a:r>
                      <a:r>
                        <a:rPr lang="en-US" sz="800" b="1" baseline="0" noProof="0" dirty="0" err="1" smtClean="0">
                          <a:solidFill>
                            <a:schemeClr val="tx1"/>
                          </a:solidFill>
                        </a:rPr>
                        <a:t>softkeys</a:t>
                      </a:r>
                      <a:endParaRPr lang="en-US" sz="800" b="1"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FF0000"/>
                          </a:solidFill>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No forward speed adaptation from baler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noProof="0" dirty="0" smtClean="0">
                          <a:solidFill>
                            <a:schemeClr val="tx1"/>
                          </a:solidFill>
                        </a:rPr>
                        <a:t>Forward speed control from baler without limitation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FF0000"/>
                          </a:solidFill>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Tractor forward speed limited = TIM disengaged</a:t>
                      </a:r>
                      <a:r>
                        <a:rPr lang="en-US" sz="800" b="0" baseline="0" noProof="0" dirty="0" smtClean="0">
                          <a:solidFill>
                            <a:schemeClr val="tx1"/>
                          </a:solidFill>
                        </a:rPr>
                        <a:t> above 10 km/h</a:t>
                      </a:r>
                      <a:endParaRPr lang="en-US" sz="8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384619"/>
                  </a:ext>
                </a:extLst>
              </a:tr>
              <a:tr h="25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Slow/pause tractor</a:t>
                      </a:r>
                      <a:r>
                        <a:rPr lang="en-US" sz="800" b="0" baseline="0" noProof="0" dirty="0" smtClean="0">
                          <a:solidFill>
                            <a:schemeClr val="tx1"/>
                          </a:solidFill>
                        </a:rPr>
                        <a:t> forward motion ready for binding</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Slow/pause tractor</a:t>
                      </a:r>
                      <a:r>
                        <a:rPr lang="en-US" sz="800" b="0" baseline="0" noProof="0" dirty="0" smtClean="0">
                          <a:solidFill>
                            <a:schemeClr val="tx1"/>
                          </a:solidFill>
                        </a:rPr>
                        <a:t> forward motion ready for binding</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9271384"/>
                  </a:ext>
                </a:extLst>
              </a:tr>
              <a:tr h="25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Control of tractor auxiliary</a:t>
                      </a:r>
                      <a:r>
                        <a:rPr lang="en-US" sz="800" b="0" baseline="0" noProof="0" dirty="0" smtClean="0">
                          <a:solidFill>
                            <a:schemeClr val="tx1"/>
                          </a:solidFill>
                        </a:rPr>
                        <a:t> valve to open and close tailgate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Control of tractor auxiliary</a:t>
                      </a:r>
                      <a:r>
                        <a:rPr lang="en-US" sz="800" b="0" baseline="0" noProof="0" dirty="0" smtClean="0">
                          <a:solidFill>
                            <a:schemeClr val="tx1"/>
                          </a:solidFill>
                        </a:rPr>
                        <a:t> valve to open and close tailgate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540293"/>
                  </a:ext>
                </a:extLst>
              </a:tr>
              <a:tr h="25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Check from sensor on bale ramp that bale is clear of tailgate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Check from sensor on bale ramp that bale is clear of tailgate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561897"/>
                  </a:ext>
                </a:extLst>
              </a:tr>
              <a:tr h="25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noProof="0" dirty="0" smtClean="0">
                          <a:solidFill>
                            <a:schemeClr val="tx1"/>
                          </a:solidFill>
                        </a:rPr>
                        <a:t>Slope sensor to check </a:t>
                      </a:r>
                      <a:r>
                        <a:rPr lang="en-US" sz="800" b="1" baseline="0" noProof="0" dirty="0" smtClean="0">
                          <a:solidFill>
                            <a:schemeClr val="tx1"/>
                          </a:solidFill>
                        </a:rPr>
                        <a:t>for safe bale release </a:t>
                      </a:r>
                      <a:r>
                        <a:rPr lang="en-US" sz="800" b="1" noProof="0" dirty="0" smtClean="0">
                          <a:solidFill>
                            <a:schemeClr val="tx1"/>
                          </a:solidFill>
                        </a:rPr>
                        <a:t>within</a:t>
                      </a:r>
                      <a:r>
                        <a:rPr lang="en-US" sz="800" b="1" baseline="0" noProof="0" dirty="0" smtClean="0">
                          <a:solidFill>
                            <a:schemeClr val="tx1"/>
                          </a:solidFill>
                        </a:rPr>
                        <a:t> pre-set angle</a:t>
                      </a:r>
                      <a:endParaRPr lang="en-US" sz="800" b="1"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FF0000"/>
                          </a:solidFill>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No slope sensor to check </a:t>
                      </a:r>
                      <a:r>
                        <a:rPr lang="en-US" sz="800" b="0" baseline="0" noProof="0" dirty="0" smtClean="0">
                          <a:solidFill>
                            <a:schemeClr val="tx1"/>
                          </a:solidFill>
                        </a:rPr>
                        <a:t>for safe bale release </a:t>
                      </a:r>
                      <a:r>
                        <a:rPr lang="en-US" sz="800" b="0" noProof="0" dirty="0" smtClean="0">
                          <a:solidFill>
                            <a:schemeClr val="tx1"/>
                          </a:solidFill>
                        </a:rPr>
                        <a:t>within</a:t>
                      </a:r>
                      <a:r>
                        <a:rPr lang="en-US" sz="800" b="0" baseline="0" noProof="0" dirty="0" smtClean="0">
                          <a:solidFill>
                            <a:schemeClr val="tx1"/>
                          </a:solidFill>
                        </a:rPr>
                        <a:t> pre-set angle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1536011"/>
                  </a:ext>
                </a:extLst>
              </a:tr>
            </a:tbl>
          </a:graphicData>
        </a:graphic>
      </p:graphicFrame>
      <p:cxnSp>
        <p:nvCxnSpPr>
          <p:cNvPr id="12" name="Connecteur droit 2"/>
          <p:cNvCxnSpPr>
            <a:stCxn id="11" idx="0"/>
            <a:endCxn id="11" idx="2"/>
          </p:cNvCxnSpPr>
          <p:nvPr/>
        </p:nvCxnSpPr>
        <p:spPr>
          <a:xfrm>
            <a:off x="4572000" y="2312353"/>
            <a:ext cx="0" cy="2346960"/>
          </a:xfrm>
          <a:prstGeom prst="line">
            <a:avLst/>
          </a:prstGeom>
          <a:ln w="38100">
            <a:solidFill>
              <a:srgbClr val="0C345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98BA92-C0A4-D748-8687-7884D65485D1}"/>
              </a:ext>
            </a:extLst>
          </p:cNvPr>
          <p:cNvSpPr>
            <a:spLocks noGrp="1"/>
          </p:cNvSpPr>
          <p:nvPr>
            <p:ph type="ctrTitle"/>
          </p:nvPr>
        </p:nvSpPr>
        <p:spPr>
          <a:xfrm>
            <a:off x="1547813" y="367929"/>
            <a:ext cx="8208000" cy="324000"/>
          </a:xfrm>
        </p:spPr>
        <p:txBody>
          <a:bodyPr/>
          <a:lstStyle/>
          <a:p>
            <a:r>
              <a:rPr lang="en-GB" dirty="0">
                <a:latin typeface="Arial" charset="0"/>
              </a:rPr>
              <a:t>TIM Comparison </a:t>
            </a:r>
            <a:r>
              <a:rPr lang="en-GB" sz="1600" dirty="0">
                <a:latin typeface="Arial" charset="0"/>
              </a:rPr>
              <a:t>(desktop research)</a:t>
            </a:r>
            <a:endParaRPr lang="en-GB" sz="1600" dirty="0"/>
          </a:p>
        </p:txBody>
      </p:sp>
      <p:sp>
        <p:nvSpPr>
          <p:cNvPr id="16" name="ZoneTexte 1"/>
          <p:cNvSpPr txBox="1"/>
          <p:nvPr/>
        </p:nvSpPr>
        <p:spPr>
          <a:xfrm>
            <a:off x="42969" y="1352387"/>
            <a:ext cx="2023044" cy="307777"/>
          </a:xfrm>
          <a:prstGeom prst="rect">
            <a:avLst/>
          </a:prstGeom>
          <a:noFill/>
        </p:spPr>
        <p:txBody>
          <a:bodyPr wrap="square" rtlCol="0">
            <a:spAutoFit/>
          </a:bodyPr>
          <a:lstStyle/>
          <a:p>
            <a:pPr algn="ctr"/>
            <a:r>
              <a:rPr lang="fr-FR" sz="1400" dirty="0" smtClean="0"/>
              <a:t>RV 5000</a:t>
            </a:r>
            <a:endParaRPr lang="fr-FR" sz="1400" b="1"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85" y="999491"/>
            <a:ext cx="581611" cy="323764"/>
          </a:xfrm>
          <a:prstGeom prst="rect">
            <a:avLst/>
          </a:prstGeom>
        </p:spPr>
      </p:pic>
      <p:sp>
        <p:nvSpPr>
          <p:cNvPr id="18" name="ZoneTexte 10"/>
          <p:cNvSpPr txBox="1"/>
          <p:nvPr/>
        </p:nvSpPr>
        <p:spPr>
          <a:xfrm>
            <a:off x="6263305" y="1312613"/>
            <a:ext cx="3492508" cy="307777"/>
          </a:xfrm>
          <a:prstGeom prst="rect">
            <a:avLst/>
          </a:prstGeom>
          <a:noFill/>
        </p:spPr>
        <p:txBody>
          <a:bodyPr wrap="square" rtlCol="0">
            <a:spAutoFit/>
          </a:bodyPr>
          <a:lstStyle/>
          <a:p>
            <a:pPr algn="ctr"/>
            <a:r>
              <a:rPr lang="fr-FR" sz="1400" dirty="0" smtClean="0"/>
              <a:t>Varipack 165/190 (Plus)</a:t>
            </a:r>
            <a:endParaRPr lang="fr-FR" sz="1400" b="1" dirty="0"/>
          </a:p>
        </p:txBody>
      </p:sp>
      <p:pic>
        <p:nvPicPr>
          <p:cNvPr id="19" name="Picture 18"/>
          <p:cNvPicPr>
            <a:picLocks noChangeAspect="1"/>
          </p:cNvPicPr>
          <p:nvPr/>
        </p:nvPicPr>
        <p:blipFill>
          <a:blip r:embed="rId4"/>
          <a:stretch>
            <a:fillRect/>
          </a:stretch>
        </p:blipFill>
        <p:spPr>
          <a:xfrm>
            <a:off x="7397584" y="1012106"/>
            <a:ext cx="1211464" cy="270217"/>
          </a:xfrm>
          <a:prstGeom prst="rect">
            <a:avLst/>
          </a:prstGeom>
        </p:spPr>
      </p:pic>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t="9283" b="7662"/>
          <a:stretch/>
        </p:blipFill>
        <p:spPr>
          <a:xfrm>
            <a:off x="2442611" y="843360"/>
            <a:ext cx="1849592" cy="1152128"/>
          </a:xfrm>
          <a:prstGeom prst="rect">
            <a:avLst/>
          </a:prstGeom>
        </p:spPr>
      </p:pic>
    </p:spTree>
    <p:extLst>
      <p:ext uri="{BB962C8B-B14F-4D97-AF65-F5344CB8AC3E}">
        <p14:creationId xmlns:p14="http://schemas.microsoft.com/office/powerpoint/2010/main" val="287269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486D04A-855B-E049-9C34-2B4FF3D16EFD}"/>
              </a:ext>
            </a:extLst>
          </p:cNvPr>
          <p:cNvSpPr>
            <a:spLocks noGrp="1"/>
          </p:cNvSpPr>
          <p:nvPr>
            <p:ph type="sldNum" sz="quarter" idx="14"/>
          </p:nvPr>
        </p:nvSpPr>
        <p:spPr/>
        <p:txBody>
          <a:bodyPr/>
          <a:lstStyle/>
          <a:p>
            <a:fld id="{2E1423A3-3BF5-BF47-A16D-0FD2FC5582C3}" type="slidenum">
              <a:rPr lang="en-GB" smtClean="0"/>
              <a:pPr/>
              <a:t>4</a:t>
            </a:fld>
            <a:endParaRPr lang="en-GB" dirty="0"/>
          </a:p>
        </p:txBody>
      </p:sp>
      <p:sp>
        <p:nvSpPr>
          <p:cNvPr id="7" name="Title 1">
            <a:extLst>
              <a:ext uri="{FF2B5EF4-FFF2-40B4-BE49-F238E27FC236}">
                <a16:creationId xmlns:a16="http://schemas.microsoft.com/office/drawing/2014/main" id="{B698BA92-C0A4-D748-8687-7884D65485D1}"/>
              </a:ext>
            </a:extLst>
          </p:cNvPr>
          <p:cNvSpPr>
            <a:spLocks noGrp="1"/>
          </p:cNvSpPr>
          <p:nvPr>
            <p:ph type="ctrTitle"/>
          </p:nvPr>
        </p:nvSpPr>
        <p:spPr>
          <a:xfrm>
            <a:off x="1547813" y="367929"/>
            <a:ext cx="8208000" cy="324000"/>
          </a:xfrm>
        </p:spPr>
        <p:txBody>
          <a:bodyPr/>
          <a:lstStyle/>
          <a:p>
            <a:r>
              <a:rPr lang="en-GB" dirty="0">
                <a:latin typeface="Arial" charset="0"/>
              </a:rPr>
              <a:t>TIM Comparison </a:t>
            </a:r>
            <a:r>
              <a:rPr lang="en-GB" sz="1600" dirty="0">
                <a:latin typeface="Arial" charset="0"/>
              </a:rPr>
              <a:t>(desktop research)</a:t>
            </a:r>
            <a:endParaRPr lang="en-GB" sz="1600" dirty="0"/>
          </a:p>
        </p:txBody>
      </p:sp>
      <p:sp>
        <p:nvSpPr>
          <p:cNvPr id="8" name="TextBox 7"/>
          <p:cNvSpPr txBox="1"/>
          <p:nvPr/>
        </p:nvSpPr>
        <p:spPr>
          <a:xfrm>
            <a:off x="179512" y="670563"/>
            <a:ext cx="8784976" cy="4131900"/>
          </a:xfrm>
          <a:prstGeom prst="rect">
            <a:avLst/>
          </a:prstGeom>
          <a:noFill/>
        </p:spPr>
        <p:txBody>
          <a:bodyPr wrap="square" rtlCol="0">
            <a:spAutoFit/>
          </a:bodyPr>
          <a:lstStyle/>
          <a:p>
            <a:endParaRPr lang="en-US" sz="1050" dirty="0" smtClean="0"/>
          </a:p>
          <a:p>
            <a:r>
              <a:rPr lang="en-US" sz="800" dirty="0" smtClean="0"/>
              <a:t>Relevant text from translated German article:</a:t>
            </a:r>
            <a:endParaRPr lang="en-US" sz="800" dirty="0"/>
          </a:p>
          <a:p>
            <a:pPr marL="171450" indent="-171450">
              <a:buFont typeface="Arial" panose="020B0604020202020204" pitchFamily="34" charset="0"/>
              <a:buChar char="•"/>
            </a:pPr>
            <a:r>
              <a:rPr lang="en-US" sz="800" b="0" i="1" dirty="0" smtClean="0"/>
              <a:t>Clicking </a:t>
            </a:r>
            <a:r>
              <a:rPr lang="en-US" sz="800" b="0" i="1" dirty="0"/>
              <a:t>on "Confirm/Accept" on the baler terminal gives the baler access permission to the drive and the control unit for the bale chamber.</a:t>
            </a:r>
            <a:endParaRPr lang="en-GB" sz="800" b="0" i="1" dirty="0"/>
          </a:p>
          <a:p>
            <a:pPr marL="171450" indent="-171450">
              <a:buFont typeface="Arial" panose="020B0604020202020204" pitchFamily="34" charset="0"/>
              <a:buChar char="•"/>
            </a:pPr>
            <a:r>
              <a:rPr lang="en-US" sz="800" b="0" i="1" dirty="0" smtClean="0"/>
              <a:t>Now </a:t>
            </a:r>
            <a:r>
              <a:rPr lang="en-US" sz="800" b="0" i="1" dirty="0"/>
              <a:t>the bale chamber can be filled. </a:t>
            </a:r>
            <a:r>
              <a:rPr lang="en-US" sz="800" b="0" i="1" u="sng" dirty="0"/>
              <a:t>Once the set bale diameter has been reached, the net is shot in and the tractor is stopped automatically</a:t>
            </a:r>
            <a:r>
              <a:rPr lang="en-US" sz="800" b="0" i="1" dirty="0"/>
              <a:t>. </a:t>
            </a:r>
            <a:r>
              <a:rPr lang="en-US" sz="800" b="0" i="1" dirty="0" smtClean="0"/>
              <a:t>When </a:t>
            </a:r>
            <a:r>
              <a:rPr lang="en-US" sz="800" b="0" i="1" dirty="0"/>
              <a:t>the net is fully tied, </a:t>
            </a:r>
            <a:r>
              <a:rPr lang="en-US" sz="800" b="0" i="1" u="sng" dirty="0"/>
              <a:t>the baler accesses the hydraulic control unit and opens the bale chamber. </a:t>
            </a:r>
            <a:r>
              <a:rPr lang="en-US" sz="800" b="0" i="1" dirty="0"/>
              <a:t>The bale ejector conveys the compressed bale out of the chamber and creates space for easy closing of the bale chamber. An important role is played by </a:t>
            </a:r>
            <a:r>
              <a:rPr lang="en-US" sz="800" b="0" i="1" dirty="0" smtClean="0"/>
              <a:t>a sensor </a:t>
            </a:r>
            <a:r>
              <a:rPr lang="en-US" sz="800" b="0" i="1" dirty="0"/>
              <a:t>that determines the position of the bale ejector. </a:t>
            </a:r>
            <a:endParaRPr lang="en-US" sz="800" b="0" i="1" dirty="0" smtClean="0"/>
          </a:p>
          <a:p>
            <a:pPr marL="171450" indent="-171450">
              <a:buFont typeface="Arial" panose="020B0604020202020204" pitchFamily="34" charset="0"/>
              <a:buChar char="•"/>
            </a:pPr>
            <a:r>
              <a:rPr lang="en-US" sz="800" b="0" i="1" dirty="0" smtClean="0"/>
              <a:t>If </a:t>
            </a:r>
            <a:r>
              <a:rPr lang="en-US" sz="800" b="0" i="1" dirty="0"/>
              <a:t>the placement was successful and </a:t>
            </a:r>
            <a:r>
              <a:rPr lang="en-US" sz="800" b="0" i="1" dirty="0" smtClean="0"/>
              <a:t>the </a:t>
            </a:r>
            <a:r>
              <a:rPr lang="en-US" sz="800" b="0" i="1" u="sng" dirty="0"/>
              <a:t>bale ejector is back in the starting position, the baler can order the closing of the bale chamber</a:t>
            </a:r>
            <a:r>
              <a:rPr lang="en-US" sz="800" b="0" i="1" dirty="0"/>
              <a:t>. It is important that the control unit is not in the floating position but in the neutral middle position.</a:t>
            </a:r>
            <a:endParaRPr lang="en-GB" sz="800" b="0" i="1" dirty="0"/>
          </a:p>
          <a:p>
            <a:pPr marL="171450" indent="-171450">
              <a:buFont typeface="Arial" panose="020B0604020202020204" pitchFamily="34" charset="0"/>
              <a:buChar char="•"/>
            </a:pPr>
            <a:r>
              <a:rPr lang="en-US" sz="800" b="0" i="1" dirty="0" smtClean="0"/>
              <a:t>After </a:t>
            </a:r>
            <a:r>
              <a:rPr lang="en-US" sz="800" b="0" i="1" dirty="0"/>
              <a:t>a successful </a:t>
            </a:r>
            <a:r>
              <a:rPr lang="en-US" sz="800" b="0" i="1" dirty="0" smtClean="0"/>
              <a:t>cycle </a:t>
            </a:r>
            <a:r>
              <a:rPr lang="en-US" sz="800" b="0" i="1" u="sng" dirty="0" smtClean="0"/>
              <a:t>the </a:t>
            </a:r>
            <a:r>
              <a:rPr lang="en-US" sz="800" b="0" i="1" u="sng" dirty="0"/>
              <a:t>accelerator pedal must be pressed </a:t>
            </a:r>
            <a:r>
              <a:rPr lang="en-US" sz="800" b="0" i="1" u="sng" dirty="0" smtClean="0"/>
              <a:t>and </a:t>
            </a:r>
            <a:r>
              <a:rPr lang="en-US" sz="800" b="0" i="1" u="sng" dirty="0"/>
              <a:t>released again and the pressing process is continued</a:t>
            </a:r>
            <a:r>
              <a:rPr lang="en-US" sz="800" b="0" i="1" dirty="0"/>
              <a:t>. </a:t>
            </a:r>
            <a:endParaRPr lang="en-US" sz="800" b="0" i="1" dirty="0" smtClean="0"/>
          </a:p>
          <a:p>
            <a:pPr marL="171450" indent="-171450">
              <a:buFont typeface="Arial" panose="020B0604020202020204" pitchFamily="34" charset="0"/>
              <a:buChar char="•"/>
            </a:pPr>
            <a:r>
              <a:rPr lang="en-US" sz="800" b="0" i="1" dirty="0" smtClean="0"/>
              <a:t>Reconfirmation </a:t>
            </a:r>
            <a:r>
              <a:rPr lang="en-US" sz="800" b="0" i="1" dirty="0"/>
              <a:t>of the TIM functions is only necessary if TIM is interrupted, for example, by a change of driving direction.</a:t>
            </a:r>
            <a:endParaRPr lang="en-GB" sz="800" b="0" i="1" dirty="0"/>
          </a:p>
          <a:p>
            <a:endParaRPr lang="en-GB" sz="1100" dirty="0" smtClean="0"/>
          </a:p>
          <a:p>
            <a:r>
              <a:rPr lang="en-GB" sz="800" b="1" dirty="0" smtClean="0"/>
              <a:t>Copy of text from Krone news web page:</a:t>
            </a:r>
            <a:endParaRPr lang="en-GB" sz="800" b="1" dirty="0"/>
          </a:p>
          <a:p>
            <a:r>
              <a:rPr lang="en-GB" sz="800" b="1" i="1" dirty="0"/>
              <a:t>Round baler controls tractor</a:t>
            </a:r>
          </a:p>
          <a:p>
            <a:r>
              <a:rPr lang="en-GB" sz="800" b="0" i="1" dirty="0" smtClean="0"/>
              <a:t>Krone </a:t>
            </a:r>
            <a:r>
              <a:rPr lang="en-GB" sz="800" b="0" i="1" dirty="0"/>
              <a:t>is the first round baler manufacturer to receive AEF certification (Agricultural Industry Electronics Foundation) for implementing TIM (Tractor Implement Management) </a:t>
            </a:r>
            <a:r>
              <a:rPr lang="en-GB" sz="800" b="1" i="1" dirty="0"/>
              <a:t>on their </a:t>
            </a:r>
            <a:r>
              <a:rPr lang="en-GB" sz="800" b="1" i="1" dirty="0" err="1" smtClean="0"/>
              <a:t>Fortima</a:t>
            </a:r>
            <a:r>
              <a:rPr lang="en-GB" sz="800" b="1" i="1" dirty="0"/>
              <a:t>, </a:t>
            </a:r>
            <a:r>
              <a:rPr lang="en-GB" sz="800" b="1" i="1" dirty="0" err="1"/>
              <a:t>Comprima</a:t>
            </a:r>
            <a:r>
              <a:rPr lang="en-GB" sz="800" b="1" i="1" dirty="0"/>
              <a:t> and </a:t>
            </a:r>
            <a:r>
              <a:rPr lang="en-GB" sz="800" b="1" i="1" dirty="0" err="1"/>
              <a:t>VariPack</a:t>
            </a:r>
            <a:r>
              <a:rPr lang="en-GB" sz="800" b="1" i="1" dirty="0"/>
              <a:t> balers</a:t>
            </a:r>
            <a:r>
              <a:rPr lang="en-GB" sz="800" i="1" dirty="0"/>
              <a:t>. </a:t>
            </a:r>
            <a:r>
              <a:rPr lang="en-GB" sz="800" b="0" i="1" dirty="0"/>
              <a:t>The certification comes as official confirmation that Krone round balers are approved of and able control the tractor. The technology turns the tractor baler combination into one single operating unit, thus making the Krone round balers even more efficient.</a:t>
            </a:r>
            <a:r>
              <a:rPr lang="en-GB" sz="800" i="1" dirty="0"/>
              <a:t/>
            </a:r>
            <a:br>
              <a:rPr lang="en-GB" sz="800" i="1" dirty="0"/>
            </a:br>
            <a:endParaRPr lang="en-GB" sz="700" i="1" dirty="0" smtClean="0"/>
          </a:p>
          <a:p>
            <a:r>
              <a:rPr lang="en-GB" sz="800" b="0" i="1" dirty="0" smtClean="0"/>
              <a:t>And </a:t>
            </a:r>
            <a:r>
              <a:rPr lang="en-GB" sz="800" b="0" i="1" dirty="0"/>
              <a:t>this is how the baler and the tractor communicate: as soon as the bale chamber is filled, the tractor is stopped by TIM. Then the net is fed into the chamber; after wrapping is completed, the rear door opens and the bale is unloaded. As a last step, the door closes again. All these functions are carried out automatically and sequence-controlled by TIM. As a result, the stops to unload the bale are shorter and throughput of the baler is even further enhanced. With all processes being carried out in exactly the same way, the baler produces consistent and uniform bales of maximum densities. In addition, this technology clearly reduces operator strain, as the tractor driver can concentrate on the actual driving.</a:t>
            </a:r>
            <a:br>
              <a:rPr lang="en-GB" sz="800" b="0" i="1" dirty="0"/>
            </a:br>
            <a:endParaRPr lang="en-GB" sz="700" b="0" i="1" dirty="0" smtClean="0"/>
          </a:p>
          <a:p>
            <a:r>
              <a:rPr lang="en-GB" sz="800" b="0" i="1" dirty="0" smtClean="0"/>
              <a:t>“</a:t>
            </a:r>
            <a:r>
              <a:rPr lang="en-GB" sz="800" b="0" i="1" dirty="0"/>
              <a:t>This AEF certification shows once again that digitisation is advancing and assuming an ever bigger importance in the industry,” explains Jan </a:t>
            </a:r>
            <a:r>
              <a:rPr lang="en-GB" sz="800" b="0" i="1" dirty="0" err="1"/>
              <a:t>Horstmann</a:t>
            </a:r>
            <a:r>
              <a:rPr lang="en-GB" sz="800" b="0" i="1" dirty="0"/>
              <a:t>, division head of electronic system development at Krone. “With the tractor and baler communicating with each other, the baler is operated like a self-propelled machine with the effect of increased efficiency and throughput. Another key feature of our balers is the universal interface that allows them to communicate with all tractor brands that are TIM certified by AEF</a:t>
            </a:r>
            <a:r>
              <a:rPr lang="en-GB" sz="800" b="0" i="1" dirty="0" smtClean="0"/>
              <a:t>.”</a:t>
            </a:r>
          </a:p>
          <a:p>
            <a:endParaRPr lang="en-GB" sz="1100" i="1" dirty="0"/>
          </a:p>
          <a:p>
            <a:r>
              <a:rPr lang="en-US" sz="800" b="1" dirty="0"/>
              <a:t>Relevant text from translated French article (</a:t>
            </a:r>
            <a:r>
              <a:rPr lang="en-US" sz="800" b="1" dirty="0" err="1"/>
              <a:t>Réussir</a:t>
            </a:r>
            <a:r>
              <a:rPr lang="en-US" sz="800" b="1" dirty="0"/>
              <a:t> </a:t>
            </a:r>
            <a:r>
              <a:rPr lang="en-US" sz="800" b="1" dirty="0" err="1"/>
              <a:t>machinisme</a:t>
            </a:r>
            <a:r>
              <a:rPr lang="en-US" sz="800" b="1" dirty="0"/>
              <a:t> website):</a:t>
            </a:r>
          </a:p>
          <a:p>
            <a:r>
              <a:rPr lang="en-US" sz="800" b="0" i="1" dirty="0" smtClean="0"/>
              <a:t>The </a:t>
            </a:r>
            <a:r>
              <a:rPr lang="en-US" sz="800" b="0" i="1" dirty="0"/>
              <a:t>tractor-baler under test is TIM compatible (Tractor Implement Management - management of the tractor by the implement). Its implementation is quite simple: press a dedicated button on the tractor for three seconds and confirm on the baler screen. The TIM can be paused at any time. It is possible to set the level of automation and the number of actions that the implement can control on the tractor. We have chosen to automate as much as possible (stopping the tractor, starting and ending the binding, opening and closing the </a:t>
            </a:r>
            <a:r>
              <a:rPr lang="en-US" sz="800" b="0" i="1" dirty="0" err="1"/>
              <a:t>tailagte</a:t>
            </a:r>
            <a:r>
              <a:rPr lang="en-US" sz="800" b="0" i="1" dirty="0"/>
              <a:t>). The driver only has to manage the direction and the restart of the tractor after the ejection of the bale. The TIM offers driving serenity, but not the maximum work rate. </a:t>
            </a:r>
            <a:r>
              <a:rPr lang="en-US" sz="800" b="1" i="1" dirty="0"/>
              <a:t>We had to limit the speed of the tractor to 9.9 km/h</a:t>
            </a:r>
            <a:r>
              <a:rPr lang="en-US" sz="800" i="1" dirty="0"/>
              <a:t>, </a:t>
            </a:r>
            <a:r>
              <a:rPr lang="en-US" sz="800" b="1" i="1" dirty="0"/>
              <a:t>the TIM not being active above 10 km/h</a:t>
            </a:r>
            <a:r>
              <a:rPr lang="en-US" sz="800" i="1" dirty="0"/>
              <a:t>. </a:t>
            </a:r>
            <a:r>
              <a:rPr lang="en-US" sz="800" b="0" i="1" dirty="0"/>
              <a:t>Too bad the automation is not restricted by a higher speed or by a load sensor to optimize the speed</a:t>
            </a:r>
            <a:r>
              <a:rPr lang="en-US" sz="800" b="0" i="1" dirty="0" smtClean="0"/>
              <a:t>.</a:t>
            </a:r>
            <a:endParaRPr lang="en-GB" sz="800" b="0" i="1" dirty="0"/>
          </a:p>
        </p:txBody>
      </p:sp>
    </p:spTree>
    <p:extLst>
      <p:ext uri="{BB962C8B-B14F-4D97-AF65-F5344CB8AC3E}">
        <p14:creationId xmlns:p14="http://schemas.microsoft.com/office/powerpoint/2010/main" val="4083073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69B7BFB-CA53-5F4B-9169-7F922049C9D1}"/>
              </a:ext>
            </a:extLst>
          </p:cNvPr>
          <p:cNvSpPr>
            <a:spLocks noGrp="1"/>
          </p:cNvSpPr>
          <p:nvPr>
            <p:ph type="sldNum" sz="quarter" idx="14"/>
          </p:nvPr>
        </p:nvSpPr>
        <p:spPr/>
        <p:txBody>
          <a:bodyPr/>
          <a:lstStyle/>
          <a:p>
            <a:fld id="{2E1423A3-3BF5-BF47-A16D-0FD2FC5582C3}" type="slidenum">
              <a:rPr lang="en-GB" smtClean="0"/>
              <a:pPr/>
              <a:t>5</a:t>
            </a:fld>
            <a:endParaRPr lang="en-GB" dirty="0"/>
          </a:p>
        </p:txBody>
      </p:sp>
      <p:sp>
        <p:nvSpPr>
          <p:cNvPr id="8" name="Title 1">
            <a:extLst>
              <a:ext uri="{FF2B5EF4-FFF2-40B4-BE49-F238E27FC236}">
                <a16:creationId xmlns:a16="http://schemas.microsoft.com/office/drawing/2014/main" id="{B698BA92-C0A4-D748-8687-7884D65485D1}"/>
              </a:ext>
            </a:extLst>
          </p:cNvPr>
          <p:cNvSpPr>
            <a:spLocks noGrp="1"/>
          </p:cNvSpPr>
          <p:nvPr>
            <p:ph type="ctrTitle"/>
          </p:nvPr>
        </p:nvSpPr>
        <p:spPr>
          <a:xfrm>
            <a:off x="1547813" y="367929"/>
            <a:ext cx="8208000" cy="324000"/>
          </a:xfrm>
        </p:spPr>
        <p:txBody>
          <a:bodyPr/>
          <a:lstStyle/>
          <a:p>
            <a:r>
              <a:rPr lang="en-GB" dirty="0">
                <a:latin typeface="Arial" charset="0"/>
              </a:rPr>
              <a:t>TIM Comparison </a:t>
            </a:r>
            <a:r>
              <a:rPr lang="en-GB" sz="1600" dirty="0">
                <a:latin typeface="Arial" charset="0"/>
              </a:rPr>
              <a:t>(desktop research)</a:t>
            </a:r>
            <a:endParaRPr lang="en-GB" sz="1600" dirty="0"/>
          </a:p>
        </p:txBody>
      </p:sp>
      <p:sp>
        <p:nvSpPr>
          <p:cNvPr id="9" name="ZoneTexte 1"/>
          <p:cNvSpPr txBox="1"/>
          <p:nvPr/>
        </p:nvSpPr>
        <p:spPr>
          <a:xfrm>
            <a:off x="42969" y="1352387"/>
            <a:ext cx="2023044" cy="307777"/>
          </a:xfrm>
          <a:prstGeom prst="rect">
            <a:avLst/>
          </a:prstGeom>
          <a:noFill/>
        </p:spPr>
        <p:txBody>
          <a:bodyPr wrap="square" rtlCol="0">
            <a:spAutoFit/>
          </a:bodyPr>
          <a:lstStyle/>
          <a:p>
            <a:pPr algn="ctr"/>
            <a:r>
              <a:rPr lang="fr-FR" sz="1400" dirty="0" smtClean="0"/>
              <a:t>RV 5000</a:t>
            </a:r>
            <a:endParaRPr lang="fr-FR" sz="14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685" y="999491"/>
            <a:ext cx="581611" cy="323764"/>
          </a:xfrm>
          <a:prstGeom prst="rect">
            <a:avLst/>
          </a:prstGeom>
        </p:spPr>
      </p:pic>
      <p:sp>
        <p:nvSpPr>
          <p:cNvPr id="11" name="ZoneTexte 10"/>
          <p:cNvSpPr txBox="1"/>
          <p:nvPr/>
        </p:nvSpPr>
        <p:spPr>
          <a:xfrm>
            <a:off x="6848025" y="1352387"/>
            <a:ext cx="2041731" cy="307777"/>
          </a:xfrm>
          <a:prstGeom prst="rect">
            <a:avLst/>
          </a:prstGeom>
          <a:noFill/>
        </p:spPr>
        <p:txBody>
          <a:bodyPr wrap="square" rtlCol="0">
            <a:spAutoFit/>
          </a:bodyPr>
          <a:lstStyle/>
          <a:p>
            <a:pPr algn="ctr"/>
            <a:r>
              <a:rPr lang="fr-FR" sz="1400" b="1" dirty="0" smtClean="0"/>
              <a:t>4160-4180 V</a:t>
            </a:r>
            <a:endParaRPr lang="fr-FR" sz="1400" b="1"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9283" b="7662"/>
          <a:stretch/>
        </p:blipFill>
        <p:spPr>
          <a:xfrm>
            <a:off x="2442611" y="843360"/>
            <a:ext cx="1849592" cy="1152128"/>
          </a:xfrm>
          <a:prstGeom prst="rect">
            <a:avLst/>
          </a:prstGeom>
        </p:spPr>
      </p:pic>
      <p:pic>
        <p:nvPicPr>
          <p:cNvPr id="14" name="Image 1"/>
          <p:cNvPicPr>
            <a:picLocks noChangeAspect="1"/>
          </p:cNvPicPr>
          <p:nvPr/>
        </p:nvPicPr>
        <p:blipFill rotWithShape="1">
          <a:blip r:embed="rId4"/>
          <a:srcRect l="7829" t="16638" b="6129"/>
          <a:stretch/>
        </p:blipFill>
        <p:spPr>
          <a:xfrm>
            <a:off x="4860032" y="843360"/>
            <a:ext cx="2083581" cy="1309404"/>
          </a:xfrm>
          <a:prstGeom prst="rect">
            <a:avLst/>
          </a:prstGeom>
        </p:spPr>
      </p:pic>
      <p:graphicFrame>
        <p:nvGraphicFramePr>
          <p:cNvPr id="15" name="Tableau 17"/>
          <p:cNvGraphicFramePr>
            <a:graphicFrameLocks noGrp="1"/>
          </p:cNvGraphicFramePr>
          <p:nvPr>
            <p:extLst>
              <p:ext uri="{D42A27DB-BD31-4B8C-83A1-F6EECF244321}">
                <p14:modId xmlns:p14="http://schemas.microsoft.com/office/powerpoint/2010/main" val="1587698678"/>
              </p:ext>
            </p:extLst>
          </p:nvPr>
        </p:nvGraphicFramePr>
        <p:xfrm>
          <a:off x="262479" y="2067694"/>
          <a:ext cx="8630696" cy="2598420"/>
        </p:xfrm>
        <a:graphic>
          <a:graphicData uri="http://schemas.openxmlformats.org/drawingml/2006/table">
            <a:tbl>
              <a:tblPr firstRow="1" bandRow="1">
                <a:tableStyleId>{2D5ABB26-0587-4C30-8999-92F81FD0307C}</a:tableStyleId>
              </a:tblPr>
              <a:tblGrid>
                <a:gridCol w="349880">
                  <a:extLst>
                    <a:ext uri="{9D8B030D-6E8A-4147-A177-3AD203B41FA5}">
                      <a16:colId xmlns:a16="http://schemas.microsoft.com/office/drawing/2014/main" val="20000"/>
                    </a:ext>
                  </a:extLst>
                </a:gridCol>
                <a:gridCol w="3719473">
                  <a:extLst>
                    <a:ext uri="{9D8B030D-6E8A-4147-A177-3AD203B41FA5}">
                      <a16:colId xmlns:a16="http://schemas.microsoft.com/office/drawing/2014/main" val="20001"/>
                    </a:ext>
                  </a:extLst>
                </a:gridCol>
                <a:gridCol w="460736">
                  <a:extLst>
                    <a:ext uri="{9D8B030D-6E8A-4147-A177-3AD203B41FA5}">
                      <a16:colId xmlns:a16="http://schemas.microsoft.com/office/drawing/2014/main" val="2154544485"/>
                    </a:ext>
                  </a:extLst>
                </a:gridCol>
                <a:gridCol w="352270">
                  <a:extLst>
                    <a:ext uri="{9D8B030D-6E8A-4147-A177-3AD203B41FA5}">
                      <a16:colId xmlns:a16="http://schemas.microsoft.com/office/drawing/2014/main" val="3884388983"/>
                    </a:ext>
                  </a:extLst>
                </a:gridCol>
                <a:gridCol w="3748337">
                  <a:extLst>
                    <a:ext uri="{9D8B030D-6E8A-4147-A177-3AD203B41FA5}">
                      <a16:colId xmlns:a16="http://schemas.microsoft.com/office/drawing/2014/main" val="408360070"/>
                    </a:ext>
                  </a:extLst>
                </a:gridCol>
              </a:tblGrid>
              <a:tr h="224506">
                <a:tc>
                  <a:txBody>
                    <a:bodyPr/>
                    <a:lstStyle/>
                    <a:p>
                      <a:pPr algn="ctr"/>
                      <a:endParaRPr lang="en-US" sz="1050" b="1" noProof="0" dirty="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noProof="0" dirty="0" smtClean="0">
                          <a:solidFill>
                            <a:schemeClr val="tx1"/>
                          </a:solidFill>
                        </a:rPr>
                        <a:t>Only in combination with tractor with CVT transmission and electronic spool valves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0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noProof="0" dirty="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noProof="0" dirty="0" smtClean="0">
                          <a:solidFill>
                            <a:schemeClr val="tx1"/>
                          </a:solidFill>
                        </a:rPr>
                        <a:t>Only in combination with tractor with CVT transmission and electronic spool valves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8380">
                <a:tc>
                  <a:txBody>
                    <a:bodyPr/>
                    <a:lstStyle/>
                    <a:p>
                      <a:pPr marL="0" algn="ctr" defTabSz="914400" rtl="0" eaLnBrk="1" latinLnBrk="0" hangingPunct="1"/>
                      <a:r>
                        <a:rPr lang="en-US" sz="1050" b="1" kern="1200" noProof="0" dirty="0" smtClean="0">
                          <a:solidFill>
                            <a:srgbClr val="92D050"/>
                          </a:solidFill>
                          <a:latin typeface="+mn-lt"/>
                          <a:ea typeface="+mn-ea"/>
                          <a:cs typeface="+mn-cs"/>
                        </a:rPr>
                        <a:t>+</a:t>
                      </a:r>
                      <a:endParaRPr lang="en-US" sz="1050" b="1" kern="1200" noProof="0" dirty="0">
                        <a:solidFill>
                          <a:srgbClr val="92D050"/>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noProof="0" dirty="0" smtClean="0">
                          <a:solidFill>
                            <a:schemeClr val="tx1"/>
                          </a:solidFill>
                        </a:rPr>
                        <a:t>AEF certified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0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a:solidFill>
                          <a:srgbClr val="92D05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AEF certified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463388"/>
                  </a:ext>
                </a:extLst>
              </a:tr>
              <a:tr h="168380">
                <a:tc>
                  <a:txBody>
                    <a:bodyPr/>
                    <a:lstStyle/>
                    <a:p>
                      <a:pPr marL="0" algn="ctr" defTabSz="914400" rtl="0" eaLnBrk="1" latinLnBrk="0" hangingPunct="1"/>
                      <a:r>
                        <a:rPr lang="en-US" sz="1050" b="1" kern="1200" noProof="0" dirty="0" smtClean="0">
                          <a:solidFill>
                            <a:srgbClr val="92D050"/>
                          </a:solidFill>
                          <a:latin typeface="+mn-lt"/>
                          <a:ea typeface="+mn-ea"/>
                          <a:cs typeface="+mn-cs"/>
                        </a:rPr>
                        <a:t>+</a:t>
                      </a:r>
                      <a:endParaRPr lang="en-US" sz="1050" b="1" kern="1200" noProof="0" dirty="0">
                        <a:solidFill>
                          <a:srgbClr val="92D050"/>
                        </a:solidFill>
                        <a:latin typeface="+mn-lt"/>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noProof="0" dirty="0" smtClean="0">
                          <a:solidFill>
                            <a:schemeClr val="tx1"/>
                          </a:solidFill>
                        </a:rPr>
                        <a:t>PTO speed control at binding stage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10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FF0000"/>
                          </a:solidFill>
                        </a:rPr>
                        <a:t>-</a:t>
                      </a:r>
                      <a:endParaRPr lang="en-US" sz="1050" b="1" noProof="0" dirty="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No PTO Speed control capability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8499265"/>
                  </a:ext>
                </a:extLst>
              </a:tr>
              <a:tr h="168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noProof="0" dirty="0" smtClean="0">
                          <a:solidFill>
                            <a:schemeClr val="tx1"/>
                          </a:solidFill>
                        </a:rPr>
                        <a:t>Forward speed adaptation from baler</a:t>
                      </a:r>
                      <a:r>
                        <a:rPr lang="en-US" sz="800" b="1" baseline="0" noProof="0" dirty="0" smtClean="0">
                          <a:solidFill>
                            <a:schemeClr val="tx1"/>
                          </a:solidFill>
                        </a:rPr>
                        <a:t> control box </a:t>
                      </a:r>
                      <a:r>
                        <a:rPr lang="en-US" sz="800" b="1" baseline="0" noProof="0" dirty="0" err="1" smtClean="0">
                          <a:solidFill>
                            <a:schemeClr val="tx1"/>
                          </a:solidFill>
                        </a:rPr>
                        <a:t>softkeys</a:t>
                      </a:r>
                      <a:endParaRPr lang="en-US" sz="800" b="1"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FF0000"/>
                          </a:solidFill>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No forward speed adaptation from baler control box keys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8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Slow/pause tractor</a:t>
                      </a:r>
                      <a:r>
                        <a:rPr lang="en-US" sz="800" b="0" baseline="0" noProof="0" dirty="0" smtClean="0">
                          <a:solidFill>
                            <a:schemeClr val="tx1"/>
                          </a:solidFill>
                        </a:rPr>
                        <a:t> forward motion ready for binding</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Slow/pause tractor</a:t>
                      </a:r>
                      <a:r>
                        <a:rPr lang="en-US" sz="800" b="0" baseline="0" noProof="0" dirty="0" smtClean="0">
                          <a:solidFill>
                            <a:schemeClr val="tx1"/>
                          </a:solidFill>
                        </a:rPr>
                        <a:t> forward motion ready for binding</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9271384"/>
                  </a:ext>
                </a:extLst>
              </a:tr>
              <a:tr h="168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Control of tractor auxiliary</a:t>
                      </a:r>
                      <a:r>
                        <a:rPr lang="en-US" sz="800" b="0" baseline="0" noProof="0" dirty="0" smtClean="0">
                          <a:solidFill>
                            <a:schemeClr val="tx1"/>
                          </a:solidFill>
                        </a:rPr>
                        <a:t> valve to open and close tailgate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Control of tractor auxiliary</a:t>
                      </a:r>
                      <a:r>
                        <a:rPr lang="en-US" sz="800" b="0" baseline="0" noProof="0" dirty="0" smtClean="0">
                          <a:solidFill>
                            <a:schemeClr val="tx1"/>
                          </a:solidFill>
                        </a:rPr>
                        <a:t> valve to open and close tailgate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540293"/>
                  </a:ext>
                </a:extLst>
              </a:tr>
              <a:tr h="168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Check from sensor on bale ramp that bale is clear of tailgate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Check from sensor on bale ramp that bale is clear of tailgate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561897"/>
                  </a:ext>
                </a:extLst>
              </a:tr>
              <a:tr h="168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endParaRPr lang="en-US" sz="1050" b="1" noProof="0" dirty="0" smtClean="0">
                        <a:solidFill>
                          <a:srgbClr val="FF000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noProof="0" dirty="0" smtClean="0">
                          <a:solidFill>
                            <a:schemeClr val="tx1"/>
                          </a:solidFill>
                        </a:rPr>
                        <a:t>Slope sensor to check </a:t>
                      </a:r>
                      <a:r>
                        <a:rPr lang="en-US" sz="800" b="1" baseline="0" noProof="0" dirty="0" smtClean="0">
                          <a:solidFill>
                            <a:schemeClr val="tx1"/>
                          </a:solidFill>
                        </a:rPr>
                        <a:t>for safe bale release </a:t>
                      </a:r>
                      <a:r>
                        <a:rPr lang="en-US" sz="800" b="1" noProof="0" dirty="0" smtClean="0">
                          <a:solidFill>
                            <a:schemeClr val="tx1"/>
                          </a:solidFill>
                        </a:rPr>
                        <a:t>within</a:t>
                      </a:r>
                      <a:r>
                        <a:rPr lang="en-US" sz="800" b="1" baseline="0" noProof="0" dirty="0" smtClean="0">
                          <a:solidFill>
                            <a:schemeClr val="tx1"/>
                          </a:solidFill>
                        </a:rPr>
                        <a:t> pre-set angle</a:t>
                      </a:r>
                      <a:endParaRPr lang="en-US" sz="800" b="1"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FF0000"/>
                          </a:solidFill>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No slope sensor to check </a:t>
                      </a:r>
                      <a:r>
                        <a:rPr lang="en-US" sz="800" b="0" baseline="0" noProof="0" dirty="0" smtClean="0">
                          <a:solidFill>
                            <a:schemeClr val="tx1"/>
                          </a:solidFill>
                        </a:rPr>
                        <a:t>for safe bale release </a:t>
                      </a:r>
                      <a:r>
                        <a:rPr lang="en-US" sz="800" b="0" noProof="0" dirty="0" smtClean="0">
                          <a:solidFill>
                            <a:schemeClr val="tx1"/>
                          </a:solidFill>
                        </a:rPr>
                        <a:t>within</a:t>
                      </a:r>
                      <a:r>
                        <a:rPr lang="en-US" sz="800" b="0" baseline="0" noProof="0" dirty="0" smtClean="0">
                          <a:solidFill>
                            <a:schemeClr val="tx1"/>
                          </a:solidFill>
                        </a:rPr>
                        <a:t> pre-set angle</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1536011"/>
                  </a:ext>
                </a:extLst>
              </a:tr>
              <a:tr h="168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FF0000"/>
                          </a:solidFill>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No automatic</a:t>
                      </a:r>
                      <a:r>
                        <a:rPr lang="en-US" sz="800" b="0" baseline="0" noProof="0" dirty="0" smtClean="0">
                          <a:solidFill>
                            <a:schemeClr val="tx1"/>
                          </a:solidFill>
                        </a:rPr>
                        <a:t> pick-up lifting</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Automatic</a:t>
                      </a:r>
                      <a:r>
                        <a:rPr lang="en-US" sz="800" b="0" baseline="0" noProof="0" dirty="0" smtClean="0">
                          <a:solidFill>
                            <a:schemeClr val="tx1"/>
                          </a:solidFill>
                        </a:rPr>
                        <a:t> p</a:t>
                      </a:r>
                      <a:r>
                        <a:rPr lang="en-US" sz="800" b="0" noProof="0" dirty="0" smtClean="0">
                          <a:solidFill>
                            <a:schemeClr val="tx1"/>
                          </a:solidFill>
                        </a:rPr>
                        <a:t>ick-up lifting while reversing or</a:t>
                      </a:r>
                      <a:r>
                        <a:rPr lang="en-US" sz="800" b="0" baseline="0" noProof="0" dirty="0" smtClean="0">
                          <a:solidFill>
                            <a:schemeClr val="tx1"/>
                          </a:solidFill>
                        </a:rPr>
                        <a:t> during binding for weighing</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0480978"/>
                  </a:ext>
                </a:extLst>
              </a:tr>
              <a:tr h="168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FF0000"/>
                          </a:solidFill>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No knives automatic</a:t>
                      </a:r>
                      <a:r>
                        <a:rPr lang="en-US" sz="800" b="0" baseline="0" noProof="0" dirty="0" smtClean="0">
                          <a:solidFill>
                            <a:schemeClr val="tx1"/>
                          </a:solidFill>
                        </a:rPr>
                        <a:t> actions</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noProof="0" dirty="0" smtClean="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smtClean="0">
                          <a:solidFill>
                            <a:srgbClr val="92D050"/>
                          </a:solidFill>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noProof="0" dirty="0" smtClean="0">
                          <a:solidFill>
                            <a:schemeClr val="tx1"/>
                          </a:solidFill>
                        </a:rPr>
                        <a:t>Knives cleaning</a:t>
                      </a:r>
                      <a:r>
                        <a:rPr lang="en-US" sz="800" b="0" baseline="0" noProof="0" dirty="0" smtClean="0">
                          <a:solidFill>
                            <a:schemeClr val="tx1"/>
                          </a:solidFill>
                        </a:rPr>
                        <a:t> control + hard bale surface (knives out at bale finishing)</a:t>
                      </a:r>
                      <a:endParaRPr lang="en-US" sz="800" b="0" noProof="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212429"/>
                  </a:ext>
                </a:extLst>
              </a:tr>
            </a:tbl>
          </a:graphicData>
        </a:graphic>
      </p:graphicFrame>
      <p:cxnSp>
        <p:nvCxnSpPr>
          <p:cNvPr id="16" name="Connecteur droit 2"/>
          <p:cNvCxnSpPr>
            <a:endCxn id="15" idx="2"/>
          </p:cNvCxnSpPr>
          <p:nvPr/>
        </p:nvCxnSpPr>
        <p:spPr>
          <a:xfrm>
            <a:off x="4572000" y="2067694"/>
            <a:ext cx="5827" cy="2598420"/>
          </a:xfrm>
          <a:prstGeom prst="line">
            <a:avLst/>
          </a:prstGeom>
          <a:ln w="38100">
            <a:solidFill>
              <a:srgbClr val="0C3451"/>
            </a:solidFill>
          </a:ln>
        </p:spPr>
        <p:style>
          <a:lnRef idx="1">
            <a:schemeClr val="accent1"/>
          </a:lnRef>
          <a:fillRef idx="0">
            <a:schemeClr val="accent1"/>
          </a:fillRef>
          <a:effectRef idx="0">
            <a:schemeClr val="accent1"/>
          </a:effectRef>
          <a:fontRef idx="minor">
            <a:schemeClr val="tx1"/>
          </a:fontRef>
        </p:style>
      </p:cxnSp>
      <p:pic>
        <p:nvPicPr>
          <p:cNvPr id="17" name="Picture 2" descr="large image with id 3141"/>
          <p:cNvPicPr>
            <a:picLocks noChangeAspect="1" noChangeArrowheads="1"/>
          </p:cNvPicPr>
          <p:nvPr/>
        </p:nvPicPr>
        <p:blipFill rotWithShape="1">
          <a:blip r:embed="rId5">
            <a:extLst>
              <a:ext uri="{28A0092B-C50C-407E-A947-70E740481C1C}">
                <a14:useLocalDpi xmlns:a14="http://schemas.microsoft.com/office/drawing/2010/main" val="0"/>
              </a:ext>
            </a:extLst>
          </a:blip>
          <a:srcRect t="28015" b="28469"/>
          <a:stretch/>
        </p:blipFill>
        <p:spPr bwMode="auto">
          <a:xfrm>
            <a:off x="6848025" y="893311"/>
            <a:ext cx="1323975" cy="4310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arge image with id 3123"/>
          <p:cNvPicPr>
            <a:picLocks noChangeAspect="1" noChangeArrowheads="1"/>
          </p:cNvPicPr>
          <p:nvPr/>
        </p:nvPicPr>
        <p:blipFill rotWithShape="1">
          <a:blip r:embed="rId6">
            <a:extLst>
              <a:ext uri="{28A0092B-C50C-407E-A947-70E740481C1C}">
                <a14:useLocalDpi xmlns:a14="http://schemas.microsoft.com/office/drawing/2010/main" val="0"/>
              </a:ext>
            </a:extLst>
          </a:blip>
          <a:srcRect t="5187" b="16352"/>
          <a:stretch/>
        </p:blipFill>
        <p:spPr bwMode="auto">
          <a:xfrm>
            <a:off x="8172000" y="893311"/>
            <a:ext cx="701704" cy="41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60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504626"/>
      </p:ext>
    </p:extLst>
  </p:cSld>
  <p:clrMapOvr>
    <a:masterClrMapping/>
  </p:clrMapOvr>
</p:sld>
</file>

<file path=ppt/theme/theme1.xml><?xml version="1.0" encoding="utf-8"?>
<a:theme xmlns:a="http://schemas.openxmlformats.org/drawingml/2006/main" name="Vicon_Master">
  <a:themeElements>
    <a:clrScheme name="Corpor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Corpor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2"/>
            </a:solidFill>
            <a:effectLst/>
            <a:latin typeface="Arial" charset="0"/>
          </a:defRPr>
        </a:defPPr>
      </a:lstStyle>
    </a:lnDef>
  </a:objectDefaults>
  <a:extraClrSchemeLst>
    <a:extraClrScheme>
      <a:clrScheme name="Corpor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or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or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or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or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or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or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rporate 8">
        <a:dk1>
          <a:srgbClr val="004D3D"/>
        </a:dk1>
        <a:lt1>
          <a:srgbClr val="FFFFFF"/>
        </a:lt1>
        <a:dk2>
          <a:srgbClr val="004D3D"/>
        </a:dk2>
        <a:lt2>
          <a:srgbClr val="E9DFD9"/>
        </a:lt2>
        <a:accent1>
          <a:srgbClr val="A51E39"/>
        </a:accent1>
        <a:accent2>
          <a:srgbClr val="B0B700"/>
        </a:accent2>
        <a:accent3>
          <a:srgbClr val="FFFFFF"/>
        </a:accent3>
        <a:accent4>
          <a:srgbClr val="004033"/>
        </a:accent4>
        <a:accent5>
          <a:srgbClr val="CFABAE"/>
        </a:accent5>
        <a:accent6>
          <a:srgbClr val="9FA600"/>
        </a:accent6>
        <a:hlink>
          <a:srgbClr val="DA7311"/>
        </a:hlink>
        <a:folHlink>
          <a:srgbClr val="69C028"/>
        </a:folHlink>
      </a:clrScheme>
      <a:clrMap bg1="lt1" tx1="dk1" bg2="lt2" tx2="dk2" accent1="accent1" accent2="accent2" accent3="accent3" accent4="accent4" accent5="accent5" accent6="accent6" hlink="hlink" folHlink="folHlink"/>
    </a:extraClrScheme>
    <a:extraClrScheme>
      <a:clrScheme name="Corporate 9">
        <a:dk1>
          <a:srgbClr val="004D3D"/>
        </a:dk1>
        <a:lt1>
          <a:srgbClr val="FFFFFF"/>
        </a:lt1>
        <a:dk2>
          <a:srgbClr val="003200"/>
        </a:dk2>
        <a:lt2>
          <a:srgbClr val="E9DFD9"/>
        </a:lt2>
        <a:accent1>
          <a:srgbClr val="DA7311"/>
        </a:accent1>
        <a:accent2>
          <a:srgbClr val="B0B700"/>
        </a:accent2>
        <a:accent3>
          <a:srgbClr val="FFFFFF"/>
        </a:accent3>
        <a:accent4>
          <a:srgbClr val="004033"/>
        </a:accent4>
        <a:accent5>
          <a:srgbClr val="EABCAA"/>
        </a:accent5>
        <a:accent6>
          <a:srgbClr val="9FA600"/>
        </a:accent6>
        <a:hlink>
          <a:srgbClr val="A51E39"/>
        </a:hlink>
        <a:folHlink>
          <a:srgbClr val="69C028"/>
        </a:folHlink>
      </a:clrScheme>
      <a:clrMap bg1="lt1" tx1="dk1" bg2="lt2" tx2="dk2" accent1="accent1" accent2="accent2" accent3="accent3" accent4="accent4" accent5="accent5" accent6="accent6" hlink="hlink" folHlink="folHlink"/>
    </a:extraClrScheme>
    <a:extraClrScheme>
      <a:clrScheme name="Corporate 10">
        <a:dk1>
          <a:srgbClr val="003200"/>
        </a:dk1>
        <a:lt1>
          <a:srgbClr val="FFFFFF"/>
        </a:lt1>
        <a:dk2>
          <a:srgbClr val="003200"/>
        </a:dk2>
        <a:lt2>
          <a:srgbClr val="E9DFD9"/>
        </a:lt2>
        <a:accent1>
          <a:srgbClr val="DA7311"/>
        </a:accent1>
        <a:accent2>
          <a:srgbClr val="B0B700"/>
        </a:accent2>
        <a:accent3>
          <a:srgbClr val="FFFFFF"/>
        </a:accent3>
        <a:accent4>
          <a:srgbClr val="002900"/>
        </a:accent4>
        <a:accent5>
          <a:srgbClr val="EABCAA"/>
        </a:accent5>
        <a:accent6>
          <a:srgbClr val="9FA600"/>
        </a:accent6>
        <a:hlink>
          <a:srgbClr val="A51E39"/>
        </a:hlink>
        <a:folHlink>
          <a:srgbClr val="69C02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icon 16 9 format" id="{589A380D-F393-D74C-9E15-C43E9379953B}" vid="{738ED5B6-FB6B-6640-8987-1EAFF74C273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7f5ffea-49ff-4934-9e26-6152809ff42a">
      <Terms xmlns="http://schemas.microsoft.com/office/infopath/2007/PartnerControls"/>
    </lcf76f155ced4ddcb4097134ff3c332f>
    <Category xmlns="87f5ffea-49ff-4934-9e26-6152809ff42a" xsi:nil="true"/>
    <Sub_x0020_Category xmlns="87f5ffea-49ff-4934-9e26-6152809ff4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8DDF0F690D484FB984B90A0B41B5AF" ma:contentTypeVersion="15" ma:contentTypeDescription="Create a new document." ma:contentTypeScope="" ma:versionID="a57d877cba3185142d3d87c54527cadc">
  <xsd:schema xmlns:xsd="http://www.w3.org/2001/XMLSchema" xmlns:xs="http://www.w3.org/2001/XMLSchema" xmlns:p="http://schemas.microsoft.com/office/2006/metadata/properties" xmlns:ns2="87f5ffea-49ff-4934-9e26-6152809ff42a" targetNamespace="http://schemas.microsoft.com/office/2006/metadata/properties" ma:root="true" ma:fieldsID="93c02ed0910cefaf426a1a893a80cdfb" ns2:_="">
    <xsd:import namespace="87f5ffea-49ff-4934-9e26-6152809ff42a"/>
    <xsd:element name="properties">
      <xsd:complexType>
        <xsd:sequence>
          <xsd:element name="documentManagement">
            <xsd:complexType>
              <xsd:all>
                <xsd:element ref="ns2:MediaServiceMetadata" minOccurs="0"/>
                <xsd:element ref="ns2:MediaServiceFastMetadata" minOccurs="0"/>
                <xsd:element ref="ns2:Category" minOccurs="0"/>
                <xsd:element ref="ns2:Sub_x0020_Category"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MediaServiceOCR"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5ffea-49ff-4934-9e26-6152809ff4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list="{52a1449e-ca10-4ea3-a750-0767a8f24fe0}" ma:internalName="Category" ma:showField="Title">
      <xsd:simpleType>
        <xsd:restriction base="dms:Lookup"/>
      </xsd:simpleType>
    </xsd:element>
    <xsd:element name="Sub_x0020_Category" ma:index="11" nillable="true" ma:displayName="Sub Category" ma:list="{289fd7a5-632d-40dd-ae46-93e7c9ef88e8}" ma:internalName="Sub_x0020_Category" ma:showField="Title">
      <xsd:simpleType>
        <xsd:restriction base="dms:Lookup"/>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5e1843b-7d87-4f37-b99e-a4f75cfce8b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D39D86-22F5-4EAD-B7A6-79864B7706D3}">
  <ds:schemaRef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87f5ffea-49ff-4934-9e26-6152809ff42a"/>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B3A1FF91-68B6-4E82-A892-2D45510EA566}">
  <ds:schemaRefs>
    <ds:schemaRef ds:uri="http://schemas.microsoft.com/sharepoint/v3/contenttype/forms"/>
  </ds:schemaRefs>
</ds:datastoreItem>
</file>

<file path=customXml/itemProps3.xml><?xml version="1.0" encoding="utf-8"?>
<ds:datastoreItem xmlns:ds="http://schemas.openxmlformats.org/officeDocument/2006/customXml" ds:itemID="{207EC630-7D40-4447-84EB-B44092F9A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f5ffea-49ff-4934-9e26-6152809ff4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Vicon 16 9 format</Template>
  <TotalTime>132</TotalTime>
  <Words>1294</Words>
  <Application>Microsoft Office PowerPoint</Application>
  <PresentationFormat>On-screen Show (16:9)</PresentationFormat>
  <Paragraphs>138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Geneva</vt:lpstr>
      <vt:lpstr>Wingdings</vt:lpstr>
      <vt:lpstr>Vicon_Master</vt:lpstr>
      <vt:lpstr>RV 5000 versus TIM ready competitors balers</vt:lpstr>
      <vt:lpstr>TIM Comparison (desktop research)</vt:lpstr>
      <vt:lpstr>TIM Comparison (desktop research)</vt:lpstr>
      <vt:lpstr>TIM Comparison (desktop research)</vt:lpstr>
      <vt:lpstr>TIM Comparison (desktop research)</vt:lpstr>
      <vt:lpstr>PowerPoint Presentation</vt:lpstr>
    </vt:vector>
  </TitlesOfParts>
  <Company>Kverneland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RV 5000 versus TIM ready competitors balers</dc:title>
  <dc:creator>Raffaele Angelicchio</dc:creator>
  <cp:lastModifiedBy>Vincent Lastennet</cp:lastModifiedBy>
  <cp:revision>9</cp:revision>
  <dcterms:created xsi:type="dcterms:W3CDTF">2022-10-14T08:04:33Z</dcterms:created>
  <dcterms:modified xsi:type="dcterms:W3CDTF">2022-12-21T09:21:50Z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0x0101009DFF44D69BCD8347824A001EADA06266</vt:lpwstr>
  </property>
</Properties>
</file>