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61"/>
  </p:notesMasterIdLst>
  <p:sldIdLst>
    <p:sldId id="897" r:id="rId2"/>
    <p:sldId id="898" r:id="rId3"/>
    <p:sldId id="691" r:id="rId4"/>
    <p:sldId id="881" r:id="rId5"/>
    <p:sldId id="690" r:id="rId6"/>
    <p:sldId id="696" r:id="rId7"/>
    <p:sldId id="697" r:id="rId8"/>
    <p:sldId id="1054" r:id="rId9"/>
    <p:sldId id="833" r:id="rId10"/>
    <p:sldId id="831" r:id="rId11"/>
    <p:sldId id="882" r:id="rId12"/>
    <p:sldId id="464" r:id="rId13"/>
    <p:sldId id="490" r:id="rId14"/>
    <p:sldId id="491" r:id="rId15"/>
    <p:sldId id="492" r:id="rId16"/>
    <p:sldId id="493" r:id="rId17"/>
    <p:sldId id="494" r:id="rId18"/>
    <p:sldId id="883" r:id="rId19"/>
    <p:sldId id="832" r:id="rId20"/>
    <p:sldId id="292" r:id="rId21"/>
    <p:sldId id="886" r:id="rId22"/>
    <p:sldId id="835" r:id="rId23"/>
    <p:sldId id="836" r:id="rId24"/>
    <p:sldId id="837" r:id="rId25"/>
    <p:sldId id="839" r:id="rId26"/>
    <p:sldId id="840" r:id="rId27"/>
    <p:sldId id="849" r:id="rId28"/>
    <p:sldId id="842" r:id="rId29"/>
    <p:sldId id="844" r:id="rId30"/>
    <p:sldId id="845" r:id="rId31"/>
    <p:sldId id="850" r:id="rId32"/>
    <p:sldId id="846" r:id="rId33"/>
    <p:sldId id="851" r:id="rId34"/>
    <p:sldId id="888" r:id="rId35"/>
    <p:sldId id="889" r:id="rId36"/>
    <p:sldId id="890" r:id="rId37"/>
    <p:sldId id="891" r:id="rId38"/>
    <p:sldId id="892" r:id="rId39"/>
    <p:sldId id="893" r:id="rId40"/>
    <p:sldId id="894" r:id="rId41"/>
    <p:sldId id="895" r:id="rId42"/>
    <p:sldId id="896" r:id="rId43"/>
    <p:sldId id="853" r:id="rId44"/>
    <p:sldId id="854" r:id="rId45"/>
    <p:sldId id="857" r:id="rId46"/>
    <p:sldId id="859" r:id="rId47"/>
    <p:sldId id="860" r:id="rId48"/>
    <p:sldId id="862" r:id="rId49"/>
    <p:sldId id="865" r:id="rId50"/>
    <p:sldId id="872" r:id="rId51"/>
    <p:sldId id="874" r:id="rId52"/>
    <p:sldId id="876" r:id="rId53"/>
    <p:sldId id="880" r:id="rId54"/>
    <p:sldId id="1066" r:id="rId55"/>
    <p:sldId id="1068" r:id="rId56"/>
    <p:sldId id="1067" r:id="rId57"/>
    <p:sldId id="1070" r:id="rId58"/>
    <p:sldId id="1064" r:id="rId59"/>
    <p:sldId id="1065" r:id="rId60"/>
  </p:sldIdLst>
  <p:sldSz cx="9144000" cy="5143500" type="screen16x9"/>
  <p:notesSz cx="6858000" cy="9144000"/>
  <p:custShowLst>
    <p:custShow name="Appendix - Marketing and Sales" id="0">
      <p:sldLst/>
    </p:custShow>
    <p:custShow name="Appendix - Development" id="1">
      <p:sldLst/>
    </p:custShow>
    <p:custShow name="Appendix - Production" id="2">
      <p:sldLst/>
    </p:custShow>
    <p:custShow name="Appendix - Support" id="3">
      <p:sldLst/>
    </p:custShow>
    <p:custShow name="Appendix - Compatibility use cases" id="4">
      <p:sldLst/>
    </p:custShow>
    <p:custShow name="Appendix - Comparison of functionalities" id="5">
      <p:sldLst>
        <p:sld r:id="rId23"/>
        <p:sld r:id="rId24"/>
        <p:sld r:id="rId25"/>
        <p:sld r:id="rId26"/>
        <p:sld r:id="rId44"/>
        <p:sld r:id="rId45"/>
        <p:sld r:id="rId46"/>
        <p:sld r:id="rId47"/>
        <p:sld r:id="rId48"/>
        <p:sld r:id="rId49"/>
        <p:sld r:id="rId50"/>
        <p:sld r:id="rId51"/>
        <p:sld r:id="rId52"/>
        <p:sld r:id="rId53"/>
        <p:sld r:id="rId54"/>
      </p:sldLst>
    </p:custShow>
    <p:custShow name="Appendix - Remote connection IsoMatch Tellus" id="6">
      <p:sldLst>
        <p:sld r:id="rId26"/>
        <p:sld r:id="rId27"/>
        <p:sld r:id="rId28"/>
        <p:sld r:id="rId29"/>
        <p:sld r:id="rId30"/>
        <p:sld r:id="rId31"/>
        <p:sld r:id="rId32"/>
        <p:sld r:id="rId33"/>
        <p:sld r:id="rId34"/>
      </p:sldLst>
    </p:custShow>
    <p:custShow name="Appendix - Remote Connection Sync" id="7">
      <p:sldLst>
        <p:sld r:id="rId35"/>
        <p:sld r:id="rId36"/>
        <p:sld r:id="rId37"/>
        <p:sld r:id="rId38"/>
        <p:sld r:id="rId39"/>
        <p:sld r:id="rId40"/>
        <p:sld r:id="rId41"/>
        <p:sld r:id="rId42"/>
        <p:sld r:id="rId43"/>
      </p:sldLst>
    </p:custShow>
    <p:custShow name="Appendix - Reports" id="8">
      <p:sldLst/>
    </p:custShow>
    <p:custShow name="Appendix - Dashboard" id="9">
      <p:sldLst/>
    </p:custShow>
    <p:custShow name="Appendix - Machine monitoring" id="10">
      <p:sldLst/>
    </p:custShow>
    <p:custShow name="Appendix - Tasks" id="11">
      <p:sldLst/>
    </p:custShow>
    <p:custShow name="Appendix - Agronomic Tools" id="12">
      <p:sldLst/>
    </p:custShow>
    <p:custShow name="Appendix - Notifications and alerts" id="13">
      <p:sldLst/>
    </p:custShow>
    <p:custShow name="Appendix - Analytics" id="14">
      <p:sldLst/>
    </p:custShow>
    <p:custShow name="Appendix - Installing FarmCentre" id="15">
      <p:sldLst/>
    </p:custShow>
    <p:custShow name="Appendix - Activation Flow" id="16">
      <p:sldLst/>
    </p:custShow>
    <p:custShow name="Appendix - Introduction plan" id="17">
      <p:sldLst/>
    </p:custShow>
    <p:custShow name="Appendix - Market availability" id="18">
      <p:sldLst/>
    </p:custShow>
    <p:custShow name="Appendix - Tellus features" id="19">
      <p:sldLst/>
    </p:custShow>
    <p:custShow name="Appendix - Cable Tellus Power (Retrofit)" id="20">
      <p:sldLst/>
    </p:custShow>
    <p:custShow name="Appendix - Adaptor for existing IM Power" id="21">
      <p:sldLst/>
    </p:custShow>
    <p:custShow name="Appendix - Cable Tellus Front Connector" id="22">
      <p:sldLst/>
    </p:custShow>
    <p:custShow name="Appendix - Tractor input / Data input" id="23">
      <p:sldLst/>
    </p:custShow>
    <p:custShow name="Appendix - Kit ServiceCentre Connection" id="24">
      <p:sldLst>
        <p:sld r:id="rId55"/>
        <p:sld r:id="rId56"/>
        <p:sld r:id="rId57"/>
        <p:sld r:id="rId58"/>
      </p:sldLst>
    </p:custShow>
    <p:custShow name="Appendix - ServiceCentre Connection Instructions" id="25">
      <p:sldLst>
        <p:sld r:id="rId59"/>
        <p:sld r:id="rId60"/>
      </p:sldLst>
    </p:custShow>
  </p:custShowLst>
  <p:defaultTextStyle>
    <a:defPPr>
      <a:defRPr lang="en-US"/>
    </a:defPPr>
    <a:lvl1pPr algn="ctr" rtl="0" fontAlgn="base">
      <a:spcBef>
        <a:spcPct val="0"/>
      </a:spcBef>
      <a:spcAft>
        <a:spcPct val="0"/>
      </a:spcAft>
      <a:defRPr b="1" kern="1200">
        <a:solidFill>
          <a:schemeClr val="tx2"/>
        </a:solidFill>
        <a:latin typeface="Arial" charset="0"/>
        <a:ea typeface="Geneva" charset="-128"/>
        <a:cs typeface="+mn-cs"/>
      </a:defRPr>
    </a:lvl1pPr>
    <a:lvl2pPr marL="457200" algn="ctr" rtl="0" fontAlgn="base">
      <a:spcBef>
        <a:spcPct val="0"/>
      </a:spcBef>
      <a:spcAft>
        <a:spcPct val="0"/>
      </a:spcAft>
      <a:defRPr b="1" kern="1200">
        <a:solidFill>
          <a:schemeClr val="tx2"/>
        </a:solidFill>
        <a:latin typeface="Arial" charset="0"/>
        <a:ea typeface="Geneva" charset="-128"/>
        <a:cs typeface="+mn-cs"/>
      </a:defRPr>
    </a:lvl2pPr>
    <a:lvl3pPr marL="914400" algn="ctr" rtl="0" fontAlgn="base">
      <a:spcBef>
        <a:spcPct val="0"/>
      </a:spcBef>
      <a:spcAft>
        <a:spcPct val="0"/>
      </a:spcAft>
      <a:defRPr b="1" kern="1200">
        <a:solidFill>
          <a:schemeClr val="tx2"/>
        </a:solidFill>
        <a:latin typeface="Arial" charset="0"/>
        <a:ea typeface="Geneva" charset="-128"/>
        <a:cs typeface="+mn-cs"/>
      </a:defRPr>
    </a:lvl3pPr>
    <a:lvl4pPr marL="1371600" algn="ctr" rtl="0" fontAlgn="base">
      <a:spcBef>
        <a:spcPct val="0"/>
      </a:spcBef>
      <a:spcAft>
        <a:spcPct val="0"/>
      </a:spcAft>
      <a:defRPr b="1" kern="1200">
        <a:solidFill>
          <a:schemeClr val="tx2"/>
        </a:solidFill>
        <a:latin typeface="Arial" charset="0"/>
        <a:ea typeface="Geneva" charset="-128"/>
        <a:cs typeface="+mn-cs"/>
      </a:defRPr>
    </a:lvl4pPr>
    <a:lvl5pPr marL="1828800" algn="ctr" rtl="0" fontAlgn="base">
      <a:spcBef>
        <a:spcPct val="0"/>
      </a:spcBef>
      <a:spcAft>
        <a:spcPct val="0"/>
      </a:spcAft>
      <a:defRPr b="1" kern="1200">
        <a:solidFill>
          <a:schemeClr val="tx2"/>
        </a:solidFill>
        <a:latin typeface="Arial" charset="0"/>
        <a:ea typeface="Geneva" charset="-128"/>
        <a:cs typeface="+mn-cs"/>
      </a:defRPr>
    </a:lvl5pPr>
    <a:lvl6pPr marL="2286000" algn="l" defTabSz="914400" rtl="0" eaLnBrk="1" latinLnBrk="0" hangingPunct="1">
      <a:defRPr b="1" kern="1200">
        <a:solidFill>
          <a:schemeClr val="tx2"/>
        </a:solidFill>
        <a:latin typeface="Arial" charset="0"/>
        <a:ea typeface="Geneva" charset="-128"/>
        <a:cs typeface="+mn-cs"/>
      </a:defRPr>
    </a:lvl6pPr>
    <a:lvl7pPr marL="2743200" algn="l" defTabSz="914400" rtl="0" eaLnBrk="1" latinLnBrk="0" hangingPunct="1">
      <a:defRPr b="1" kern="1200">
        <a:solidFill>
          <a:schemeClr val="tx2"/>
        </a:solidFill>
        <a:latin typeface="Arial" charset="0"/>
        <a:ea typeface="Geneva" charset="-128"/>
        <a:cs typeface="+mn-cs"/>
      </a:defRPr>
    </a:lvl7pPr>
    <a:lvl8pPr marL="3200400" algn="l" defTabSz="914400" rtl="0" eaLnBrk="1" latinLnBrk="0" hangingPunct="1">
      <a:defRPr b="1" kern="1200">
        <a:solidFill>
          <a:schemeClr val="tx2"/>
        </a:solidFill>
        <a:latin typeface="Arial" charset="0"/>
        <a:ea typeface="Geneva" charset="-128"/>
        <a:cs typeface="+mn-cs"/>
      </a:defRPr>
    </a:lvl8pPr>
    <a:lvl9pPr marL="3657600" algn="l" defTabSz="914400" rtl="0" eaLnBrk="1" latinLnBrk="0" hangingPunct="1">
      <a:defRPr b="1" kern="1200">
        <a:solidFill>
          <a:schemeClr val="tx2"/>
        </a:solidFill>
        <a:latin typeface="Arial" charset="0"/>
        <a:ea typeface="Geneva" charset="-128"/>
        <a:cs typeface="+mn-cs"/>
      </a:defRPr>
    </a:lvl9pPr>
  </p:defaultTextStyle>
  <p:extLst>
    <p:ext uri="{521415D9-36F7-43E2-AB2F-B90AF26B5E84}">
      <p14:sectionLst xmlns:p14="http://schemas.microsoft.com/office/powerpoint/2010/main">
        <p14:section name="Demo and Support" id="{2660D7AC-75ED-4F9A-BC46-2218E6A84ED3}">
          <p14:sldIdLst>
            <p14:sldId id="897"/>
            <p14:sldId id="898"/>
            <p14:sldId id="691"/>
            <p14:sldId id="881"/>
            <p14:sldId id="690"/>
            <p14:sldId id="696"/>
            <p14:sldId id="697"/>
            <p14:sldId id="1054"/>
            <p14:sldId id="833"/>
            <p14:sldId id="831"/>
            <p14:sldId id="882"/>
            <p14:sldId id="464"/>
            <p14:sldId id="490"/>
            <p14:sldId id="491"/>
            <p14:sldId id="492"/>
            <p14:sldId id="493"/>
            <p14:sldId id="494"/>
            <p14:sldId id="883"/>
            <p14:sldId id="832"/>
          </p14:sldIdLst>
        </p14:section>
        <p14:section name="Conclusion" id="{DF14BD82-6E9A-465C-B441-CE9767D80CDB}">
          <p14:sldIdLst>
            <p14:sldId id="292"/>
          </p14:sldIdLst>
        </p14:section>
        <p14:section name="Appendix - Demo and Support" id="{766EF4FE-BA93-4983-9579-041039054AAC}">
          <p14:sldIdLst>
            <p14:sldId id="886"/>
            <p14:sldId id="835"/>
            <p14:sldId id="836"/>
            <p14:sldId id="837"/>
            <p14:sldId id="839"/>
            <p14:sldId id="840"/>
            <p14:sldId id="849"/>
            <p14:sldId id="842"/>
            <p14:sldId id="844"/>
            <p14:sldId id="845"/>
            <p14:sldId id="850"/>
            <p14:sldId id="846"/>
            <p14:sldId id="851"/>
            <p14:sldId id="888"/>
            <p14:sldId id="889"/>
            <p14:sldId id="890"/>
            <p14:sldId id="891"/>
            <p14:sldId id="892"/>
            <p14:sldId id="893"/>
            <p14:sldId id="894"/>
            <p14:sldId id="895"/>
            <p14:sldId id="896"/>
            <p14:sldId id="853"/>
            <p14:sldId id="854"/>
            <p14:sldId id="857"/>
            <p14:sldId id="859"/>
            <p14:sldId id="860"/>
            <p14:sldId id="862"/>
            <p14:sldId id="865"/>
            <p14:sldId id="872"/>
            <p14:sldId id="874"/>
            <p14:sldId id="876"/>
            <p14:sldId id="880"/>
            <p14:sldId id="1066"/>
            <p14:sldId id="1068"/>
            <p14:sldId id="1067"/>
            <p14:sldId id="1070"/>
            <p14:sldId id="1064"/>
            <p14:sldId id="1065"/>
          </p14:sldIdLst>
        </p14:section>
      </p14:sectionLst>
    </p:ext>
    <p:ext uri="{EFAFB233-063F-42B5-8137-9DF3F51BA10A}">
      <p15:sldGuideLst xmlns:p15="http://schemas.microsoft.com/office/powerpoint/2012/main">
        <p15:guide id="1" orient="horz" pos="2051" userDrawn="1">
          <p15:clr>
            <a:srgbClr val="A4A3A4"/>
          </p15:clr>
        </p15:guide>
        <p15:guide id="2" pos="290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0804"/>
    <a:srgbClr val="006600"/>
    <a:srgbClr val="094831"/>
    <a:srgbClr val="F83324"/>
    <a:srgbClr val="003C28"/>
    <a:srgbClr val="A0AA00"/>
    <a:srgbClr val="BFB5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E77E70-6B01-4EF3-89F7-27D3330BC4DC}" v="7" dt="2025-01-29T10:09:45.034"/>
    <p1510:client id="{7316C16C-7A61-4334-AF2A-8079185D2845}" v="1" dt="2025-01-29T10:14:55.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01" autoAdjust="0"/>
    <p:restoredTop sz="86404"/>
  </p:normalViewPr>
  <p:slideViewPr>
    <p:cSldViewPr snapToGrid="0" snapToObjects="1">
      <p:cViewPr varScale="1">
        <p:scale>
          <a:sx n="144" d="100"/>
          <a:sy n="144" d="100"/>
        </p:scale>
        <p:origin x="264" y="126"/>
      </p:cViewPr>
      <p:guideLst>
        <p:guide orient="horz" pos="2051"/>
        <p:guide pos="290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46" d="100"/>
          <a:sy n="146" d="100"/>
        </p:scale>
        <p:origin x="299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avier Tros de Ilarduya" userId="842ebdb8-1859-4462-a7dc-5b230d42dd6e" providerId="ADAL" clId="{7316C16C-7A61-4334-AF2A-8079185D2845}"/>
    <pc:docChg chg="undo custSel addSld delSld modSld delSection modSection">
      <pc:chgData name="Xavier Tros de Ilarduya" userId="842ebdb8-1859-4462-a7dc-5b230d42dd6e" providerId="ADAL" clId="{7316C16C-7A61-4334-AF2A-8079185D2845}" dt="2025-01-29T10:17:08.906" v="33" actId="20577"/>
      <pc:docMkLst>
        <pc:docMk/>
      </pc:docMkLst>
      <pc:sldChg chg="del">
        <pc:chgData name="Xavier Tros de Ilarduya" userId="842ebdb8-1859-4462-a7dc-5b230d42dd6e" providerId="ADAL" clId="{7316C16C-7A61-4334-AF2A-8079185D2845}" dt="2025-01-29T10:13:33.678" v="0" actId="2696"/>
        <pc:sldMkLst>
          <pc:docMk/>
          <pc:sldMk cId="2150275401" sldId="268"/>
        </pc:sldMkLst>
      </pc:sldChg>
      <pc:sldChg chg="del">
        <pc:chgData name="Xavier Tros de Ilarduya" userId="842ebdb8-1859-4462-a7dc-5b230d42dd6e" providerId="ADAL" clId="{7316C16C-7A61-4334-AF2A-8079185D2845}" dt="2025-01-29T10:13:33.678" v="0" actId="2696"/>
        <pc:sldMkLst>
          <pc:docMk/>
          <pc:sldMk cId="880227679" sldId="269"/>
        </pc:sldMkLst>
      </pc:sldChg>
      <pc:sldChg chg="del">
        <pc:chgData name="Xavier Tros de Ilarduya" userId="842ebdb8-1859-4462-a7dc-5b230d42dd6e" providerId="ADAL" clId="{7316C16C-7A61-4334-AF2A-8079185D2845}" dt="2025-01-29T10:13:33.678" v="0" actId="2696"/>
        <pc:sldMkLst>
          <pc:docMk/>
          <pc:sldMk cId="556384188" sldId="271"/>
        </pc:sldMkLst>
      </pc:sldChg>
      <pc:sldChg chg="del">
        <pc:chgData name="Xavier Tros de Ilarduya" userId="842ebdb8-1859-4462-a7dc-5b230d42dd6e" providerId="ADAL" clId="{7316C16C-7A61-4334-AF2A-8079185D2845}" dt="2025-01-29T10:13:33.678" v="0" actId="2696"/>
        <pc:sldMkLst>
          <pc:docMk/>
          <pc:sldMk cId="2822575142" sldId="272"/>
        </pc:sldMkLst>
      </pc:sldChg>
      <pc:sldChg chg="del">
        <pc:chgData name="Xavier Tros de Ilarduya" userId="842ebdb8-1859-4462-a7dc-5b230d42dd6e" providerId="ADAL" clId="{7316C16C-7A61-4334-AF2A-8079185D2845}" dt="2025-01-29T10:13:33.678" v="0" actId="2696"/>
        <pc:sldMkLst>
          <pc:docMk/>
          <pc:sldMk cId="873878231" sldId="273"/>
        </pc:sldMkLst>
      </pc:sldChg>
      <pc:sldChg chg="del">
        <pc:chgData name="Xavier Tros de Ilarduya" userId="842ebdb8-1859-4462-a7dc-5b230d42dd6e" providerId="ADAL" clId="{7316C16C-7A61-4334-AF2A-8079185D2845}" dt="2025-01-29T10:13:33.678" v="0" actId="2696"/>
        <pc:sldMkLst>
          <pc:docMk/>
          <pc:sldMk cId="2125177511" sldId="274"/>
        </pc:sldMkLst>
      </pc:sldChg>
      <pc:sldChg chg="del">
        <pc:chgData name="Xavier Tros de Ilarduya" userId="842ebdb8-1859-4462-a7dc-5b230d42dd6e" providerId="ADAL" clId="{7316C16C-7A61-4334-AF2A-8079185D2845}" dt="2025-01-29T10:13:33.678" v="0" actId="2696"/>
        <pc:sldMkLst>
          <pc:docMk/>
          <pc:sldMk cId="1436190323" sldId="275"/>
        </pc:sldMkLst>
      </pc:sldChg>
      <pc:sldChg chg="del">
        <pc:chgData name="Xavier Tros de Ilarduya" userId="842ebdb8-1859-4462-a7dc-5b230d42dd6e" providerId="ADAL" clId="{7316C16C-7A61-4334-AF2A-8079185D2845}" dt="2025-01-29T10:13:57.862" v="5" actId="2696"/>
        <pc:sldMkLst>
          <pc:docMk/>
          <pc:sldMk cId="1919427775" sldId="276"/>
        </pc:sldMkLst>
      </pc:sldChg>
      <pc:sldChg chg="del">
        <pc:chgData name="Xavier Tros de Ilarduya" userId="842ebdb8-1859-4462-a7dc-5b230d42dd6e" providerId="ADAL" clId="{7316C16C-7A61-4334-AF2A-8079185D2845}" dt="2025-01-29T10:13:33.678" v="0" actId="2696"/>
        <pc:sldMkLst>
          <pc:docMk/>
          <pc:sldMk cId="3265722515" sldId="277"/>
        </pc:sldMkLst>
      </pc:sldChg>
      <pc:sldChg chg="del">
        <pc:chgData name="Xavier Tros de Ilarduya" userId="842ebdb8-1859-4462-a7dc-5b230d42dd6e" providerId="ADAL" clId="{7316C16C-7A61-4334-AF2A-8079185D2845}" dt="2025-01-29T10:13:33.678" v="0" actId="2696"/>
        <pc:sldMkLst>
          <pc:docMk/>
          <pc:sldMk cId="1575191441" sldId="278"/>
        </pc:sldMkLst>
      </pc:sldChg>
      <pc:sldChg chg="del">
        <pc:chgData name="Xavier Tros de Ilarduya" userId="842ebdb8-1859-4462-a7dc-5b230d42dd6e" providerId="ADAL" clId="{7316C16C-7A61-4334-AF2A-8079185D2845}" dt="2025-01-29T10:13:57.862" v="5" actId="2696"/>
        <pc:sldMkLst>
          <pc:docMk/>
          <pc:sldMk cId="3850312798" sldId="279"/>
        </pc:sldMkLst>
      </pc:sldChg>
      <pc:sldChg chg="del">
        <pc:chgData name="Xavier Tros de Ilarduya" userId="842ebdb8-1859-4462-a7dc-5b230d42dd6e" providerId="ADAL" clId="{7316C16C-7A61-4334-AF2A-8079185D2845}" dt="2025-01-29T10:13:57.862" v="5" actId="2696"/>
        <pc:sldMkLst>
          <pc:docMk/>
          <pc:sldMk cId="57166740" sldId="281"/>
        </pc:sldMkLst>
      </pc:sldChg>
      <pc:sldChg chg="del">
        <pc:chgData name="Xavier Tros de Ilarduya" userId="842ebdb8-1859-4462-a7dc-5b230d42dd6e" providerId="ADAL" clId="{7316C16C-7A61-4334-AF2A-8079185D2845}" dt="2025-01-29T10:13:57.862" v="5" actId="2696"/>
        <pc:sldMkLst>
          <pc:docMk/>
          <pc:sldMk cId="1793918824" sldId="283"/>
        </pc:sldMkLst>
      </pc:sldChg>
      <pc:sldChg chg="del">
        <pc:chgData name="Xavier Tros de Ilarduya" userId="842ebdb8-1859-4462-a7dc-5b230d42dd6e" providerId="ADAL" clId="{7316C16C-7A61-4334-AF2A-8079185D2845}" dt="2025-01-29T10:13:57.862" v="5" actId="2696"/>
        <pc:sldMkLst>
          <pc:docMk/>
          <pc:sldMk cId="1812194077" sldId="284"/>
        </pc:sldMkLst>
      </pc:sldChg>
      <pc:sldChg chg="del">
        <pc:chgData name="Xavier Tros de Ilarduya" userId="842ebdb8-1859-4462-a7dc-5b230d42dd6e" providerId="ADAL" clId="{7316C16C-7A61-4334-AF2A-8079185D2845}" dt="2025-01-29T10:13:33.678" v="0" actId="2696"/>
        <pc:sldMkLst>
          <pc:docMk/>
          <pc:sldMk cId="1014556869" sldId="285"/>
        </pc:sldMkLst>
      </pc:sldChg>
      <pc:sldChg chg="del">
        <pc:chgData name="Xavier Tros de Ilarduya" userId="842ebdb8-1859-4462-a7dc-5b230d42dd6e" providerId="ADAL" clId="{7316C16C-7A61-4334-AF2A-8079185D2845}" dt="2025-01-29T10:13:33.678" v="0" actId="2696"/>
        <pc:sldMkLst>
          <pc:docMk/>
          <pc:sldMk cId="3139674135" sldId="286"/>
        </pc:sldMkLst>
      </pc:sldChg>
      <pc:sldChg chg="del">
        <pc:chgData name="Xavier Tros de Ilarduya" userId="842ebdb8-1859-4462-a7dc-5b230d42dd6e" providerId="ADAL" clId="{7316C16C-7A61-4334-AF2A-8079185D2845}" dt="2025-01-29T10:13:33.678" v="0" actId="2696"/>
        <pc:sldMkLst>
          <pc:docMk/>
          <pc:sldMk cId="2957266838" sldId="287"/>
        </pc:sldMkLst>
      </pc:sldChg>
      <pc:sldChg chg="del">
        <pc:chgData name="Xavier Tros de Ilarduya" userId="842ebdb8-1859-4462-a7dc-5b230d42dd6e" providerId="ADAL" clId="{7316C16C-7A61-4334-AF2A-8079185D2845}" dt="2025-01-29T10:13:33.678" v="0" actId="2696"/>
        <pc:sldMkLst>
          <pc:docMk/>
          <pc:sldMk cId="1637147314" sldId="288"/>
        </pc:sldMkLst>
      </pc:sldChg>
      <pc:sldChg chg="del">
        <pc:chgData name="Xavier Tros de Ilarduya" userId="842ebdb8-1859-4462-a7dc-5b230d42dd6e" providerId="ADAL" clId="{7316C16C-7A61-4334-AF2A-8079185D2845}" dt="2025-01-29T10:13:33.678" v="0" actId="2696"/>
        <pc:sldMkLst>
          <pc:docMk/>
          <pc:sldMk cId="2508229064" sldId="290"/>
        </pc:sldMkLst>
      </pc:sldChg>
      <pc:sldChg chg="del">
        <pc:chgData name="Xavier Tros de Ilarduya" userId="842ebdb8-1859-4462-a7dc-5b230d42dd6e" providerId="ADAL" clId="{7316C16C-7A61-4334-AF2A-8079185D2845}" dt="2025-01-29T10:13:33.678" v="0" actId="2696"/>
        <pc:sldMkLst>
          <pc:docMk/>
          <pc:sldMk cId="3037919975" sldId="291"/>
        </pc:sldMkLst>
      </pc:sldChg>
      <pc:sldChg chg="add del">
        <pc:chgData name="Xavier Tros de Ilarduya" userId="842ebdb8-1859-4462-a7dc-5b230d42dd6e" providerId="ADAL" clId="{7316C16C-7A61-4334-AF2A-8079185D2845}" dt="2025-01-29T10:14:55.433" v="15"/>
        <pc:sldMkLst>
          <pc:docMk/>
          <pc:sldMk cId="1471505365" sldId="292"/>
        </pc:sldMkLst>
      </pc:sldChg>
      <pc:sldChg chg="del">
        <pc:chgData name="Xavier Tros de Ilarduya" userId="842ebdb8-1859-4462-a7dc-5b230d42dd6e" providerId="ADAL" clId="{7316C16C-7A61-4334-AF2A-8079185D2845}" dt="2025-01-29T10:13:33.678" v="0" actId="2696"/>
        <pc:sldMkLst>
          <pc:docMk/>
          <pc:sldMk cId="1020881400" sldId="293"/>
        </pc:sldMkLst>
      </pc:sldChg>
      <pc:sldChg chg="del">
        <pc:chgData name="Xavier Tros de Ilarduya" userId="842ebdb8-1859-4462-a7dc-5b230d42dd6e" providerId="ADAL" clId="{7316C16C-7A61-4334-AF2A-8079185D2845}" dt="2025-01-29T10:13:33.678" v="0" actId="2696"/>
        <pc:sldMkLst>
          <pc:docMk/>
          <pc:sldMk cId="3330103187" sldId="294"/>
        </pc:sldMkLst>
      </pc:sldChg>
      <pc:sldChg chg="del">
        <pc:chgData name="Xavier Tros de Ilarduya" userId="842ebdb8-1859-4462-a7dc-5b230d42dd6e" providerId="ADAL" clId="{7316C16C-7A61-4334-AF2A-8079185D2845}" dt="2025-01-29T10:13:33.678" v="0" actId="2696"/>
        <pc:sldMkLst>
          <pc:docMk/>
          <pc:sldMk cId="2201034882" sldId="295"/>
        </pc:sldMkLst>
      </pc:sldChg>
      <pc:sldChg chg="del">
        <pc:chgData name="Xavier Tros de Ilarduya" userId="842ebdb8-1859-4462-a7dc-5b230d42dd6e" providerId="ADAL" clId="{7316C16C-7A61-4334-AF2A-8079185D2845}" dt="2025-01-29T10:13:33.678" v="0" actId="2696"/>
        <pc:sldMkLst>
          <pc:docMk/>
          <pc:sldMk cId="2515900646" sldId="296"/>
        </pc:sldMkLst>
      </pc:sldChg>
      <pc:sldChg chg="del">
        <pc:chgData name="Xavier Tros de Ilarduya" userId="842ebdb8-1859-4462-a7dc-5b230d42dd6e" providerId="ADAL" clId="{7316C16C-7A61-4334-AF2A-8079185D2845}" dt="2025-01-29T10:13:33.678" v="0" actId="2696"/>
        <pc:sldMkLst>
          <pc:docMk/>
          <pc:sldMk cId="30446542" sldId="297"/>
        </pc:sldMkLst>
      </pc:sldChg>
      <pc:sldChg chg="del">
        <pc:chgData name="Xavier Tros de Ilarduya" userId="842ebdb8-1859-4462-a7dc-5b230d42dd6e" providerId="ADAL" clId="{7316C16C-7A61-4334-AF2A-8079185D2845}" dt="2025-01-29T10:13:33.678" v="0" actId="2696"/>
        <pc:sldMkLst>
          <pc:docMk/>
          <pc:sldMk cId="2661368182" sldId="298"/>
        </pc:sldMkLst>
      </pc:sldChg>
      <pc:sldChg chg="del">
        <pc:chgData name="Xavier Tros de Ilarduya" userId="842ebdb8-1859-4462-a7dc-5b230d42dd6e" providerId="ADAL" clId="{7316C16C-7A61-4334-AF2A-8079185D2845}" dt="2025-01-29T10:13:33.678" v="0" actId="2696"/>
        <pc:sldMkLst>
          <pc:docMk/>
          <pc:sldMk cId="3141867165" sldId="299"/>
        </pc:sldMkLst>
      </pc:sldChg>
      <pc:sldChg chg="del">
        <pc:chgData name="Xavier Tros de Ilarduya" userId="842ebdb8-1859-4462-a7dc-5b230d42dd6e" providerId="ADAL" clId="{7316C16C-7A61-4334-AF2A-8079185D2845}" dt="2025-01-29T10:13:33.678" v="0" actId="2696"/>
        <pc:sldMkLst>
          <pc:docMk/>
          <pc:sldMk cId="3872529497" sldId="300"/>
        </pc:sldMkLst>
      </pc:sldChg>
      <pc:sldChg chg="del">
        <pc:chgData name="Xavier Tros de Ilarduya" userId="842ebdb8-1859-4462-a7dc-5b230d42dd6e" providerId="ADAL" clId="{7316C16C-7A61-4334-AF2A-8079185D2845}" dt="2025-01-29T10:13:33.678" v="0" actId="2696"/>
        <pc:sldMkLst>
          <pc:docMk/>
          <pc:sldMk cId="3875532240" sldId="301"/>
        </pc:sldMkLst>
      </pc:sldChg>
      <pc:sldChg chg="del">
        <pc:chgData name="Xavier Tros de Ilarduya" userId="842ebdb8-1859-4462-a7dc-5b230d42dd6e" providerId="ADAL" clId="{7316C16C-7A61-4334-AF2A-8079185D2845}" dt="2025-01-29T10:13:33.678" v="0" actId="2696"/>
        <pc:sldMkLst>
          <pc:docMk/>
          <pc:sldMk cId="2978479342" sldId="302"/>
        </pc:sldMkLst>
      </pc:sldChg>
      <pc:sldChg chg="del">
        <pc:chgData name="Xavier Tros de Ilarduya" userId="842ebdb8-1859-4462-a7dc-5b230d42dd6e" providerId="ADAL" clId="{7316C16C-7A61-4334-AF2A-8079185D2845}" dt="2025-01-29T10:13:33.678" v="0" actId="2696"/>
        <pc:sldMkLst>
          <pc:docMk/>
          <pc:sldMk cId="4208586200" sldId="303"/>
        </pc:sldMkLst>
      </pc:sldChg>
      <pc:sldChg chg="del">
        <pc:chgData name="Xavier Tros de Ilarduya" userId="842ebdb8-1859-4462-a7dc-5b230d42dd6e" providerId="ADAL" clId="{7316C16C-7A61-4334-AF2A-8079185D2845}" dt="2025-01-29T10:13:33.678" v="0" actId="2696"/>
        <pc:sldMkLst>
          <pc:docMk/>
          <pc:sldMk cId="978569570" sldId="305"/>
        </pc:sldMkLst>
      </pc:sldChg>
      <pc:sldChg chg="del">
        <pc:chgData name="Xavier Tros de Ilarduya" userId="842ebdb8-1859-4462-a7dc-5b230d42dd6e" providerId="ADAL" clId="{7316C16C-7A61-4334-AF2A-8079185D2845}" dt="2025-01-29T10:13:33.678" v="0" actId="2696"/>
        <pc:sldMkLst>
          <pc:docMk/>
          <pc:sldMk cId="587957839" sldId="307"/>
        </pc:sldMkLst>
      </pc:sldChg>
      <pc:sldChg chg="del">
        <pc:chgData name="Xavier Tros de Ilarduya" userId="842ebdb8-1859-4462-a7dc-5b230d42dd6e" providerId="ADAL" clId="{7316C16C-7A61-4334-AF2A-8079185D2845}" dt="2025-01-29T10:13:33.678" v="0" actId="2696"/>
        <pc:sldMkLst>
          <pc:docMk/>
          <pc:sldMk cId="2319000930" sldId="308"/>
        </pc:sldMkLst>
      </pc:sldChg>
      <pc:sldChg chg="del">
        <pc:chgData name="Xavier Tros de Ilarduya" userId="842ebdb8-1859-4462-a7dc-5b230d42dd6e" providerId="ADAL" clId="{7316C16C-7A61-4334-AF2A-8079185D2845}" dt="2025-01-29T10:13:33.678" v="0" actId="2696"/>
        <pc:sldMkLst>
          <pc:docMk/>
          <pc:sldMk cId="3145386912" sldId="309"/>
        </pc:sldMkLst>
      </pc:sldChg>
      <pc:sldChg chg="del">
        <pc:chgData name="Xavier Tros de Ilarduya" userId="842ebdb8-1859-4462-a7dc-5b230d42dd6e" providerId="ADAL" clId="{7316C16C-7A61-4334-AF2A-8079185D2845}" dt="2025-01-29T10:13:33.678" v="0" actId="2696"/>
        <pc:sldMkLst>
          <pc:docMk/>
          <pc:sldMk cId="2835355118" sldId="310"/>
        </pc:sldMkLst>
      </pc:sldChg>
      <pc:sldChg chg="del">
        <pc:chgData name="Xavier Tros de Ilarduya" userId="842ebdb8-1859-4462-a7dc-5b230d42dd6e" providerId="ADAL" clId="{7316C16C-7A61-4334-AF2A-8079185D2845}" dt="2025-01-29T10:13:33.678" v="0" actId="2696"/>
        <pc:sldMkLst>
          <pc:docMk/>
          <pc:sldMk cId="1884419666" sldId="311"/>
        </pc:sldMkLst>
      </pc:sldChg>
      <pc:sldChg chg="del">
        <pc:chgData name="Xavier Tros de Ilarduya" userId="842ebdb8-1859-4462-a7dc-5b230d42dd6e" providerId="ADAL" clId="{7316C16C-7A61-4334-AF2A-8079185D2845}" dt="2025-01-29T10:13:33.678" v="0" actId="2696"/>
        <pc:sldMkLst>
          <pc:docMk/>
          <pc:sldMk cId="2410855532" sldId="312"/>
        </pc:sldMkLst>
      </pc:sldChg>
      <pc:sldChg chg="del">
        <pc:chgData name="Xavier Tros de Ilarduya" userId="842ebdb8-1859-4462-a7dc-5b230d42dd6e" providerId="ADAL" clId="{7316C16C-7A61-4334-AF2A-8079185D2845}" dt="2025-01-29T10:13:33.678" v="0" actId="2696"/>
        <pc:sldMkLst>
          <pc:docMk/>
          <pc:sldMk cId="3160995362" sldId="313"/>
        </pc:sldMkLst>
      </pc:sldChg>
      <pc:sldChg chg="del">
        <pc:chgData name="Xavier Tros de Ilarduya" userId="842ebdb8-1859-4462-a7dc-5b230d42dd6e" providerId="ADAL" clId="{7316C16C-7A61-4334-AF2A-8079185D2845}" dt="2025-01-29T10:13:33.678" v="0" actId="2696"/>
        <pc:sldMkLst>
          <pc:docMk/>
          <pc:sldMk cId="2515345837" sldId="314"/>
        </pc:sldMkLst>
      </pc:sldChg>
      <pc:sldChg chg="del">
        <pc:chgData name="Xavier Tros de Ilarduya" userId="842ebdb8-1859-4462-a7dc-5b230d42dd6e" providerId="ADAL" clId="{7316C16C-7A61-4334-AF2A-8079185D2845}" dt="2025-01-29T10:13:33.678" v="0" actId="2696"/>
        <pc:sldMkLst>
          <pc:docMk/>
          <pc:sldMk cId="2709100248" sldId="315"/>
        </pc:sldMkLst>
      </pc:sldChg>
      <pc:sldChg chg="del">
        <pc:chgData name="Xavier Tros de Ilarduya" userId="842ebdb8-1859-4462-a7dc-5b230d42dd6e" providerId="ADAL" clId="{7316C16C-7A61-4334-AF2A-8079185D2845}" dt="2025-01-29T10:13:33.678" v="0" actId="2696"/>
        <pc:sldMkLst>
          <pc:docMk/>
          <pc:sldMk cId="2896936013" sldId="316"/>
        </pc:sldMkLst>
      </pc:sldChg>
      <pc:sldChg chg="del">
        <pc:chgData name="Xavier Tros de Ilarduya" userId="842ebdb8-1859-4462-a7dc-5b230d42dd6e" providerId="ADAL" clId="{7316C16C-7A61-4334-AF2A-8079185D2845}" dt="2025-01-29T10:13:33.678" v="0" actId="2696"/>
        <pc:sldMkLst>
          <pc:docMk/>
          <pc:sldMk cId="3491393311" sldId="319"/>
        </pc:sldMkLst>
      </pc:sldChg>
      <pc:sldChg chg="del">
        <pc:chgData name="Xavier Tros de Ilarduya" userId="842ebdb8-1859-4462-a7dc-5b230d42dd6e" providerId="ADAL" clId="{7316C16C-7A61-4334-AF2A-8079185D2845}" dt="2025-01-29T10:13:33.678" v="0" actId="2696"/>
        <pc:sldMkLst>
          <pc:docMk/>
          <pc:sldMk cId="4062213479" sldId="334"/>
        </pc:sldMkLst>
      </pc:sldChg>
      <pc:sldChg chg="del">
        <pc:chgData name="Xavier Tros de Ilarduya" userId="842ebdb8-1859-4462-a7dc-5b230d42dd6e" providerId="ADAL" clId="{7316C16C-7A61-4334-AF2A-8079185D2845}" dt="2025-01-29T10:13:33.678" v="0" actId="2696"/>
        <pc:sldMkLst>
          <pc:docMk/>
          <pc:sldMk cId="4208876355" sldId="335"/>
        </pc:sldMkLst>
      </pc:sldChg>
      <pc:sldChg chg="del">
        <pc:chgData name="Xavier Tros de Ilarduya" userId="842ebdb8-1859-4462-a7dc-5b230d42dd6e" providerId="ADAL" clId="{7316C16C-7A61-4334-AF2A-8079185D2845}" dt="2025-01-29T10:13:33.678" v="0" actId="2696"/>
        <pc:sldMkLst>
          <pc:docMk/>
          <pc:sldMk cId="1262837004" sldId="338"/>
        </pc:sldMkLst>
      </pc:sldChg>
      <pc:sldChg chg="del">
        <pc:chgData name="Xavier Tros de Ilarduya" userId="842ebdb8-1859-4462-a7dc-5b230d42dd6e" providerId="ADAL" clId="{7316C16C-7A61-4334-AF2A-8079185D2845}" dt="2025-01-29T10:13:33.678" v="0" actId="2696"/>
        <pc:sldMkLst>
          <pc:docMk/>
          <pc:sldMk cId="1782229278" sldId="354"/>
        </pc:sldMkLst>
      </pc:sldChg>
      <pc:sldChg chg="del">
        <pc:chgData name="Xavier Tros de Ilarduya" userId="842ebdb8-1859-4462-a7dc-5b230d42dd6e" providerId="ADAL" clId="{7316C16C-7A61-4334-AF2A-8079185D2845}" dt="2025-01-29T10:13:33.678" v="0" actId="2696"/>
        <pc:sldMkLst>
          <pc:docMk/>
          <pc:sldMk cId="1705205053" sldId="376"/>
        </pc:sldMkLst>
      </pc:sldChg>
      <pc:sldChg chg="del">
        <pc:chgData name="Xavier Tros de Ilarduya" userId="842ebdb8-1859-4462-a7dc-5b230d42dd6e" providerId="ADAL" clId="{7316C16C-7A61-4334-AF2A-8079185D2845}" dt="2025-01-29T10:13:33.678" v="0" actId="2696"/>
        <pc:sldMkLst>
          <pc:docMk/>
          <pc:sldMk cId="4238613891" sldId="377"/>
        </pc:sldMkLst>
      </pc:sldChg>
      <pc:sldChg chg="del">
        <pc:chgData name="Xavier Tros de Ilarduya" userId="842ebdb8-1859-4462-a7dc-5b230d42dd6e" providerId="ADAL" clId="{7316C16C-7A61-4334-AF2A-8079185D2845}" dt="2025-01-29T10:13:33.678" v="0" actId="2696"/>
        <pc:sldMkLst>
          <pc:docMk/>
          <pc:sldMk cId="3630405140" sldId="378"/>
        </pc:sldMkLst>
      </pc:sldChg>
      <pc:sldChg chg="del">
        <pc:chgData name="Xavier Tros de Ilarduya" userId="842ebdb8-1859-4462-a7dc-5b230d42dd6e" providerId="ADAL" clId="{7316C16C-7A61-4334-AF2A-8079185D2845}" dt="2025-01-29T10:13:33.678" v="0" actId="2696"/>
        <pc:sldMkLst>
          <pc:docMk/>
          <pc:sldMk cId="715356354" sldId="379"/>
        </pc:sldMkLst>
      </pc:sldChg>
      <pc:sldChg chg="del">
        <pc:chgData name="Xavier Tros de Ilarduya" userId="842ebdb8-1859-4462-a7dc-5b230d42dd6e" providerId="ADAL" clId="{7316C16C-7A61-4334-AF2A-8079185D2845}" dt="2025-01-29T10:13:33.678" v="0" actId="2696"/>
        <pc:sldMkLst>
          <pc:docMk/>
          <pc:sldMk cId="3072819858" sldId="380"/>
        </pc:sldMkLst>
      </pc:sldChg>
      <pc:sldChg chg="del">
        <pc:chgData name="Xavier Tros de Ilarduya" userId="842ebdb8-1859-4462-a7dc-5b230d42dd6e" providerId="ADAL" clId="{7316C16C-7A61-4334-AF2A-8079185D2845}" dt="2025-01-29T10:13:33.678" v="0" actId="2696"/>
        <pc:sldMkLst>
          <pc:docMk/>
          <pc:sldMk cId="4029286068" sldId="383"/>
        </pc:sldMkLst>
      </pc:sldChg>
      <pc:sldChg chg="del">
        <pc:chgData name="Xavier Tros de Ilarduya" userId="842ebdb8-1859-4462-a7dc-5b230d42dd6e" providerId="ADAL" clId="{7316C16C-7A61-4334-AF2A-8079185D2845}" dt="2025-01-29T10:13:33.678" v="0" actId="2696"/>
        <pc:sldMkLst>
          <pc:docMk/>
          <pc:sldMk cId="4022981359" sldId="384"/>
        </pc:sldMkLst>
      </pc:sldChg>
      <pc:sldChg chg="del">
        <pc:chgData name="Xavier Tros de Ilarduya" userId="842ebdb8-1859-4462-a7dc-5b230d42dd6e" providerId="ADAL" clId="{7316C16C-7A61-4334-AF2A-8079185D2845}" dt="2025-01-29T10:13:33.678" v="0" actId="2696"/>
        <pc:sldMkLst>
          <pc:docMk/>
          <pc:sldMk cId="3915251894" sldId="386"/>
        </pc:sldMkLst>
      </pc:sldChg>
      <pc:sldChg chg="del">
        <pc:chgData name="Xavier Tros de Ilarduya" userId="842ebdb8-1859-4462-a7dc-5b230d42dd6e" providerId="ADAL" clId="{7316C16C-7A61-4334-AF2A-8079185D2845}" dt="2025-01-29T10:13:33.678" v="0" actId="2696"/>
        <pc:sldMkLst>
          <pc:docMk/>
          <pc:sldMk cId="541078897" sldId="388"/>
        </pc:sldMkLst>
      </pc:sldChg>
      <pc:sldChg chg="del">
        <pc:chgData name="Xavier Tros de Ilarduya" userId="842ebdb8-1859-4462-a7dc-5b230d42dd6e" providerId="ADAL" clId="{7316C16C-7A61-4334-AF2A-8079185D2845}" dt="2025-01-29T10:13:33.678" v="0" actId="2696"/>
        <pc:sldMkLst>
          <pc:docMk/>
          <pc:sldMk cId="3006384658" sldId="598"/>
        </pc:sldMkLst>
      </pc:sldChg>
      <pc:sldChg chg="del">
        <pc:chgData name="Xavier Tros de Ilarduya" userId="842ebdb8-1859-4462-a7dc-5b230d42dd6e" providerId="ADAL" clId="{7316C16C-7A61-4334-AF2A-8079185D2845}" dt="2025-01-29T10:13:33.678" v="0" actId="2696"/>
        <pc:sldMkLst>
          <pc:docMk/>
          <pc:sldMk cId="221526855" sldId="609"/>
        </pc:sldMkLst>
      </pc:sldChg>
      <pc:sldChg chg="del">
        <pc:chgData name="Xavier Tros de Ilarduya" userId="842ebdb8-1859-4462-a7dc-5b230d42dd6e" providerId="ADAL" clId="{7316C16C-7A61-4334-AF2A-8079185D2845}" dt="2025-01-29T10:13:33.678" v="0" actId="2696"/>
        <pc:sldMkLst>
          <pc:docMk/>
          <pc:sldMk cId="1151172077" sldId="611"/>
        </pc:sldMkLst>
      </pc:sldChg>
      <pc:sldChg chg="del">
        <pc:chgData name="Xavier Tros de Ilarduya" userId="842ebdb8-1859-4462-a7dc-5b230d42dd6e" providerId="ADAL" clId="{7316C16C-7A61-4334-AF2A-8079185D2845}" dt="2025-01-29T10:13:33.678" v="0" actId="2696"/>
        <pc:sldMkLst>
          <pc:docMk/>
          <pc:sldMk cId="1017370568" sldId="622"/>
        </pc:sldMkLst>
      </pc:sldChg>
      <pc:sldChg chg="del">
        <pc:chgData name="Xavier Tros de Ilarduya" userId="842ebdb8-1859-4462-a7dc-5b230d42dd6e" providerId="ADAL" clId="{7316C16C-7A61-4334-AF2A-8079185D2845}" dt="2025-01-29T10:13:33.678" v="0" actId="2696"/>
        <pc:sldMkLst>
          <pc:docMk/>
          <pc:sldMk cId="4083102856" sldId="623"/>
        </pc:sldMkLst>
      </pc:sldChg>
      <pc:sldChg chg="del">
        <pc:chgData name="Xavier Tros de Ilarduya" userId="842ebdb8-1859-4462-a7dc-5b230d42dd6e" providerId="ADAL" clId="{7316C16C-7A61-4334-AF2A-8079185D2845}" dt="2025-01-29T10:13:57.862" v="5" actId="2696"/>
        <pc:sldMkLst>
          <pc:docMk/>
          <pc:sldMk cId="638818395" sldId="624"/>
        </pc:sldMkLst>
      </pc:sldChg>
      <pc:sldChg chg="del">
        <pc:chgData name="Xavier Tros de Ilarduya" userId="842ebdb8-1859-4462-a7dc-5b230d42dd6e" providerId="ADAL" clId="{7316C16C-7A61-4334-AF2A-8079185D2845}" dt="2025-01-29T10:13:57.862" v="5" actId="2696"/>
        <pc:sldMkLst>
          <pc:docMk/>
          <pc:sldMk cId="2146868560" sldId="625"/>
        </pc:sldMkLst>
      </pc:sldChg>
      <pc:sldChg chg="del">
        <pc:chgData name="Xavier Tros de Ilarduya" userId="842ebdb8-1859-4462-a7dc-5b230d42dd6e" providerId="ADAL" clId="{7316C16C-7A61-4334-AF2A-8079185D2845}" dt="2025-01-29T10:13:57.862" v="5" actId="2696"/>
        <pc:sldMkLst>
          <pc:docMk/>
          <pc:sldMk cId="405473725" sldId="626"/>
        </pc:sldMkLst>
      </pc:sldChg>
      <pc:sldChg chg="del">
        <pc:chgData name="Xavier Tros de Ilarduya" userId="842ebdb8-1859-4462-a7dc-5b230d42dd6e" providerId="ADAL" clId="{7316C16C-7A61-4334-AF2A-8079185D2845}" dt="2025-01-29T10:13:57.862" v="5" actId="2696"/>
        <pc:sldMkLst>
          <pc:docMk/>
          <pc:sldMk cId="4040122191" sldId="627"/>
        </pc:sldMkLst>
      </pc:sldChg>
      <pc:sldChg chg="del">
        <pc:chgData name="Xavier Tros de Ilarduya" userId="842ebdb8-1859-4462-a7dc-5b230d42dd6e" providerId="ADAL" clId="{7316C16C-7A61-4334-AF2A-8079185D2845}" dt="2025-01-29T10:13:57.862" v="5" actId="2696"/>
        <pc:sldMkLst>
          <pc:docMk/>
          <pc:sldMk cId="1733135103" sldId="628"/>
        </pc:sldMkLst>
      </pc:sldChg>
      <pc:sldChg chg="del">
        <pc:chgData name="Xavier Tros de Ilarduya" userId="842ebdb8-1859-4462-a7dc-5b230d42dd6e" providerId="ADAL" clId="{7316C16C-7A61-4334-AF2A-8079185D2845}" dt="2025-01-29T10:13:57.862" v="5" actId="2696"/>
        <pc:sldMkLst>
          <pc:docMk/>
          <pc:sldMk cId="883998695" sldId="629"/>
        </pc:sldMkLst>
      </pc:sldChg>
      <pc:sldChg chg="del">
        <pc:chgData name="Xavier Tros de Ilarduya" userId="842ebdb8-1859-4462-a7dc-5b230d42dd6e" providerId="ADAL" clId="{7316C16C-7A61-4334-AF2A-8079185D2845}" dt="2025-01-29T10:13:57.862" v="5" actId="2696"/>
        <pc:sldMkLst>
          <pc:docMk/>
          <pc:sldMk cId="3704293243" sldId="630"/>
        </pc:sldMkLst>
      </pc:sldChg>
      <pc:sldChg chg="del">
        <pc:chgData name="Xavier Tros de Ilarduya" userId="842ebdb8-1859-4462-a7dc-5b230d42dd6e" providerId="ADAL" clId="{7316C16C-7A61-4334-AF2A-8079185D2845}" dt="2025-01-29T10:13:57.862" v="5" actId="2696"/>
        <pc:sldMkLst>
          <pc:docMk/>
          <pc:sldMk cId="274436390" sldId="631"/>
        </pc:sldMkLst>
      </pc:sldChg>
      <pc:sldChg chg="del">
        <pc:chgData name="Xavier Tros de Ilarduya" userId="842ebdb8-1859-4462-a7dc-5b230d42dd6e" providerId="ADAL" clId="{7316C16C-7A61-4334-AF2A-8079185D2845}" dt="2025-01-29T10:13:57.862" v="5" actId="2696"/>
        <pc:sldMkLst>
          <pc:docMk/>
          <pc:sldMk cId="1376100642" sldId="632"/>
        </pc:sldMkLst>
      </pc:sldChg>
      <pc:sldChg chg="del">
        <pc:chgData name="Xavier Tros de Ilarduya" userId="842ebdb8-1859-4462-a7dc-5b230d42dd6e" providerId="ADAL" clId="{7316C16C-7A61-4334-AF2A-8079185D2845}" dt="2025-01-29T10:13:57.862" v="5" actId="2696"/>
        <pc:sldMkLst>
          <pc:docMk/>
          <pc:sldMk cId="2041060231" sldId="633"/>
        </pc:sldMkLst>
      </pc:sldChg>
      <pc:sldChg chg="del">
        <pc:chgData name="Xavier Tros de Ilarduya" userId="842ebdb8-1859-4462-a7dc-5b230d42dd6e" providerId="ADAL" clId="{7316C16C-7A61-4334-AF2A-8079185D2845}" dt="2025-01-29T10:13:57.862" v="5" actId="2696"/>
        <pc:sldMkLst>
          <pc:docMk/>
          <pc:sldMk cId="2906288766" sldId="634"/>
        </pc:sldMkLst>
      </pc:sldChg>
      <pc:sldChg chg="del">
        <pc:chgData name="Xavier Tros de Ilarduya" userId="842ebdb8-1859-4462-a7dc-5b230d42dd6e" providerId="ADAL" clId="{7316C16C-7A61-4334-AF2A-8079185D2845}" dt="2025-01-29T10:13:57.862" v="5" actId="2696"/>
        <pc:sldMkLst>
          <pc:docMk/>
          <pc:sldMk cId="4064817221" sldId="635"/>
        </pc:sldMkLst>
      </pc:sldChg>
      <pc:sldChg chg="del">
        <pc:chgData name="Xavier Tros de Ilarduya" userId="842ebdb8-1859-4462-a7dc-5b230d42dd6e" providerId="ADAL" clId="{7316C16C-7A61-4334-AF2A-8079185D2845}" dt="2025-01-29T10:13:57.862" v="5" actId="2696"/>
        <pc:sldMkLst>
          <pc:docMk/>
          <pc:sldMk cId="1971527013" sldId="636"/>
        </pc:sldMkLst>
      </pc:sldChg>
      <pc:sldChg chg="del">
        <pc:chgData name="Xavier Tros de Ilarduya" userId="842ebdb8-1859-4462-a7dc-5b230d42dd6e" providerId="ADAL" clId="{7316C16C-7A61-4334-AF2A-8079185D2845}" dt="2025-01-29T10:13:57.862" v="5" actId="2696"/>
        <pc:sldMkLst>
          <pc:docMk/>
          <pc:sldMk cId="4117874642" sldId="637"/>
        </pc:sldMkLst>
      </pc:sldChg>
      <pc:sldChg chg="del">
        <pc:chgData name="Xavier Tros de Ilarduya" userId="842ebdb8-1859-4462-a7dc-5b230d42dd6e" providerId="ADAL" clId="{7316C16C-7A61-4334-AF2A-8079185D2845}" dt="2025-01-29T10:13:57.862" v="5" actId="2696"/>
        <pc:sldMkLst>
          <pc:docMk/>
          <pc:sldMk cId="3621828157" sldId="638"/>
        </pc:sldMkLst>
      </pc:sldChg>
      <pc:sldChg chg="del">
        <pc:chgData name="Xavier Tros de Ilarduya" userId="842ebdb8-1859-4462-a7dc-5b230d42dd6e" providerId="ADAL" clId="{7316C16C-7A61-4334-AF2A-8079185D2845}" dt="2025-01-29T10:13:57.862" v="5" actId="2696"/>
        <pc:sldMkLst>
          <pc:docMk/>
          <pc:sldMk cId="2101608686" sldId="639"/>
        </pc:sldMkLst>
      </pc:sldChg>
      <pc:sldChg chg="del">
        <pc:chgData name="Xavier Tros de Ilarduya" userId="842ebdb8-1859-4462-a7dc-5b230d42dd6e" providerId="ADAL" clId="{7316C16C-7A61-4334-AF2A-8079185D2845}" dt="2025-01-29T10:13:57.862" v="5" actId="2696"/>
        <pc:sldMkLst>
          <pc:docMk/>
          <pc:sldMk cId="2914010788" sldId="640"/>
        </pc:sldMkLst>
      </pc:sldChg>
      <pc:sldChg chg="del">
        <pc:chgData name="Xavier Tros de Ilarduya" userId="842ebdb8-1859-4462-a7dc-5b230d42dd6e" providerId="ADAL" clId="{7316C16C-7A61-4334-AF2A-8079185D2845}" dt="2025-01-29T10:13:57.862" v="5" actId="2696"/>
        <pc:sldMkLst>
          <pc:docMk/>
          <pc:sldMk cId="2731213751" sldId="641"/>
        </pc:sldMkLst>
      </pc:sldChg>
      <pc:sldChg chg="del">
        <pc:chgData name="Xavier Tros de Ilarduya" userId="842ebdb8-1859-4462-a7dc-5b230d42dd6e" providerId="ADAL" clId="{7316C16C-7A61-4334-AF2A-8079185D2845}" dt="2025-01-29T10:13:57.862" v="5" actId="2696"/>
        <pc:sldMkLst>
          <pc:docMk/>
          <pc:sldMk cId="3818715198" sldId="642"/>
        </pc:sldMkLst>
      </pc:sldChg>
      <pc:sldChg chg="del">
        <pc:chgData name="Xavier Tros de Ilarduya" userId="842ebdb8-1859-4462-a7dc-5b230d42dd6e" providerId="ADAL" clId="{7316C16C-7A61-4334-AF2A-8079185D2845}" dt="2025-01-29T10:13:57.862" v="5" actId="2696"/>
        <pc:sldMkLst>
          <pc:docMk/>
          <pc:sldMk cId="2551729623" sldId="643"/>
        </pc:sldMkLst>
      </pc:sldChg>
      <pc:sldChg chg="del">
        <pc:chgData name="Xavier Tros de Ilarduya" userId="842ebdb8-1859-4462-a7dc-5b230d42dd6e" providerId="ADAL" clId="{7316C16C-7A61-4334-AF2A-8079185D2845}" dt="2025-01-29T10:13:57.862" v="5" actId="2696"/>
        <pc:sldMkLst>
          <pc:docMk/>
          <pc:sldMk cId="2875930225" sldId="644"/>
        </pc:sldMkLst>
      </pc:sldChg>
      <pc:sldChg chg="del">
        <pc:chgData name="Xavier Tros de Ilarduya" userId="842ebdb8-1859-4462-a7dc-5b230d42dd6e" providerId="ADAL" clId="{7316C16C-7A61-4334-AF2A-8079185D2845}" dt="2025-01-29T10:13:57.862" v="5" actId="2696"/>
        <pc:sldMkLst>
          <pc:docMk/>
          <pc:sldMk cId="1360575922" sldId="645"/>
        </pc:sldMkLst>
      </pc:sldChg>
      <pc:sldChg chg="del">
        <pc:chgData name="Xavier Tros de Ilarduya" userId="842ebdb8-1859-4462-a7dc-5b230d42dd6e" providerId="ADAL" clId="{7316C16C-7A61-4334-AF2A-8079185D2845}" dt="2025-01-29T10:13:57.862" v="5" actId="2696"/>
        <pc:sldMkLst>
          <pc:docMk/>
          <pc:sldMk cId="2051867226" sldId="646"/>
        </pc:sldMkLst>
      </pc:sldChg>
      <pc:sldChg chg="del">
        <pc:chgData name="Xavier Tros de Ilarduya" userId="842ebdb8-1859-4462-a7dc-5b230d42dd6e" providerId="ADAL" clId="{7316C16C-7A61-4334-AF2A-8079185D2845}" dt="2025-01-29T10:13:57.862" v="5" actId="2696"/>
        <pc:sldMkLst>
          <pc:docMk/>
          <pc:sldMk cId="4135702504" sldId="647"/>
        </pc:sldMkLst>
      </pc:sldChg>
      <pc:sldChg chg="del">
        <pc:chgData name="Xavier Tros de Ilarduya" userId="842ebdb8-1859-4462-a7dc-5b230d42dd6e" providerId="ADAL" clId="{7316C16C-7A61-4334-AF2A-8079185D2845}" dt="2025-01-29T10:13:57.862" v="5" actId="2696"/>
        <pc:sldMkLst>
          <pc:docMk/>
          <pc:sldMk cId="3150367997" sldId="648"/>
        </pc:sldMkLst>
      </pc:sldChg>
      <pc:sldChg chg="del">
        <pc:chgData name="Xavier Tros de Ilarduya" userId="842ebdb8-1859-4462-a7dc-5b230d42dd6e" providerId="ADAL" clId="{7316C16C-7A61-4334-AF2A-8079185D2845}" dt="2025-01-29T10:13:57.862" v="5" actId="2696"/>
        <pc:sldMkLst>
          <pc:docMk/>
          <pc:sldMk cId="307122718" sldId="649"/>
        </pc:sldMkLst>
      </pc:sldChg>
      <pc:sldChg chg="del">
        <pc:chgData name="Xavier Tros de Ilarduya" userId="842ebdb8-1859-4462-a7dc-5b230d42dd6e" providerId="ADAL" clId="{7316C16C-7A61-4334-AF2A-8079185D2845}" dt="2025-01-29T10:13:57.862" v="5" actId="2696"/>
        <pc:sldMkLst>
          <pc:docMk/>
          <pc:sldMk cId="2754844007" sldId="650"/>
        </pc:sldMkLst>
      </pc:sldChg>
      <pc:sldChg chg="del">
        <pc:chgData name="Xavier Tros de Ilarduya" userId="842ebdb8-1859-4462-a7dc-5b230d42dd6e" providerId="ADAL" clId="{7316C16C-7A61-4334-AF2A-8079185D2845}" dt="2025-01-29T10:13:57.862" v="5" actId="2696"/>
        <pc:sldMkLst>
          <pc:docMk/>
          <pc:sldMk cId="95988834" sldId="651"/>
        </pc:sldMkLst>
      </pc:sldChg>
      <pc:sldChg chg="del">
        <pc:chgData name="Xavier Tros de Ilarduya" userId="842ebdb8-1859-4462-a7dc-5b230d42dd6e" providerId="ADAL" clId="{7316C16C-7A61-4334-AF2A-8079185D2845}" dt="2025-01-29T10:13:57.862" v="5" actId="2696"/>
        <pc:sldMkLst>
          <pc:docMk/>
          <pc:sldMk cId="138150678" sldId="652"/>
        </pc:sldMkLst>
      </pc:sldChg>
      <pc:sldChg chg="del">
        <pc:chgData name="Xavier Tros de Ilarduya" userId="842ebdb8-1859-4462-a7dc-5b230d42dd6e" providerId="ADAL" clId="{7316C16C-7A61-4334-AF2A-8079185D2845}" dt="2025-01-29T10:13:57.862" v="5" actId="2696"/>
        <pc:sldMkLst>
          <pc:docMk/>
          <pc:sldMk cId="1453453534" sldId="653"/>
        </pc:sldMkLst>
      </pc:sldChg>
      <pc:sldChg chg="del">
        <pc:chgData name="Xavier Tros de Ilarduya" userId="842ebdb8-1859-4462-a7dc-5b230d42dd6e" providerId="ADAL" clId="{7316C16C-7A61-4334-AF2A-8079185D2845}" dt="2025-01-29T10:13:57.862" v="5" actId="2696"/>
        <pc:sldMkLst>
          <pc:docMk/>
          <pc:sldMk cId="4107023227" sldId="654"/>
        </pc:sldMkLst>
      </pc:sldChg>
      <pc:sldChg chg="del">
        <pc:chgData name="Xavier Tros de Ilarduya" userId="842ebdb8-1859-4462-a7dc-5b230d42dd6e" providerId="ADAL" clId="{7316C16C-7A61-4334-AF2A-8079185D2845}" dt="2025-01-29T10:13:57.862" v="5" actId="2696"/>
        <pc:sldMkLst>
          <pc:docMk/>
          <pc:sldMk cId="1925742438" sldId="655"/>
        </pc:sldMkLst>
      </pc:sldChg>
      <pc:sldChg chg="del">
        <pc:chgData name="Xavier Tros de Ilarduya" userId="842ebdb8-1859-4462-a7dc-5b230d42dd6e" providerId="ADAL" clId="{7316C16C-7A61-4334-AF2A-8079185D2845}" dt="2025-01-29T10:13:57.862" v="5" actId="2696"/>
        <pc:sldMkLst>
          <pc:docMk/>
          <pc:sldMk cId="1997041989" sldId="656"/>
        </pc:sldMkLst>
      </pc:sldChg>
      <pc:sldChg chg="del">
        <pc:chgData name="Xavier Tros de Ilarduya" userId="842ebdb8-1859-4462-a7dc-5b230d42dd6e" providerId="ADAL" clId="{7316C16C-7A61-4334-AF2A-8079185D2845}" dt="2025-01-29T10:13:33.678" v="0" actId="2696"/>
        <pc:sldMkLst>
          <pc:docMk/>
          <pc:sldMk cId="933399896" sldId="657"/>
        </pc:sldMkLst>
      </pc:sldChg>
      <pc:sldChg chg="del">
        <pc:chgData name="Xavier Tros de Ilarduya" userId="842ebdb8-1859-4462-a7dc-5b230d42dd6e" providerId="ADAL" clId="{7316C16C-7A61-4334-AF2A-8079185D2845}" dt="2025-01-29T10:13:33.678" v="0" actId="2696"/>
        <pc:sldMkLst>
          <pc:docMk/>
          <pc:sldMk cId="398565626" sldId="658"/>
        </pc:sldMkLst>
      </pc:sldChg>
      <pc:sldChg chg="del">
        <pc:chgData name="Xavier Tros de Ilarduya" userId="842ebdb8-1859-4462-a7dc-5b230d42dd6e" providerId="ADAL" clId="{7316C16C-7A61-4334-AF2A-8079185D2845}" dt="2025-01-29T10:13:57.862" v="5" actId="2696"/>
        <pc:sldMkLst>
          <pc:docMk/>
          <pc:sldMk cId="181043492" sldId="679"/>
        </pc:sldMkLst>
      </pc:sldChg>
      <pc:sldChg chg="del">
        <pc:chgData name="Xavier Tros de Ilarduya" userId="842ebdb8-1859-4462-a7dc-5b230d42dd6e" providerId="ADAL" clId="{7316C16C-7A61-4334-AF2A-8079185D2845}" dt="2025-01-29T10:15:26.678" v="18" actId="47"/>
        <pc:sldMkLst>
          <pc:docMk/>
          <pc:sldMk cId="2649980944" sldId="692"/>
        </pc:sldMkLst>
      </pc:sldChg>
      <pc:sldChg chg="del">
        <pc:chgData name="Xavier Tros de Ilarduya" userId="842ebdb8-1859-4462-a7dc-5b230d42dd6e" providerId="ADAL" clId="{7316C16C-7A61-4334-AF2A-8079185D2845}" dt="2025-01-29T10:15:26.678" v="18" actId="47"/>
        <pc:sldMkLst>
          <pc:docMk/>
          <pc:sldMk cId="3789039421" sldId="693"/>
        </pc:sldMkLst>
      </pc:sldChg>
      <pc:sldChg chg="del">
        <pc:chgData name="Xavier Tros de Ilarduya" userId="842ebdb8-1859-4462-a7dc-5b230d42dd6e" providerId="ADAL" clId="{7316C16C-7A61-4334-AF2A-8079185D2845}" dt="2025-01-29T10:15:26.678" v="18" actId="47"/>
        <pc:sldMkLst>
          <pc:docMk/>
          <pc:sldMk cId="1721481321" sldId="694"/>
        </pc:sldMkLst>
      </pc:sldChg>
      <pc:sldChg chg="del">
        <pc:chgData name="Xavier Tros de Ilarduya" userId="842ebdb8-1859-4462-a7dc-5b230d42dd6e" providerId="ADAL" clId="{7316C16C-7A61-4334-AF2A-8079185D2845}" dt="2025-01-29T10:14:06.739" v="6" actId="2696"/>
        <pc:sldMkLst>
          <pc:docMk/>
          <pc:sldMk cId="2128529253" sldId="783"/>
        </pc:sldMkLst>
      </pc:sldChg>
      <pc:sldChg chg="modSp mod">
        <pc:chgData name="Xavier Tros de Ilarduya" userId="842ebdb8-1859-4462-a7dc-5b230d42dd6e" providerId="ADAL" clId="{7316C16C-7A61-4334-AF2A-8079185D2845}" dt="2025-01-29T10:17:08.906" v="33" actId="20577"/>
        <pc:sldMkLst>
          <pc:docMk/>
          <pc:sldMk cId="4243026602" sldId="832"/>
        </pc:sldMkLst>
        <pc:spChg chg="mod">
          <ac:chgData name="Xavier Tros de Ilarduya" userId="842ebdb8-1859-4462-a7dc-5b230d42dd6e" providerId="ADAL" clId="{7316C16C-7A61-4334-AF2A-8079185D2845}" dt="2025-01-29T10:17:08.906" v="33" actId="20577"/>
          <ac:spMkLst>
            <pc:docMk/>
            <pc:sldMk cId="4243026602" sldId="832"/>
            <ac:spMk id="7" creationId="{F1C7ED72-BD93-ED3D-44C7-1C9DD6CD729D}"/>
          </ac:spMkLst>
        </pc:spChg>
      </pc:sldChg>
      <pc:sldChg chg="del">
        <pc:chgData name="Xavier Tros de Ilarduya" userId="842ebdb8-1859-4462-a7dc-5b230d42dd6e" providerId="ADAL" clId="{7316C16C-7A61-4334-AF2A-8079185D2845}" dt="2025-01-29T10:15:20.871" v="17" actId="47"/>
        <pc:sldMkLst>
          <pc:docMk/>
          <pc:sldMk cId="1522795700" sldId="884"/>
        </pc:sldMkLst>
      </pc:sldChg>
      <pc:sldChg chg="del">
        <pc:chgData name="Xavier Tros de Ilarduya" userId="842ebdb8-1859-4462-a7dc-5b230d42dd6e" providerId="ADAL" clId="{7316C16C-7A61-4334-AF2A-8079185D2845}" dt="2025-01-29T10:13:57.862" v="5" actId="2696"/>
        <pc:sldMkLst>
          <pc:docMk/>
          <pc:sldMk cId="2332694075" sldId="887"/>
        </pc:sldMkLst>
      </pc:sldChg>
      <pc:sldChg chg="modSp mod">
        <pc:chgData name="Xavier Tros de Ilarduya" userId="842ebdb8-1859-4462-a7dc-5b230d42dd6e" providerId="ADAL" clId="{7316C16C-7A61-4334-AF2A-8079185D2845}" dt="2025-01-29T10:15:33.783" v="19" actId="6549"/>
        <pc:sldMkLst>
          <pc:docMk/>
          <pc:sldMk cId="1525008496" sldId="898"/>
        </pc:sldMkLst>
        <pc:spChg chg="mod">
          <ac:chgData name="Xavier Tros de Ilarduya" userId="842ebdb8-1859-4462-a7dc-5b230d42dd6e" providerId="ADAL" clId="{7316C16C-7A61-4334-AF2A-8079185D2845}" dt="2025-01-29T10:15:33.783" v="19" actId="6549"/>
          <ac:spMkLst>
            <pc:docMk/>
            <pc:sldMk cId="1525008496" sldId="898"/>
            <ac:spMk id="8" creationId="{2CB754FB-D3BB-B676-B26D-6EFE831CB3BE}"/>
          </ac:spMkLst>
        </pc:spChg>
      </pc:sldChg>
      <pc:sldChg chg="del">
        <pc:chgData name="Xavier Tros de Ilarduya" userId="842ebdb8-1859-4462-a7dc-5b230d42dd6e" providerId="ADAL" clId="{7316C16C-7A61-4334-AF2A-8079185D2845}" dt="2025-01-29T10:13:57.862" v="5" actId="2696"/>
        <pc:sldMkLst>
          <pc:docMk/>
          <pc:sldMk cId="643651438" sldId="899"/>
        </pc:sldMkLst>
      </pc:sldChg>
      <pc:sldChg chg="del">
        <pc:chgData name="Xavier Tros de Ilarduya" userId="842ebdb8-1859-4462-a7dc-5b230d42dd6e" providerId="ADAL" clId="{7316C16C-7A61-4334-AF2A-8079185D2845}" dt="2025-01-29T10:13:57.862" v="5" actId="2696"/>
        <pc:sldMkLst>
          <pc:docMk/>
          <pc:sldMk cId="3368047412" sldId="900"/>
        </pc:sldMkLst>
      </pc:sldChg>
      <pc:sldChg chg="del">
        <pc:chgData name="Xavier Tros de Ilarduya" userId="842ebdb8-1859-4462-a7dc-5b230d42dd6e" providerId="ADAL" clId="{7316C16C-7A61-4334-AF2A-8079185D2845}" dt="2025-01-29T10:13:57.862" v="5" actId="2696"/>
        <pc:sldMkLst>
          <pc:docMk/>
          <pc:sldMk cId="2072432109" sldId="901"/>
        </pc:sldMkLst>
      </pc:sldChg>
      <pc:sldChg chg="del">
        <pc:chgData name="Xavier Tros de Ilarduya" userId="842ebdb8-1859-4462-a7dc-5b230d42dd6e" providerId="ADAL" clId="{7316C16C-7A61-4334-AF2A-8079185D2845}" dt="2025-01-29T10:13:57.862" v="5" actId="2696"/>
        <pc:sldMkLst>
          <pc:docMk/>
          <pc:sldMk cId="3466913001" sldId="902"/>
        </pc:sldMkLst>
      </pc:sldChg>
      <pc:sldChg chg="del">
        <pc:chgData name="Xavier Tros de Ilarduya" userId="842ebdb8-1859-4462-a7dc-5b230d42dd6e" providerId="ADAL" clId="{7316C16C-7A61-4334-AF2A-8079185D2845}" dt="2025-01-29T10:13:57.862" v="5" actId="2696"/>
        <pc:sldMkLst>
          <pc:docMk/>
          <pc:sldMk cId="2340508466" sldId="903"/>
        </pc:sldMkLst>
      </pc:sldChg>
      <pc:sldChg chg="del">
        <pc:chgData name="Xavier Tros de Ilarduya" userId="842ebdb8-1859-4462-a7dc-5b230d42dd6e" providerId="ADAL" clId="{7316C16C-7A61-4334-AF2A-8079185D2845}" dt="2025-01-29T10:13:57.862" v="5" actId="2696"/>
        <pc:sldMkLst>
          <pc:docMk/>
          <pc:sldMk cId="3284704200" sldId="904"/>
        </pc:sldMkLst>
      </pc:sldChg>
      <pc:sldChg chg="del">
        <pc:chgData name="Xavier Tros de Ilarduya" userId="842ebdb8-1859-4462-a7dc-5b230d42dd6e" providerId="ADAL" clId="{7316C16C-7A61-4334-AF2A-8079185D2845}" dt="2025-01-29T10:13:57.862" v="5" actId="2696"/>
        <pc:sldMkLst>
          <pc:docMk/>
          <pc:sldMk cId="1635133427" sldId="905"/>
        </pc:sldMkLst>
      </pc:sldChg>
      <pc:sldChg chg="del">
        <pc:chgData name="Xavier Tros de Ilarduya" userId="842ebdb8-1859-4462-a7dc-5b230d42dd6e" providerId="ADAL" clId="{7316C16C-7A61-4334-AF2A-8079185D2845}" dt="2025-01-29T10:13:57.862" v="5" actId="2696"/>
        <pc:sldMkLst>
          <pc:docMk/>
          <pc:sldMk cId="4009085299" sldId="906"/>
        </pc:sldMkLst>
      </pc:sldChg>
      <pc:sldChg chg="del">
        <pc:chgData name="Xavier Tros de Ilarduya" userId="842ebdb8-1859-4462-a7dc-5b230d42dd6e" providerId="ADAL" clId="{7316C16C-7A61-4334-AF2A-8079185D2845}" dt="2025-01-29T10:13:57.862" v="5" actId="2696"/>
        <pc:sldMkLst>
          <pc:docMk/>
          <pc:sldMk cId="168392015" sldId="907"/>
        </pc:sldMkLst>
      </pc:sldChg>
      <pc:sldChg chg="del">
        <pc:chgData name="Xavier Tros de Ilarduya" userId="842ebdb8-1859-4462-a7dc-5b230d42dd6e" providerId="ADAL" clId="{7316C16C-7A61-4334-AF2A-8079185D2845}" dt="2025-01-29T10:13:57.862" v="5" actId="2696"/>
        <pc:sldMkLst>
          <pc:docMk/>
          <pc:sldMk cId="2047887059" sldId="908"/>
        </pc:sldMkLst>
      </pc:sldChg>
      <pc:sldChg chg="del">
        <pc:chgData name="Xavier Tros de Ilarduya" userId="842ebdb8-1859-4462-a7dc-5b230d42dd6e" providerId="ADAL" clId="{7316C16C-7A61-4334-AF2A-8079185D2845}" dt="2025-01-29T10:13:57.862" v="5" actId="2696"/>
        <pc:sldMkLst>
          <pc:docMk/>
          <pc:sldMk cId="157529918" sldId="909"/>
        </pc:sldMkLst>
      </pc:sldChg>
      <pc:sldChg chg="del">
        <pc:chgData name="Xavier Tros de Ilarduya" userId="842ebdb8-1859-4462-a7dc-5b230d42dd6e" providerId="ADAL" clId="{7316C16C-7A61-4334-AF2A-8079185D2845}" dt="2025-01-29T10:14:06.739" v="6" actId="2696"/>
        <pc:sldMkLst>
          <pc:docMk/>
          <pc:sldMk cId="870258946" sldId="910"/>
        </pc:sldMkLst>
      </pc:sldChg>
      <pc:sldChg chg="del">
        <pc:chgData name="Xavier Tros de Ilarduya" userId="842ebdb8-1859-4462-a7dc-5b230d42dd6e" providerId="ADAL" clId="{7316C16C-7A61-4334-AF2A-8079185D2845}" dt="2025-01-29T10:14:06.739" v="6" actId="2696"/>
        <pc:sldMkLst>
          <pc:docMk/>
          <pc:sldMk cId="966914614" sldId="911"/>
        </pc:sldMkLst>
      </pc:sldChg>
      <pc:sldChg chg="del">
        <pc:chgData name="Xavier Tros de Ilarduya" userId="842ebdb8-1859-4462-a7dc-5b230d42dd6e" providerId="ADAL" clId="{7316C16C-7A61-4334-AF2A-8079185D2845}" dt="2025-01-29T10:14:06.739" v="6" actId="2696"/>
        <pc:sldMkLst>
          <pc:docMk/>
          <pc:sldMk cId="2019177121" sldId="912"/>
        </pc:sldMkLst>
      </pc:sldChg>
      <pc:sldChg chg="del">
        <pc:chgData name="Xavier Tros de Ilarduya" userId="842ebdb8-1859-4462-a7dc-5b230d42dd6e" providerId="ADAL" clId="{7316C16C-7A61-4334-AF2A-8079185D2845}" dt="2025-01-29T10:14:06.739" v="6" actId="2696"/>
        <pc:sldMkLst>
          <pc:docMk/>
          <pc:sldMk cId="3279387027" sldId="913"/>
        </pc:sldMkLst>
      </pc:sldChg>
      <pc:sldChg chg="del">
        <pc:chgData name="Xavier Tros de Ilarduya" userId="842ebdb8-1859-4462-a7dc-5b230d42dd6e" providerId="ADAL" clId="{7316C16C-7A61-4334-AF2A-8079185D2845}" dt="2025-01-29T10:14:06.739" v="6" actId="2696"/>
        <pc:sldMkLst>
          <pc:docMk/>
          <pc:sldMk cId="919681391" sldId="914"/>
        </pc:sldMkLst>
      </pc:sldChg>
      <pc:sldChg chg="del">
        <pc:chgData name="Xavier Tros de Ilarduya" userId="842ebdb8-1859-4462-a7dc-5b230d42dd6e" providerId="ADAL" clId="{7316C16C-7A61-4334-AF2A-8079185D2845}" dt="2025-01-29T10:14:06.739" v="6" actId="2696"/>
        <pc:sldMkLst>
          <pc:docMk/>
          <pc:sldMk cId="895063802" sldId="915"/>
        </pc:sldMkLst>
      </pc:sldChg>
      <pc:sldChg chg="del">
        <pc:chgData name="Xavier Tros de Ilarduya" userId="842ebdb8-1859-4462-a7dc-5b230d42dd6e" providerId="ADAL" clId="{7316C16C-7A61-4334-AF2A-8079185D2845}" dt="2025-01-29T10:14:06.739" v="6" actId="2696"/>
        <pc:sldMkLst>
          <pc:docMk/>
          <pc:sldMk cId="2370877539" sldId="916"/>
        </pc:sldMkLst>
      </pc:sldChg>
      <pc:sldChg chg="del">
        <pc:chgData name="Xavier Tros de Ilarduya" userId="842ebdb8-1859-4462-a7dc-5b230d42dd6e" providerId="ADAL" clId="{7316C16C-7A61-4334-AF2A-8079185D2845}" dt="2025-01-29T10:14:06.739" v="6" actId="2696"/>
        <pc:sldMkLst>
          <pc:docMk/>
          <pc:sldMk cId="1554334739" sldId="917"/>
        </pc:sldMkLst>
      </pc:sldChg>
      <pc:sldChg chg="del">
        <pc:chgData name="Xavier Tros de Ilarduya" userId="842ebdb8-1859-4462-a7dc-5b230d42dd6e" providerId="ADAL" clId="{7316C16C-7A61-4334-AF2A-8079185D2845}" dt="2025-01-29T10:14:06.739" v="6" actId="2696"/>
        <pc:sldMkLst>
          <pc:docMk/>
          <pc:sldMk cId="543356303" sldId="918"/>
        </pc:sldMkLst>
      </pc:sldChg>
      <pc:sldChg chg="del">
        <pc:chgData name="Xavier Tros de Ilarduya" userId="842ebdb8-1859-4462-a7dc-5b230d42dd6e" providerId="ADAL" clId="{7316C16C-7A61-4334-AF2A-8079185D2845}" dt="2025-01-29T10:13:57.862" v="5" actId="2696"/>
        <pc:sldMkLst>
          <pc:docMk/>
          <pc:sldMk cId="4205182386" sldId="919"/>
        </pc:sldMkLst>
      </pc:sldChg>
      <pc:sldChg chg="del">
        <pc:chgData name="Xavier Tros de Ilarduya" userId="842ebdb8-1859-4462-a7dc-5b230d42dd6e" providerId="ADAL" clId="{7316C16C-7A61-4334-AF2A-8079185D2845}" dt="2025-01-29T10:13:57.862" v="5" actId="2696"/>
        <pc:sldMkLst>
          <pc:docMk/>
          <pc:sldMk cId="229382180" sldId="921"/>
        </pc:sldMkLst>
      </pc:sldChg>
      <pc:sldChg chg="del">
        <pc:chgData name="Xavier Tros de Ilarduya" userId="842ebdb8-1859-4462-a7dc-5b230d42dd6e" providerId="ADAL" clId="{7316C16C-7A61-4334-AF2A-8079185D2845}" dt="2025-01-29T10:13:57.862" v="5" actId="2696"/>
        <pc:sldMkLst>
          <pc:docMk/>
          <pc:sldMk cId="2229725267" sldId="922"/>
        </pc:sldMkLst>
      </pc:sldChg>
      <pc:sldChg chg="del">
        <pc:chgData name="Xavier Tros de Ilarduya" userId="842ebdb8-1859-4462-a7dc-5b230d42dd6e" providerId="ADAL" clId="{7316C16C-7A61-4334-AF2A-8079185D2845}" dt="2025-01-29T10:13:57.862" v="5" actId="2696"/>
        <pc:sldMkLst>
          <pc:docMk/>
          <pc:sldMk cId="1543022225" sldId="923"/>
        </pc:sldMkLst>
      </pc:sldChg>
      <pc:sldChg chg="del">
        <pc:chgData name="Xavier Tros de Ilarduya" userId="842ebdb8-1859-4462-a7dc-5b230d42dd6e" providerId="ADAL" clId="{7316C16C-7A61-4334-AF2A-8079185D2845}" dt="2025-01-29T10:13:57.862" v="5" actId="2696"/>
        <pc:sldMkLst>
          <pc:docMk/>
          <pc:sldMk cId="3099609609" sldId="924"/>
        </pc:sldMkLst>
      </pc:sldChg>
      <pc:sldChg chg="del">
        <pc:chgData name="Xavier Tros de Ilarduya" userId="842ebdb8-1859-4462-a7dc-5b230d42dd6e" providerId="ADAL" clId="{7316C16C-7A61-4334-AF2A-8079185D2845}" dt="2025-01-29T10:14:06.739" v="6" actId="2696"/>
        <pc:sldMkLst>
          <pc:docMk/>
          <pc:sldMk cId="1391803574" sldId="925"/>
        </pc:sldMkLst>
      </pc:sldChg>
      <pc:sldChg chg="del">
        <pc:chgData name="Xavier Tros de Ilarduya" userId="842ebdb8-1859-4462-a7dc-5b230d42dd6e" providerId="ADAL" clId="{7316C16C-7A61-4334-AF2A-8079185D2845}" dt="2025-01-29T10:14:06.739" v="6" actId="2696"/>
        <pc:sldMkLst>
          <pc:docMk/>
          <pc:sldMk cId="4072931291" sldId="926"/>
        </pc:sldMkLst>
      </pc:sldChg>
      <pc:sldChg chg="del">
        <pc:chgData name="Xavier Tros de Ilarduya" userId="842ebdb8-1859-4462-a7dc-5b230d42dd6e" providerId="ADAL" clId="{7316C16C-7A61-4334-AF2A-8079185D2845}" dt="2025-01-29T10:14:06.739" v="6" actId="2696"/>
        <pc:sldMkLst>
          <pc:docMk/>
          <pc:sldMk cId="3876064694" sldId="927"/>
        </pc:sldMkLst>
      </pc:sldChg>
      <pc:sldChg chg="del">
        <pc:chgData name="Xavier Tros de Ilarduya" userId="842ebdb8-1859-4462-a7dc-5b230d42dd6e" providerId="ADAL" clId="{7316C16C-7A61-4334-AF2A-8079185D2845}" dt="2025-01-29T10:13:57.862" v="5" actId="2696"/>
        <pc:sldMkLst>
          <pc:docMk/>
          <pc:sldMk cId="585808204" sldId="928"/>
        </pc:sldMkLst>
      </pc:sldChg>
      <pc:sldChg chg="del">
        <pc:chgData name="Xavier Tros de Ilarduya" userId="842ebdb8-1859-4462-a7dc-5b230d42dd6e" providerId="ADAL" clId="{7316C16C-7A61-4334-AF2A-8079185D2845}" dt="2025-01-29T10:13:57.862" v="5" actId="2696"/>
        <pc:sldMkLst>
          <pc:docMk/>
          <pc:sldMk cId="4036017695" sldId="929"/>
        </pc:sldMkLst>
      </pc:sldChg>
      <pc:sldChg chg="del">
        <pc:chgData name="Xavier Tros de Ilarduya" userId="842ebdb8-1859-4462-a7dc-5b230d42dd6e" providerId="ADAL" clId="{7316C16C-7A61-4334-AF2A-8079185D2845}" dt="2025-01-29T10:13:57.862" v="5" actId="2696"/>
        <pc:sldMkLst>
          <pc:docMk/>
          <pc:sldMk cId="2980935700" sldId="930"/>
        </pc:sldMkLst>
      </pc:sldChg>
      <pc:sldChg chg="del">
        <pc:chgData name="Xavier Tros de Ilarduya" userId="842ebdb8-1859-4462-a7dc-5b230d42dd6e" providerId="ADAL" clId="{7316C16C-7A61-4334-AF2A-8079185D2845}" dt="2025-01-29T10:13:57.862" v="5" actId="2696"/>
        <pc:sldMkLst>
          <pc:docMk/>
          <pc:sldMk cId="1079242653" sldId="932"/>
        </pc:sldMkLst>
      </pc:sldChg>
      <pc:sldChg chg="del">
        <pc:chgData name="Xavier Tros de Ilarduya" userId="842ebdb8-1859-4462-a7dc-5b230d42dd6e" providerId="ADAL" clId="{7316C16C-7A61-4334-AF2A-8079185D2845}" dt="2025-01-29T10:13:57.862" v="5" actId="2696"/>
        <pc:sldMkLst>
          <pc:docMk/>
          <pc:sldMk cId="646615229" sldId="933"/>
        </pc:sldMkLst>
      </pc:sldChg>
      <pc:sldChg chg="del">
        <pc:chgData name="Xavier Tros de Ilarduya" userId="842ebdb8-1859-4462-a7dc-5b230d42dd6e" providerId="ADAL" clId="{7316C16C-7A61-4334-AF2A-8079185D2845}" dt="2025-01-29T10:13:57.862" v="5" actId="2696"/>
        <pc:sldMkLst>
          <pc:docMk/>
          <pc:sldMk cId="760179654" sldId="934"/>
        </pc:sldMkLst>
      </pc:sldChg>
      <pc:sldChg chg="del">
        <pc:chgData name="Xavier Tros de Ilarduya" userId="842ebdb8-1859-4462-a7dc-5b230d42dd6e" providerId="ADAL" clId="{7316C16C-7A61-4334-AF2A-8079185D2845}" dt="2025-01-29T10:14:06.739" v="6" actId="2696"/>
        <pc:sldMkLst>
          <pc:docMk/>
          <pc:sldMk cId="316812392" sldId="936"/>
        </pc:sldMkLst>
      </pc:sldChg>
      <pc:sldChg chg="del">
        <pc:chgData name="Xavier Tros de Ilarduya" userId="842ebdb8-1859-4462-a7dc-5b230d42dd6e" providerId="ADAL" clId="{7316C16C-7A61-4334-AF2A-8079185D2845}" dt="2025-01-29T10:14:06.739" v="6" actId="2696"/>
        <pc:sldMkLst>
          <pc:docMk/>
          <pc:sldMk cId="338782457" sldId="937"/>
        </pc:sldMkLst>
      </pc:sldChg>
      <pc:sldChg chg="del">
        <pc:chgData name="Xavier Tros de Ilarduya" userId="842ebdb8-1859-4462-a7dc-5b230d42dd6e" providerId="ADAL" clId="{7316C16C-7A61-4334-AF2A-8079185D2845}" dt="2025-01-29T10:14:06.739" v="6" actId="2696"/>
        <pc:sldMkLst>
          <pc:docMk/>
          <pc:sldMk cId="1397082759" sldId="938"/>
        </pc:sldMkLst>
      </pc:sldChg>
      <pc:sldChg chg="del">
        <pc:chgData name="Xavier Tros de Ilarduya" userId="842ebdb8-1859-4462-a7dc-5b230d42dd6e" providerId="ADAL" clId="{7316C16C-7A61-4334-AF2A-8079185D2845}" dt="2025-01-29T10:14:06.739" v="6" actId="2696"/>
        <pc:sldMkLst>
          <pc:docMk/>
          <pc:sldMk cId="855490747" sldId="945"/>
        </pc:sldMkLst>
      </pc:sldChg>
      <pc:sldChg chg="del">
        <pc:chgData name="Xavier Tros de Ilarduya" userId="842ebdb8-1859-4462-a7dc-5b230d42dd6e" providerId="ADAL" clId="{7316C16C-7A61-4334-AF2A-8079185D2845}" dt="2025-01-29T10:14:06.739" v="6" actId="2696"/>
        <pc:sldMkLst>
          <pc:docMk/>
          <pc:sldMk cId="3941078435" sldId="946"/>
        </pc:sldMkLst>
      </pc:sldChg>
      <pc:sldChg chg="del">
        <pc:chgData name="Xavier Tros de Ilarduya" userId="842ebdb8-1859-4462-a7dc-5b230d42dd6e" providerId="ADAL" clId="{7316C16C-7A61-4334-AF2A-8079185D2845}" dt="2025-01-29T10:13:57.862" v="5" actId="2696"/>
        <pc:sldMkLst>
          <pc:docMk/>
          <pc:sldMk cId="955651185" sldId="947"/>
        </pc:sldMkLst>
      </pc:sldChg>
      <pc:sldChg chg="del">
        <pc:chgData name="Xavier Tros de Ilarduya" userId="842ebdb8-1859-4462-a7dc-5b230d42dd6e" providerId="ADAL" clId="{7316C16C-7A61-4334-AF2A-8079185D2845}" dt="2025-01-29T10:13:57.862" v="5" actId="2696"/>
        <pc:sldMkLst>
          <pc:docMk/>
          <pc:sldMk cId="4035492426" sldId="948"/>
        </pc:sldMkLst>
      </pc:sldChg>
      <pc:sldChg chg="del">
        <pc:chgData name="Xavier Tros de Ilarduya" userId="842ebdb8-1859-4462-a7dc-5b230d42dd6e" providerId="ADAL" clId="{7316C16C-7A61-4334-AF2A-8079185D2845}" dt="2025-01-29T10:13:57.862" v="5" actId="2696"/>
        <pc:sldMkLst>
          <pc:docMk/>
          <pc:sldMk cId="4290227768" sldId="949"/>
        </pc:sldMkLst>
      </pc:sldChg>
      <pc:sldChg chg="del">
        <pc:chgData name="Xavier Tros de Ilarduya" userId="842ebdb8-1859-4462-a7dc-5b230d42dd6e" providerId="ADAL" clId="{7316C16C-7A61-4334-AF2A-8079185D2845}" dt="2025-01-29T10:13:57.862" v="5" actId="2696"/>
        <pc:sldMkLst>
          <pc:docMk/>
          <pc:sldMk cId="246884949" sldId="969"/>
        </pc:sldMkLst>
      </pc:sldChg>
      <pc:sldChg chg="del">
        <pc:chgData name="Xavier Tros de Ilarduya" userId="842ebdb8-1859-4462-a7dc-5b230d42dd6e" providerId="ADAL" clId="{7316C16C-7A61-4334-AF2A-8079185D2845}" dt="2025-01-29T10:13:57.862" v="5" actId="2696"/>
        <pc:sldMkLst>
          <pc:docMk/>
          <pc:sldMk cId="4177850437" sldId="970"/>
        </pc:sldMkLst>
      </pc:sldChg>
      <pc:sldChg chg="del">
        <pc:chgData name="Xavier Tros de Ilarduya" userId="842ebdb8-1859-4462-a7dc-5b230d42dd6e" providerId="ADAL" clId="{7316C16C-7A61-4334-AF2A-8079185D2845}" dt="2025-01-29T10:13:57.862" v="5" actId="2696"/>
        <pc:sldMkLst>
          <pc:docMk/>
          <pc:sldMk cId="1672316509" sldId="971"/>
        </pc:sldMkLst>
      </pc:sldChg>
      <pc:sldChg chg="del">
        <pc:chgData name="Xavier Tros de Ilarduya" userId="842ebdb8-1859-4462-a7dc-5b230d42dd6e" providerId="ADAL" clId="{7316C16C-7A61-4334-AF2A-8079185D2845}" dt="2025-01-29T10:13:57.862" v="5" actId="2696"/>
        <pc:sldMkLst>
          <pc:docMk/>
          <pc:sldMk cId="3389515185" sldId="972"/>
        </pc:sldMkLst>
      </pc:sldChg>
      <pc:sldChg chg="del">
        <pc:chgData name="Xavier Tros de Ilarduya" userId="842ebdb8-1859-4462-a7dc-5b230d42dd6e" providerId="ADAL" clId="{7316C16C-7A61-4334-AF2A-8079185D2845}" dt="2025-01-29T10:13:57.862" v="5" actId="2696"/>
        <pc:sldMkLst>
          <pc:docMk/>
          <pc:sldMk cId="2162697794" sldId="973"/>
        </pc:sldMkLst>
      </pc:sldChg>
      <pc:sldChg chg="del">
        <pc:chgData name="Xavier Tros de Ilarduya" userId="842ebdb8-1859-4462-a7dc-5b230d42dd6e" providerId="ADAL" clId="{7316C16C-7A61-4334-AF2A-8079185D2845}" dt="2025-01-29T10:13:57.862" v="5" actId="2696"/>
        <pc:sldMkLst>
          <pc:docMk/>
          <pc:sldMk cId="169165953" sldId="974"/>
        </pc:sldMkLst>
      </pc:sldChg>
      <pc:sldChg chg="del">
        <pc:chgData name="Xavier Tros de Ilarduya" userId="842ebdb8-1859-4462-a7dc-5b230d42dd6e" providerId="ADAL" clId="{7316C16C-7A61-4334-AF2A-8079185D2845}" dt="2025-01-29T10:13:57.862" v="5" actId="2696"/>
        <pc:sldMkLst>
          <pc:docMk/>
          <pc:sldMk cId="3417161927" sldId="976"/>
        </pc:sldMkLst>
      </pc:sldChg>
      <pc:sldChg chg="del">
        <pc:chgData name="Xavier Tros de Ilarduya" userId="842ebdb8-1859-4462-a7dc-5b230d42dd6e" providerId="ADAL" clId="{7316C16C-7A61-4334-AF2A-8079185D2845}" dt="2025-01-29T10:13:57.862" v="5" actId="2696"/>
        <pc:sldMkLst>
          <pc:docMk/>
          <pc:sldMk cId="3787493414" sldId="977"/>
        </pc:sldMkLst>
      </pc:sldChg>
      <pc:sldChg chg="del">
        <pc:chgData name="Xavier Tros de Ilarduya" userId="842ebdb8-1859-4462-a7dc-5b230d42dd6e" providerId="ADAL" clId="{7316C16C-7A61-4334-AF2A-8079185D2845}" dt="2025-01-29T10:13:57.862" v="5" actId="2696"/>
        <pc:sldMkLst>
          <pc:docMk/>
          <pc:sldMk cId="1255754490" sldId="978"/>
        </pc:sldMkLst>
      </pc:sldChg>
      <pc:sldChg chg="del">
        <pc:chgData name="Xavier Tros de Ilarduya" userId="842ebdb8-1859-4462-a7dc-5b230d42dd6e" providerId="ADAL" clId="{7316C16C-7A61-4334-AF2A-8079185D2845}" dt="2025-01-29T10:13:57.862" v="5" actId="2696"/>
        <pc:sldMkLst>
          <pc:docMk/>
          <pc:sldMk cId="3481413262" sldId="979"/>
        </pc:sldMkLst>
      </pc:sldChg>
      <pc:sldChg chg="del">
        <pc:chgData name="Xavier Tros de Ilarduya" userId="842ebdb8-1859-4462-a7dc-5b230d42dd6e" providerId="ADAL" clId="{7316C16C-7A61-4334-AF2A-8079185D2845}" dt="2025-01-29T10:13:57.862" v="5" actId="2696"/>
        <pc:sldMkLst>
          <pc:docMk/>
          <pc:sldMk cId="2765960554" sldId="982"/>
        </pc:sldMkLst>
      </pc:sldChg>
      <pc:sldChg chg="del">
        <pc:chgData name="Xavier Tros de Ilarduya" userId="842ebdb8-1859-4462-a7dc-5b230d42dd6e" providerId="ADAL" clId="{7316C16C-7A61-4334-AF2A-8079185D2845}" dt="2025-01-29T10:13:57.862" v="5" actId="2696"/>
        <pc:sldMkLst>
          <pc:docMk/>
          <pc:sldMk cId="543197567" sldId="983"/>
        </pc:sldMkLst>
      </pc:sldChg>
      <pc:sldChg chg="del">
        <pc:chgData name="Xavier Tros de Ilarduya" userId="842ebdb8-1859-4462-a7dc-5b230d42dd6e" providerId="ADAL" clId="{7316C16C-7A61-4334-AF2A-8079185D2845}" dt="2025-01-29T10:13:57.862" v="5" actId="2696"/>
        <pc:sldMkLst>
          <pc:docMk/>
          <pc:sldMk cId="2884461465" sldId="984"/>
        </pc:sldMkLst>
      </pc:sldChg>
      <pc:sldChg chg="del">
        <pc:chgData name="Xavier Tros de Ilarduya" userId="842ebdb8-1859-4462-a7dc-5b230d42dd6e" providerId="ADAL" clId="{7316C16C-7A61-4334-AF2A-8079185D2845}" dt="2025-01-29T10:13:57.862" v="5" actId="2696"/>
        <pc:sldMkLst>
          <pc:docMk/>
          <pc:sldMk cId="1904947832" sldId="985"/>
        </pc:sldMkLst>
      </pc:sldChg>
      <pc:sldChg chg="del">
        <pc:chgData name="Xavier Tros de Ilarduya" userId="842ebdb8-1859-4462-a7dc-5b230d42dd6e" providerId="ADAL" clId="{7316C16C-7A61-4334-AF2A-8079185D2845}" dt="2025-01-29T10:14:06.739" v="6" actId="2696"/>
        <pc:sldMkLst>
          <pc:docMk/>
          <pc:sldMk cId="3934696939" sldId="986"/>
        </pc:sldMkLst>
      </pc:sldChg>
      <pc:sldChg chg="del">
        <pc:chgData name="Xavier Tros de Ilarduya" userId="842ebdb8-1859-4462-a7dc-5b230d42dd6e" providerId="ADAL" clId="{7316C16C-7A61-4334-AF2A-8079185D2845}" dt="2025-01-29T10:14:06.739" v="6" actId="2696"/>
        <pc:sldMkLst>
          <pc:docMk/>
          <pc:sldMk cId="2552375276" sldId="987"/>
        </pc:sldMkLst>
      </pc:sldChg>
      <pc:sldChg chg="del">
        <pc:chgData name="Xavier Tros de Ilarduya" userId="842ebdb8-1859-4462-a7dc-5b230d42dd6e" providerId="ADAL" clId="{7316C16C-7A61-4334-AF2A-8079185D2845}" dt="2025-01-29T10:14:06.739" v="6" actId="2696"/>
        <pc:sldMkLst>
          <pc:docMk/>
          <pc:sldMk cId="1386967259" sldId="988"/>
        </pc:sldMkLst>
      </pc:sldChg>
      <pc:sldChg chg="del">
        <pc:chgData name="Xavier Tros de Ilarduya" userId="842ebdb8-1859-4462-a7dc-5b230d42dd6e" providerId="ADAL" clId="{7316C16C-7A61-4334-AF2A-8079185D2845}" dt="2025-01-29T10:14:06.739" v="6" actId="2696"/>
        <pc:sldMkLst>
          <pc:docMk/>
          <pc:sldMk cId="1829809250" sldId="989"/>
        </pc:sldMkLst>
      </pc:sldChg>
      <pc:sldChg chg="del">
        <pc:chgData name="Xavier Tros de Ilarduya" userId="842ebdb8-1859-4462-a7dc-5b230d42dd6e" providerId="ADAL" clId="{7316C16C-7A61-4334-AF2A-8079185D2845}" dt="2025-01-29T10:13:57.862" v="5" actId="2696"/>
        <pc:sldMkLst>
          <pc:docMk/>
          <pc:sldMk cId="1098672717" sldId="990"/>
        </pc:sldMkLst>
      </pc:sldChg>
      <pc:sldChg chg="del">
        <pc:chgData name="Xavier Tros de Ilarduya" userId="842ebdb8-1859-4462-a7dc-5b230d42dd6e" providerId="ADAL" clId="{7316C16C-7A61-4334-AF2A-8079185D2845}" dt="2025-01-29T10:13:57.862" v="5" actId="2696"/>
        <pc:sldMkLst>
          <pc:docMk/>
          <pc:sldMk cId="2611573504" sldId="991"/>
        </pc:sldMkLst>
      </pc:sldChg>
      <pc:sldChg chg="del">
        <pc:chgData name="Xavier Tros de Ilarduya" userId="842ebdb8-1859-4462-a7dc-5b230d42dd6e" providerId="ADAL" clId="{7316C16C-7A61-4334-AF2A-8079185D2845}" dt="2025-01-29T10:13:57.862" v="5" actId="2696"/>
        <pc:sldMkLst>
          <pc:docMk/>
          <pc:sldMk cId="37268881" sldId="992"/>
        </pc:sldMkLst>
      </pc:sldChg>
      <pc:sldChg chg="del">
        <pc:chgData name="Xavier Tros de Ilarduya" userId="842ebdb8-1859-4462-a7dc-5b230d42dd6e" providerId="ADAL" clId="{7316C16C-7A61-4334-AF2A-8079185D2845}" dt="2025-01-29T10:13:57.862" v="5" actId="2696"/>
        <pc:sldMkLst>
          <pc:docMk/>
          <pc:sldMk cId="1774008889" sldId="994"/>
        </pc:sldMkLst>
      </pc:sldChg>
      <pc:sldChg chg="del">
        <pc:chgData name="Xavier Tros de Ilarduya" userId="842ebdb8-1859-4462-a7dc-5b230d42dd6e" providerId="ADAL" clId="{7316C16C-7A61-4334-AF2A-8079185D2845}" dt="2025-01-29T10:13:57.862" v="5" actId="2696"/>
        <pc:sldMkLst>
          <pc:docMk/>
          <pc:sldMk cId="3329240139" sldId="1001"/>
        </pc:sldMkLst>
      </pc:sldChg>
      <pc:sldChg chg="del">
        <pc:chgData name="Xavier Tros de Ilarduya" userId="842ebdb8-1859-4462-a7dc-5b230d42dd6e" providerId="ADAL" clId="{7316C16C-7A61-4334-AF2A-8079185D2845}" dt="2025-01-29T10:13:57.862" v="5" actId="2696"/>
        <pc:sldMkLst>
          <pc:docMk/>
          <pc:sldMk cId="638218269" sldId="1002"/>
        </pc:sldMkLst>
      </pc:sldChg>
      <pc:sldChg chg="del">
        <pc:chgData name="Xavier Tros de Ilarduya" userId="842ebdb8-1859-4462-a7dc-5b230d42dd6e" providerId="ADAL" clId="{7316C16C-7A61-4334-AF2A-8079185D2845}" dt="2025-01-29T10:13:57.862" v="5" actId="2696"/>
        <pc:sldMkLst>
          <pc:docMk/>
          <pc:sldMk cId="3933315067" sldId="1003"/>
        </pc:sldMkLst>
      </pc:sldChg>
      <pc:sldChg chg="del">
        <pc:chgData name="Xavier Tros de Ilarduya" userId="842ebdb8-1859-4462-a7dc-5b230d42dd6e" providerId="ADAL" clId="{7316C16C-7A61-4334-AF2A-8079185D2845}" dt="2025-01-29T10:13:57.862" v="5" actId="2696"/>
        <pc:sldMkLst>
          <pc:docMk/>
          <pc:sldMk cId="3406774097" sldId="1004"/>
        </pc:sldMkLst>
      </pc:sldChg>
      <pc:sldChg chg="del">
        <pc:chgData name="Xavier Tros de Ilarduya" userId="842ebdb8-1859-4462-a7dc-5b230d42dd6e" providerId="ADAL" clId="{7316C16C-7A61-4334-AF2A-8079185D2845}" dt="2025-01-29T10:13:57.862" v="5" actId="2696"/>
        <pc:sldMkLst>
          <pc:docMk/>
          <pc:sldMk cId="688880400" sldId="1009"/>
        </pc:sldMkLst>
      </pc:sldChg>
      <pc:sldChg chg="del">
        <pc:chgData name="Xavier Tros de Ilarduya" userId="842ebdb8-1859-4462-a7dc-5b230d42dd6e" providerId="ADAL" clId="{7316C16C-7A61-4334-AF2A-8079185D2845}" dt="2025-01-29T10:13:57.862" v="5" actId="2696"/>
        <pc:sldMkLst>
          <pc:docMk/>
          <pc:sldMk cId="2868093824" sldId="1021"/>
        </pc:sldMkLst>
      </pc:sldChg>
      <pc:sldChg chg="del">
        <pc:chgData name="Xavier Tros de Ilarduya" userId="842ebdb8-1859-4462-a7dc-5b230d42dd6e" providerId="ADAL" clId="{7316C16C-7A61-4334-AF2A-8079185D2845}" dt="2025-01-29T10:13:57.862" v="5" actId="2696"/>
        <pc:sldMkLst>
          <pc:docMk/>
          <pc:sldMk cId="1554499156" sldId="1022"/>
        </pc:sldMkLst>
      </pc:sldChg>
      <pc:sldChg chg="del">
        <pc:chgData name="Xavier Tros de Ilarduya" userId="842ebdb8-1859-4462-a7dc-5b230d42dd6e" providerId="ADAL" clId="{7316C16C-7A61-4334-AF2A-8079185D2845}" dt="2025-01-29T10:13:57.862" v="5" actId="2696"/>
        <pc:sldMkLst>
          <pc:docMk/>
          <pc:sldMk cId="2659820805" sldId="1023"/>
        </pc:sldMkLst>
      </pc:sldChg>
      <pc:sldChg chg="del">
        <pc:chgData name="Xavier Tros de Ilarduya" userId="842ebdb8-1859-4462-a7dc-5b230d42dd6e" providerId="ADAL" clId="{7316C16C-7A61-4334-AF2A-8079185D2845}" dt="2025-01-29T10:13:57.862" v="5" actId="2696"/>
        <pc:sldMkLst>
          <pc:docMk/>
          <pc:sldMk cId="2705182999" sldId="1024"/>
        </pc:sldMkLst>
      </pc:sldChg>
      <pc:sldChg chg="del">
        <pc:chgData name="Xavier Tros de Ilarduya" userId="842ebdb8-1859-4462-a7dc-5b230d42dd6e" providerId="ADAL" clId="{7316C16C-7A61-4334-AF2A-8079185D2845}" dt="2025-01-29T10:14:06.739" v="6" actId="2696"/>
        <pc:sldMkLst>
          <pc:docMk/>
          <pc:sldMk cId="4104880230" sldId="1026"/>
        </pc:sldMkLst>
      </pc:sldChg>
      <pc:sldChg chg="del">
        <pc:chgData name="Xavier Tros de Ilarduya" userId="842ebdb8-1859-4462-a7dc-5b230d42dd6e" providerId="ADAL" clId="{7316C16C-7A61-4334-AF2A-8079185D2845}" dt="2025-01-29T10:14:06.739" v="6" actId="2696"/>
        <pc:sldMkLst>
          <pc:docMk/>
          <pc:sldMk cId="1093348611" sldId="1027"/>
        </pc:sldMkLst>
      </pc:sldChg>
      <pc:sldChg chg="del">
        <pc:chgData name="Xavier Tros de Ilarduya" userId="842ebdb8-1859-4462-a7dc-5b230d42dd6e" providerId="ADAL" clId="{7316C16C-7A61-4334-AF2A-8079185D2845}" dt="2025-01-29T10:14:06.739" v="6" actId="2696"/>
        <pc:sldMkLst>
          <pc:docMk/>
          <pc:sldMk cId="2454121901" sldId="1030"/>
        </pc:sldMkLst>
      </pc:sldChg>
      <pc:sldChg chg="del">
        <pc:chgData name="Xavier Tros de Ilarduya" userId="842ebdb8-1859-4462-a7dc-5b230d42dd6e" providerId="ADAL" clId="{7316C16C-7A61-4334-AF2A-8079185D2845}" dt="2025-01-29T10:13:57.862" v="5" actId="2696"/>
        <pc:sldMkLst>
          <pc:docMk/>
          <pc:sldMk cId="3724119537" sldId="1031"/>
        </pc:sldMkLst>
      </pc:sldChg>
      <pc:sldChg chg="del">
        <pc:chgData name="Xavier Tros de Ilarduya" userId="842ebdb8-1859-4462-a7dc-5b230d42dd6e" providerId="ADAL" clId="{7316C16C-7A61-4334-AF2A-8079185D2845}" dt="2025-01-29T10:14:06.739" v="6" actId="2696"/>
        <pc:sldMkLst>
          <pc:docMk/>
          <pc:sldMk cId="2550411658" sldId="1032"/>
        </pc:sldMkLst>
      </pc:sldChg>
      <pc:sldChg chg="del">
        <pc:chgData name="Xavier Tros de Ilarduya" userId="842ebdb8-1859-4462-a7dc-5b230d42dd6e" providerId="ADAL" clId="{7316C16C-7A61-4334-AF2A-8079185D2845}" dt="2025-01-29T10:14:06.739" v="6" actId="2696"/>
        <pc:sldMkLst>
          <pc:docMk/>
          <pc:sldMk cId="512542226" sldId="1033"/>
        </pc:sldMkLst>
      </pc:sldChg>
      <pc:sldChg chg="del">
        <pc:chgData name="Xavier Tros de Ilarduya" userId="842ebdb8-1859-4462-a7dc-5b230d42dd6e" providerId="ADAL" clId="{7316C16C-7A61-4334-AF2A-8079185D2845}" dt="2025-01-29T10:14:06.739" v="6" actId="2696"/>
        <pc:sldMkLst>
          <pc:docMk/>
          <pc:sldMk cId="896344723" sldId="1034"/>
        </pc:sldMkLst>
      </pc:sldChg>
      <pc:sldChg chg="del">
        <pc:chgData name="Xavier Tros de Ilarduya" userId="842ebdb8-1859-4462-a7dc-5b230d42dd6e" providerId="ADAL" clId="{7316C16C-7A61-4334-AF2A-8079185D2845}" dt="2025-01-29T10:14:06.739" v="6" actId="2696"/>
        <pc:sldMkLst>
          <pc:docMk/>
          <pc:sldMk cId="2388555440" sldId="1035"/>
        </pc:sldMkLst>
      </pc:sldChg>
      <pc:sldChg chg="del">
        <pc:chgData name="Xavier Tros de Ilarduya" userId="842ebdb8-1859-4462-a7dc-5b230d42dd6e" providerId="ADAL" clId="{7316C16C-7A61-4334-AF2A-8079185D2845}" dt="2025-01-29T10:13:57.862" v="5" actId="2696"/>
        <pc:sldMkLst>
          <pc:docMk/>
          <pc:sldMk cId="1176509836" sldId="1036"/>
        </pc:sldMkLst>
      </pc:sldChg>
      <pc:sldChg chg="del">
        <pc:chgData name="Xavier Tros de Ilarduya" userId="842ebdb8-1859-4462-a7dc-5b230d42dd6e" providerId="ADAL" clId="{7316C16C-7A61-4334-AF2A-8079185D2845}" dt="2025-01-29T10:13:33.678" v="0" actId="2696"/>
        <pc:sldMkLst>
          <pc:docMk/>
          <pc:sldMk cId="1921867296" sldId="1039"/>
        </pc:sldMkLst>
      </pc:sldChg>
      <pc:sldChg chg="del">
        <pc:chgData name="Xavier Tros de Ilarduya" userId="842ebdb8-1859-4462-a7dc-5b230d42dd6e" providerId="ADAL" clId="{7316C16C-7A61-4334-AF2A-8079185D2845}" dt="2025-01-29T10:13:57.862" v="5" actId="2696"/>
        <pc:sldMkLst>
          <pc:docMk/>
          <pc:sldMk cId="1801273662" sldId="1040"/>
        </pc:sldMkLst>
      </pc:sldChg>
      <pc:sldChg chg="del">
        <pc:chgData name="Xavier Tros de Ilarduya" userId="842ebdb8-1859-4462-a7dc-5b230d42dd6e" providerId="ADAL" clId="{7316C16C-7A61-4334-AF2A-8079185D2845}" dt="2025-01-29T10:13:57.862" v="5" actId="2696"/>
        <pc:sldMkLst>
          <pc:docMk/>
          <pc:sldMk cId="1713669879" sldId="1041"/>
        </pc:sldMkLst>
      </pc:sldChg>
      <pc:sldChg chg="del">
        <pc:chgData name="Xavier Tros de Ilarduya" userId="842ebdb8-1859-4462-a7dc-5b230d42dd6e" providerId="ADAL" clId="{7316C16C-7A61-4334-AF2A-8079185D2845}" dt="2025-01-29T10:13:57.862" v="5" actId="2696"/>
        <pc:sldMkLst>
          <pc:docMk/>
          <pc:sldMk cId="2470724422" sldId="1042"/>
        </pc:sldMkLst>
      </pc:sldChg>
    </pc:docChg>
  </pc:docChgLst>
  <pc:docChgLst>
    <pc:chgData name="Xavier Tros de Ilarduya" userId="842ebdb8-1859-4462-a7dc-5b230d42dd6e" providerId="ADAL" clId="{0CE007ED-6453-4EB4-9928-B81C4F5FB9E3}"/>
    <pc:docChg chg="undo redo custSel addSld delSld modSld sldOrd modMainMaster addSection delSection modSection">
      <pc:chgData name="Xavier Tros de Ilarduya" userId="842ebdb8-1859-4462-a7dc-5b230d42dd6e" providerId="ADAL" clId="{0CE007ED-6453-4EB4-9928-B81C4F5FB9E3}" dt="2024-10-01T16:35:45.946" v="2155" actId="1037"/>
      <pc:docMkLst>
        <pc:docMk/>
      </pc:docMkLst>
      <pc:sldChg chg="modSp mod">
        <pc:chgData name="Xavier Tros de Ilarduya" userId="842ebdb8-1859-4462-a7dc-5b230d42dd6e" providerId="ADAL" clId="{0CE007ED-6453-4EB4-9928-B81C4F5FB9E3}" dt="2024-09-12T09:15:39.256" v="888"/>
        <pc:sldMkLst>
          <pc:docMk/>
          <pc:sldMk cId="2150275401" sldId="268"/>
        </pc:sldMkLst>
      </pc:sldChg>
      <pc:sldChg chg="addSp delSp modSp mod modClrScheme chgLayout">
        <pc:chgData name="Xavier Tros de Ilarduya" userId="842ebdb8-1859-4462-a7dc-5b230d42dd6e" providerId="ADAL" clId="{0CE007ED-6453-4EB4-9928-B81C4F5FB9E3}" dt="2024-08-30T06:55:19.379" v="778" actId="700"/>
        <pc:sldMkLst>
          <pc:docMk/>
          <pc:sldMk cId="880227679" sldId="269"/>
        </pc:sldMkLst>
      </pc:sldChg>
      <pc:sldChg chg="modSp mod">
        <pc:chgData name="Xavier Tros de Ilarduya" userId="842ebdb8-1859-4462-a7dc-5b230d42dd6e" providerId="ADAL" clId="{0CE007ED-6453-4EB4-9928-B81C4F5FB9E3}" dt="2024-09-12T10:13:49.656" v="944"/>
        <pc:sldMkLst>
          <pc:docMk/>
          <pc:sldMk cId="556384188" sldId="271"/>
        </pc:sldMkLst>
      </pc:sldChg>
      <pc:sldChg chg="modSp mod">
        <pc:chgData name="Xavier Tros de Ilarduya" userId="842ebdb8-1859-4462-a7dc-5b230d42dd6e" providerId="ADAL" clId="{0CE007ED-6453-4EB4-9928-B81C4F5FB9E3}" dt="2024-08-30T07:08:36.431" v="817" actId="6549"/>
        <pc:sldMkLst>
          <pc:docMk/>
          <pc:sldMk cId="1919427775" sldId="276"/>
        </pc:sldMkLst>
      </pc:sldChg>
      <pc:sldChg chg="addSp delSp modSp mod">
        <pc:chgData name="Xavier Tros de Ilarduya" userId="842ebdb8-1859-4462-a7dc-5b230d42dd6e" providerId="ADAL" clId="{0CE007ED-6453-4EB4-9928-B81C4F5FB9E3}" dt="2024-10-01T10:03:24.907" v="2061" actId="167"/>
        <pc:sldMkLst>
          <pc:docMk/>
          <pc:sldMk cId="1793918824" sldId="283"/>
        </pc:sldMkLst>
      </pc:sldChg>
      <pc:sldChg chg="modSp mod">
        <pc:chgData name="Xavier Tros de Ilarduya" userId="842ebdb8-1859-4462-a7dc-5b230d42dd6e" providerId="ADAL" clId="{0CE007ED-6453-4EB4-9928-B81C4F5FB9E3}" dt="2024-09-12T09:40:04.786" v="899"/>
        <pc:sldMkLst>
          <pc:docMk/>
          <pc:sldMk cId="2508229064" sldId="290"/>
        </pc:sldMkLst>
      </pc:sldChg>
      <pc:sldChg chg="modTransition">
        <pc:chgData name="Xavier Tros de Ilarduya" userId="842ebdb8-1859-4462-a7dc-5b230d42dd6e" providerId="ADAL" clId="{0CE007ED-6453-4EB4-9928-B81C4F5FB9E3}" dt="2024-09-18T06:43:30.088" v="1476"/>
        <pc:sldMkLst>
          <pc:docMk/>
          <pc:sldMk cId="1471505365" sldId="292"/>
        </pc:sldMkLst>
      </pc:sldChg>
      <pc:sldChg chg="addSp delSp modSp mod modClrScheme chgLayout">
        <pc:chgData name="Xavier Tros de Ilarduya" userId="842ebdb8-1859-4462-a7dc-5b230d42dd6e" providerId="ADAL" clId="{0CE007ED-6453-4EB4-9928-B81C4F5FB9E3}" dt="2024-09-12T10:12:49.072" v="943" actId="700"/>
        <pc:sldMkLst>
          <pc:docMk/>
          <pc:sldMk cId="1020881400" sldId="293"/>
        </pc:sldMkLst>
      </pc:sldChg>
      <pc:sldChg chg="modSp mod">
        <pc:chgData name="Xavier Tros de Ilarduya" userId="842ebdb8-1859-4462-a7dc-5b230d42dd6e" providerId="ADAL" clId="{0CE007ED-6453-4EB4-9928-B81C4F5FB9E3}" dt="2024-09-09T07:06:39.845" v="883" actId="20577"/>
        <pc:sldMkLst>
          <pc:docMk/>
          <pc:sldMk cId="4208586200" sldId="303"/>
        </pc:sldMkLst>
      </pc:sldChg>
      <pc:sldChg chg="addSp delSp modSp mod modClrScheme chgLayout">
        <pc:chgData name="Xavier Tros de Ilarduya" userId="842ebdb8-1859-4462-a7dc-5b230d42dd6e" providerId="ADAL" clId="{0CE007ED-6453-4EB4-9928-B81C4F5FB9E3}" dt="2024-09-12T09:22:30.382" v="892"/>
        <pc:sldMkLst>
          <pc:docMk/>
          <pc:sldMk cId="587957839" sldId="307"/>
        </pc:sldMkLst>
      </pc:sldChg>
      <pc:sldChg chg="addSp delSp modSp mod modClrScheme chgLayout">
        <pc:chgData name="Xavier Tros de Ilarduya" userId="842ebdb8-1859-4462-a7dc-5b230d42dd6e" providerId="ADAL" clId="{0CE007ED-6453-4EB4-9928-B81C4F5FB9E3}" dt="2024-09-12T10:12:42.133" v="941" actId="700"/>
        <pc:sldMkLst>
          <pc:docMk/>
          <pc:sldMk cId="1782229278" sldId="354"/>
        </pc:sldMkLst>
      </pc:sldChg>
      <pc:sldChg chg="add del">
        <pc:chgData name="Xavier Tros de Ilarduya" userId="842ebdb8-1859-4462-a7dc-5b230d42dd6e" providerId="ADAL" clId="{0CE007ED-6453-4EB4-9928-B81C4F5FB9E3}" dt="2024-09-02T15:12:45.153" v="834"/>
        <pc:sldMkLst>
          <pc:docMk/>
          <pc:sldMk cId="2220739190" sldId="356"/>
        </pc:sldMkLst>
      </pc:sldChg>
      <pc:sldChg chg="add del">
        <pc:chgData name="Xavier Tros de Ilarduya" userId="842ebdb8-1859-4462-a7dc-5b230d42dd6e" providerId="ADAL" clId="{0CE007ED-6453-4EB4-9928-B81C4F5FB9E3}" dt="2024-09-02T15:12:45.153" v="834"/>
        <pc:sldMkLst>
          <pc:docMk/>
          <pc:sldMk cId="973373370" sldId="362"/>
        </pc:sldMkLst>
      </pc:sldChg>
      <pc:sldChg chg="add del">
        <pc:chgData name="Xavier Tros de Ilarduya" userId="842ebdb8-1859-4462-a7dc-5b230d42dd6e" providerId="ADAL" clId="{0CE007ED-6453-4EB4-9928-B81C4F5FB9E3}" dt="2024-09-02T15:12:45.153" v="834"/>
        <pc:sldMkLst>
          <pc:docMk/>
          <pc:sldMk cId="3949777145" sldId="363"/>
        </pc:sldMkLst>
      </pc:sldChg>
      <pc:sldChg chg="add del">
        <pc:chgData name="Xavier Tros de Ilarduya" userId="842ebdb8-1859-4462-a7dc-5b230d42dd6e" providerId="ADAL" clId="{0CE007ED-6453-4EB4-9928-B81C4F5FB9E3}" dt="2024-09-02T15:12:45.153" v="834"/>
        <pc:sldMkLst>
          <pc:docMk/>
          <pc:sldMk cId="783311559" sldId="364"/>
        </pc:sldMkLst>
      </pc:sldChg>
      <pc:sldChg chg="add del">
        <pc:chgData name="Xavier Tros de Ilarduya" userId="842ebdb8-1859-4462-a7dc-5b230d42dd6e" providerId="ADAL" clId="{0CE007ED-6453-4EB4-9928-B81C4F5FB9E3}" dt="2024-09-02T15:12:45.153" v="834"/>
        <pc:sldMkLst>
          <pc:docMk/>
          <pc:sldMk cId="3495450621" sldId="365"/>
        </pc:sldMkLst>
      </pc:sldChg>
      <pc:sldChg chg="modSp add mod ord chgLayout">
        <pc:chgData name="Xavier Tros de Ilarduya" userId="842ebdb8-1859-4462-a7dc-5b230d42dd6e" providerId="ADAL" clId="{0CE007ED-6453-4EB4-9928-B81C4F5FB9E3}" dt="2024-09-12T09:31:09.715" v="895"/>
        <pc:sldMkLst>
          <pc:docMk/>
          <pc:sldMk cId="1521112996" sldId="464"/>
        </pc:sldMkLst>
      </pc:sldChg>
      <pc:sldChg chg="modSp add mod ord">
        <pc:chgData name="Xavier Tros de Ilarduya" userId="842ebdb8-1859-4462-a7dc-5b230d42dd6e" providerId="ADAL" clId="{0CE007ED-6453-4EB4-9928-B81C4F5FB9E3}" dt="2024-09-12T09:31:09.715" v="895"/>
        <pc:sldMkLst>
          <pc:docMk/>
          <pc:sldMk cId="2975960604" sldId="490"/>
        </pc:sldMkLst>
      </pc:sldChg>
      <pc:sldChg chg="modSp add mod ord">
        <pc:chgData name="Xavier Tros de Ilarduya" userId="842ebdb8-1859-4462-a7dc-5b230d42dd6e" providerId="ADAL" clId="{0CE007ED-6453-4EB4-9928-B81C4F5FB9E3}" dt="2024-09-12T09:31:09.715" v="895"/>
        <pc:sldMkLst>
          <pc:docMk/>
          <pc:sldMk cId="716574901" sldId="491"/>
        </pc:sldMkLst>
      </pc:sldChg>
      <pc:sldChg chg="modSp add mod ord">
        <pc:chgData name="Xavier Tros de Ilarduya" userId="842ebdb8-1859-4462-a7dc-5b230d42dd6e" providerId="ADAL" clId="{0CE007ED-6453-4EB4-9928-B81C4F5FB9E3}" dt="2024-09-12T09:31:09.715" v="895"/>
        <pc:sldMkLst>
          <pc:docMk/>
          <pc:sldMk cId="4017719098" sldId="492"/>
        </pc:sldMkLst>
      </pc:sldChg>
      <pc:sldChg chg="modSp add mod ord">
        <pc:chgData name="Xavier Tros de Ilarduya" userId="842ebdb8-1859-4462-a7dc-5b230d42dd6e" providerId="ADAL" clId="{0CE007ED-6453-4EB4-9928-B81C4F5FB9E3}" dt="2024-09-12T09:31:09.715" v="895"/>
        <pc:sldMkLst>
          <pc:docMk/>
          <pc:sldMk cId="3881512986" sldId="493"/>
        </pc:sldMkLst>
      </pc:sldChg>
      <pc:sldChg chg="modSp add mod ord">
        <pc:chgData name="Xavier Tros de Ilarduya" userId="842ebdb8-1859-4462-a7dc-5b230d42dd6e" providerId="ADAL" clId="{0CE007ED-6453-4EB4-9928-B81C4F5FB9E3}" dt="2024-09-12T09:31:09.715" v="895"/>
        <pc:sldMkLst>
          <pc:docMk/>
          <pc:sldMk cId="1216288083" sldId="494"/>
        </pc:sldMkLst>
      </pc:sldChg>
      <pc:sldChg chg="add del">
        <pc:chgData name="Xavier Tros de Ilarduya" userId="842ebdb8-1859-4462-a7dc-5b230d42dd6e" providerId="ADAL" clId="{0CE007ED-6453-4EB4-9928-B81C4F5FB9E3}" dt="2024-09-02T15:12:45.153" v="834"/>
        <pc:sldMkLst>
          <pc:docMk/>
          <pc:sldMk cId="3844943667" sldId="530"/>
        </pc:sldMkLst>
      </pc:sldChg>
      <pc:sldChg chg="add del">
        <pc:chgData name="Xavier Tros de Ilarduya" userId="842ebdb8-1859-4462-a7dc-5b230d42dd6e" providerId="ADAL" clId="{0CE007ED-6453-4EB4-9928-B81C4F5FB9E3}" dt="2024-09-02T15:12:45.153" v="834"/>
        <pc:sldMkLst>
          <pc:docMk/>
          <pc:sldMk cId="2053299271" sldId="532"/>
        </pc:sldMkLst>
      </pc:sldChg>
      <pc:sldChg chg="add del">
        <pc:chgData name="Xavier Tros de Ilarduya" userId="842ebdb8-1859-4462-a7dc-5b230d42dd6e" providerId="ADAL" clId="{0CE007ED-6453-4EB4-9928-B81C4F5FB9E3}" dt="2024-09-02T15:12:45.153" v="834"/>
        <pc:sldMkLst>
          <pc:docMk/>
          <pc:sldMk cId="2064988002" sldId="533"/>
        </pc:sldMkLst>
      </pc:sldChg>
      <pc:sldChg chg="add del">
        <pc:chgData name="Xavier Tros de Ilarduya" userId="842ebdb8-1859-4462-a7dc-5b230d42dd6e" providerId="ADAL" clId="{0CE007ED-6453-4EB4-9928-B81C4F5FB9E3}" dt="2024-09-02T15:12:45.153" v="834"/>
        <pc:sldMkLst>
          <pc:docMk/>
          <pc:sldMk cId="3062650993" sldId="534"/>
        </pc:sldMkLst>
      </pc:sldChg>
      <pc:sldChg chg="add del">
        <pc:chgData name="Xavier Tros de Ilarduya" userId="842ebdb8-1859-4462-a7dc-5b230d42dd6e" providerId="ADAL" clId="{0CE007ED-6453-4EB4-9928-B81C4F5FB9E3}" dt="2024-09-02T15:12:45.153" v="834"/>
        <pc:sldMkLst>
          <pc:docMk/>
          <pc:sldMk cId="1522184298" sldId="535"/>
        </pc:sldMkLst>
      </pc:sldChg>
      <pc:sldChg chg="add del">
        <pc:chgData name="Xavier Tros de Ilarduya" userId="842ebdb8-1859-4462-a7dc-5b230d42dd6e" providerId="ADAL" clId="{0CE007ED-6453-4EB4-9928-B81C4F5FB9E3}" dt="2024-09-02T15:12:45.153" v="834"/>
        <pc:sldMkLst>
          <pc:docMk/>
          <pc:sldMk cId="1307339257" sldId="538"/>
        </pc:sldMkLst>
      </pc:sldChg>
      <pc:sldChg chg="add del">
        <pc:chgData name="Xavier Tros de Ilarduya" userId="842ebdb8-1859-4462-a7dc-5b230d42dd6e" providerId="ADAL" clId="{0CE007ED-6453-4EB4-9928-B81C4F5FB9E3}" dt="2024-09-02T15:12:45.153" v="834"/>
        <pc:sldMkLst>
          <pc:docMk/>
          <pc:sldMk cId="3800049608" sldId="539"/>
        </pc:sldMkLst>
      </pc:sldChg>
      <pc:sldChg chg="add del">
        <pc:chgData name="Xavier Tros de Ilarduya" userId="842ebdb8-1859-4462-a7dc-5b230d42dd6e" providerId="ADAL" clId="{0CE007ED-6453-4EB4-9928-B81C4F5FB9E3}" dt="2024-09-02T15:12:45.153" v="834"/>
        <pc:sldMkLst>
          <pc:docMk/>
          <pc:sldMk cId="3899439200" sldId="540"/>
        </pc:sldMkLst>
      </pc:sldChg>
      <pc:sldChg chg="add del">
        <pc:chgData name="Xavier Tros de Ilarduya" userId="842ebdb8-1859-4462-a7dc-5b230d42dd6e" providerId="ADAL" clId="{0CE007ED-6453-4EB4-9928-B81C4F5FB9E3}" dt="2024-09-02T15:12:45.153" v="834"/>
        <pc:sldMkLst>
          <pc:docMk/>
          <pc:sldMk cId="4279804372" sldId="541"/>
        </pc:sldMkLst>
      </pc:sldChg>
      <pc:sldChg chg="add del">
        <pc:chgData name="Xavier Tros de Ilarduya" userId="842ebdb8-1859-4462-a7dc-5b230d42dd6e" providerId="ADAL" clId="{0CE007ED-6453-4EB4-9928-B81C4F5FB9E3}" dt="2024-09-02T15:12:45.153" v="834"/>
        <pc:sldMkLst>
          <pc:docMk/>
          <pc:sldMk cId="717066769" sldId="542"/>
        </pc:sldMkLst>
      </pc:sldChg>
      <pc:sldChg chg="add del">
        <pc:chgData name="Xavier Tros de Ilarduya" userId="842ebdb8-1859-4462-a7dc-5b230d42dd6e" providerId="ADAL" clId="{0CE007ED-6453-4EB4-9928-B81C4F5FB9E3}" dt="2024-09-02T15:12:45.153" v="834"/>
        <pc:sldMkLst>
          <pc:docMk/>
          <pc:sldMk cId="786709443" sldId="544"/>
        </pc:sldMkLst>
      </pc:sldChg>
      <pc:sldChg chg="add del">
        <pc:chgData name="Xavier Tros de Ilarduya" userId="842ebdb8-1859-4462-a7dc-5b230d42dd6e" providerId="ADAL" clId="{0CE007ED-6453-4EB4-9928-B81C4F5FB9E3}" dt="2024-09-02T15:12:45.153" v="834"/>
        <pc:sldMkLst>
          <pc:docMk/>
          <pc:sldMk cId="4073422280" sldId="591"/>
        </pc:sldMkLst>
      </pc:sldChg>
      <pc:sldChg chg="add del">
        <pc:chgData name="Xavier Tros de Ilarduya" userId="842ebdb8-1859-4462-a7dc-5b230d42dd6e" providerId="ADAL" clId="{0CE007ED-6453-4EB4-9928-B81C4F5FB9E3}" dt="2024-09-02T15:12:45.153" v="834"/>
        <pc:sldMkLst>
          <pc:docMk/>
          <pc:sldMk cId="1615469408" sldId="592"/>
        </pc:sldMkLst>
      </pc:sldChg>
      <pc:sldChg chg="add del">
        <pc:chgData name="Xavier Tros de Ilarduya" userId="842ebdb8-1859-4462-a7dc-5b230d42dd6e" providerId="ADAL" clId="{0CE007ED-6453-4EB4-9928-B81C4F5FB9E3}" dt="2024-09-02T15:12:45.153" v="834"/>
        <pc:sldMkLst>
          <pc:docMk/>
          <pc:sldMk cId="762261035" sldId="593"/>
        </pc:sldMkLst>
      </pc:sldChg>
      <pc:sldChg chg="add del">
        <pc:chgData name="Xavier Tros de Ilarduya" userId="842ebdb8-1859-4462-a7dc-5b230d42dd6e" providerId="ADAL" clId="{0CE007ED-6453-4EB4-9928-B81C4F5FB9E3}" dt="2024-09-02T15:12:45.153" v="834"/>
        <pc:sldMkLst>
          <pc:docMk/>
          <pc:sldMk cId="3276993573" sldId="594"/>
        </pc:sldMkLst>
      </pc:sldChg>
      <pc:sldChg chg="add del">
        <pc:chgData name="Xavier Tros de Ilarduya" userId="842ebdb8-1859-4462-a7dc-5b230d42dd6e" providerId="ADAL" clId="{0CE007ED-6453-4EB4-9928-B81C4F5FB9E3}" dt="2024-09-02T15:12:45.153" v="834"/>
        <pc:sldMkLst>
          <pc:docMk/>
          <pc:sldMk cId="4222400974" sldId="595"/>
        </pc:sldMkLst>
      </pc:sldChg>
      <pc:sldChg chg="add del">
        <pc:chgData name="Xavier Tros de Ilarduya" userId="842ebdb8-1859-4462-a7dc-5b230d42dd6e" providerId="ADAL" clId="{0CE007ED-6453-4EB4-9928-B81C4F5FB9E3}" dt="2024-09-02T15:12:45.153" v="834"/>
        <pc:sldMkLst>
          <pc:docMk/>
          <pc:sldMk cId="3137304842" sldId="596"/>
        </pc:sldMkLst>
      </pc:sldChg>
      <pc:sldChg chg="add del">
        <pc:chgData name="Xavier Tros de Ilarduya" userId="842ebdb8-1859-4462-a7dc-5b230d42dd6e" providerId="ADAL" clId="{0CE007ED-6453-4EB4-9928-B81C4F5FB9E3}" dt="2024-09-02T15:12:45.153" v="834"/>
        <pc:sldMkLst>
          <pc:docMk/>
          <pc:sldMk cId="3895363613" sldId="597"/>
        </pc:sldMkLst>
      </pc:sldChg>
      <pc:sldChg chg="add del">
        <pc:chgData name="Xavier Tros de Ilarduya" userId="842ebdb8-1859-4462-a7dc-5b230d42dd6e" providerId="ADAL" clId="{0CE007ED-6453-4EB4-9928-B81C4F5FB9E3}" dt="2024-09-02T15:12:45.153" v="834"/>
        <pc:sldMkLst>
          <pc:docMk/>
          <pc:sldMk cId="1411093884" sldId="599"/>
        </pc:sldMkLst>
      </pc:sldChg>
      <pc:sldChg chg="add del">
        <pc:chgData name="Xavier Tros de Ilarduya" userId="842ebdb8-1859-4462-a7dc-5b230d42dd6e" providerId="ADAL" clId="{0CE007ED-6453-4EB4-9928-B81C4F5FB9E3}" dt="2024-09-02T15:12:45.153" v="834"/>
        <pc:sldMkLst>
          <pc:docMk/>
          <pc:sldMk cId="558803188" sldId="600"/>
        </pc:sldMkLst>
      </pc:sldChg>
      <pc:sldChg chg="add del">
        <pc:chgData name="Xavier Tros de Ilarduya" userId="842ebdb8-1859-4462-a7dc-5b230d42dd6e" providerId="ADAL" clId="{0CE007ED-6453-4EB4-9928-B81C4F5FB9E3}" dt="2024-09-02T15:12:45.153" v="834"/>
        <pc:sldMkLst>
          <pc:docMk/>
          <pc:sldMk cId="898608265" sldId="601"/>
        </pc:sldMkLst>
      </pc:sldChg>
      <pc:sldChg chg="add del">
        <pc:chgData name="Xavier Tros de Ilarduya" userId="842ebdb8-1859-4462-a7dc-5b230d42dd6e" providerId="ADAL" clId="{0CE007ED-6453-4EB4-9928-B81C4F5FB9E3}" dt="2024-09-02T15:12:45.153" v="834"/>
        <pc:sldMkLst>
          <pc:docMk/>
          <pc:sldMk cId="3608597609" sldId="602"/>
        </pc:sldMkLst>
      </pc:sldChg>
      <pc:sldChg chg="add del">
        <pc:chgData name="Xavier Tros de Ilarduya" userId="842ebdb8-1859-4462-a7dc-5b230d42dd6e" providerId="ADAL" clId="{0CE007ED-6453-4EB4-9928-B81C4F5FB9E3}" dt="2024-09-02T15:12:45.153" v="834"/>
        <pc:sldMkLst>
          <pc:docMk/>
          <pc:sldMk cId="791702109" sldId="603"/>
        </pc:sldMkLst>
      </pc:sldChg>
      <pc:sldChg chg="add del">
        <pc:chgData name="Xavier Tros de Ilarduya" userId="842ebdb8-1859-4462-a7dc-5b230d42dd6e" providerId="ADAL" clId="{0CE007ED-6453-4EB4-9928-B81C4F5FB9E3}" dt="2024-09-02T15:12:45.153" v="834"/>
        <pc:sldMkLst>
          <pc:docMk/>
          <pc:sldMk cId="1276610988" sldId="604"/>
        </pc:sldMkLst>
      </pc:sldChg>
      <pc:sldChg chg="add del">
        <pc:chgData name="Xavier Tros de Ilarduya" userId="842ebdb8-1859-4462-a7dc-5b230d42dd6e" providerId="ADAL" clId="{0CE007ED-6453-4EB4-9928-B81C4F5FB9E3}" dt="2024-09-02T15:12:45.153" v="834"/>
        <pc:sldMkLst>
          <pc:docMk/>
          <pc:sldMk cId="3714315249" sldId="605"/>
        </pc:sldMkLst>
      </pc:sldChg>
      <pc:sldChg chg="add del">
        <pc:chgData name="Xavier Tros de Ilarduya" userId="842ebdb8-1859-4462-a7dc-5b230d42dd6e" providerId="ADAL" clId="{0CE007ED-6453-4EB4-9928-B81C4F5FB9E3}" dt="2024-09-02T15:12:45.153" v="834"/>
        <pc:sldMkLst>
          <pc:docMk/>
          <pc:sldMk cId="3794196428" sldId="606"/>
        </pc:sldMkLst>
      </pc:sldChg>
      <pc:sldChg chg="add del">
        <pc:chgData name="Xavier Tros de Ilarduya" userId="842ebdb8-1859-4462-a7dc-5b230d42dd6e" providerId="ADAL" clId="{0CE007ED-6453-4EB4-9928-B81C4F5FB9E3}" dt="2024-09-02T15:12:45.153" v="834"/>
        <pc:sldMkLst>
          <pc:docMk/>
          <pc:sldMk cId="2368324708" sldId="607"/>
        </pc:sldMkLst>
      </pc:sldChg>
      <pc:sldChg chg="modSp">
        <pc:chgData name="Xavier Tros de Ilarduya" userId="842ebdb8-1859-4462-a7dc-5b230d42dd6e" providerId="ADAL" clId="{0CE007ED-6453-4EB4-9928-B81C4F5FB9E3}" dt="2024-09-12T09:22:30.382" v="892"/>
        <pc:sldMkLst>
          <pc:docMk/>
          <pc:sldMk cId="221526855" sldId="609"/>
        </pc:sldMkLst>
      </pc:sldChg>
      <pc:sldChg chg="modSp">
        <pc:chgData name="Xavier Tros de Ilarduya" userId="842ebdb8-1859-4462-a7dc-5b230d42dd6e" providerId="ADAL" clId="{0CE007ED-6453-4EB4-9928-B81C4F5FB9E3}" dt="2024-09-12T09:22:30.382" v="892"/>
        <pc:sldMkLst>
          <pc:docMk/>
          <pc:sldMk cId="1151172077" sldId="611"/>
        </pc:sldMkLst>
      </pc:sldChg>
      <pc:sldChg chg="modSp mod">
        <pc:chgData name="Xavier Tros de Ilarduya" userId="842ebdb8-1859-4462-a7dc-5b230d42dd6e" providerId="ADAL" clId="{0CE007ED-6453-4EB4-9928-B81C4F5FB9E3}" dt="2024-09-12T09:49:26.812" v="932" actId="20577"/>
        <pc:sldMkLst>
          <pc:docMk/>
          <pc:sldMk cId="638818395" sldId="624"/>
        </pc:sldMkLst>
      </pc:sldChg>
      <pc:sldChg chg="addSp delSp modSp mod">
        <pc:chgData name="Xavier Tros de Ilarduya" userId="842ebdb8-1859-4462-a7dc-5b230d42dd6e" providerId="ADAL" clId="{0CE007ED-6453-4EB4-9928-B81C4F5FB9E3}" dt="2024-09-03T15:42:39.843" v="877"/>
        <pc:sldMkLst>
          <pc:docMk/>
          <pc:sldMk cId="1971527013" sldId="636"/>
        </pc:sldMkLst>
      </pc:sldChg>
      <pc:sldChg chg="addSp delSp modSp mod delAnim modAnim">
        <pc:chgData name="Xavier Tros de Ilarduya" userId="842ebdb8-1859-4462-a7dc-5b230d42dd6e" providerId="ADAL" clId="{0CE007ED-6453-4EB4-9928-B81C4F5FB9E3}" dt="2024-09-03T15:48:04.805" v="881"/>
        <pc:sldMkLst>
          <pc:docMk/>
          <pc:sldMk cId="3150367997" sldId="648"/>
        </pc:sldMkLst>
      </pc:sldChg>
      <pc:sldChg chg="modSp mod">
        <pc:chgData name="Xavier Tros de Ilarduya" userId="842ebdb8-1859-4462-a7dc-5b230d42dd6e" providerId="ADAL" clId="{0CE007ED-6453-4EB4-9928-B81C4F5FB9E3}" dt="2024-08-28T11:59:28.298" v="22"/>
        <pc:sldMkLst>
          <pc:docMk/>
          <pc:sldMk cId="933399896" sldId="657"/>
        </pc:sldMkLst>
      </pc:sldChg>
      <pc:sldChg chg="modSp mod">
        <pc:chgData name="Xavier Tros de Ilarduya" userId="842ebdb8-1859-4462-a7dc-5b230d42dd6e" providerId="ADAL" clId="{0CE007ED-6453-4EB4-9928-B81C4F5FB9E3}" dt="2024-08-28T11:59:25.508" v="21"/>
        <pc:sldMkLst>
          <pc:docMk/>
          <pc:sldMk cId="398565626" sldId="658"/>
        </pc:sldMkLst>
      </pc:sldChg>
      <pc:sldChg chg="add del">
        <pc:chgData name="Xavier Tros de Ilarduya" userId="842ebdb8-1859-4462-a7dc-5b230d42dd6e" providerId="ADAL" clId="{0CE007ED-6453-4EB4-9928-B81C4F5FB9E3}" dt="2024-09-02T15:12:45.153" v="834"/>
        <pc:sldMkLst>
          <pc:docMk/>
          <pc:sldMk cId="3875247329" sldId="678"/>
        </pc:sldMkLst>
      </pc:sldChg>
      <pc:sldChg chg="modSp add del mod chgLayout">
        <pc:chgData name="Xavier Tros de Ilarduya" userId="842ebdb8-1859-4462-a7dc-5b230d42dd6e" providerId="ADAL" clId="{0CE007ED-6453-4EB4-9928-B81C4F5FB9E3}" dt="2024-09-12T10:12:08.802" v="937" actId="18131"/>
        <pc:sldMkLst>
          <pc:docMk/>
          <pc:sldMk cId="181043492" sldId="679"/>
        </pc:sldMkLst>
      </pc:sldChg>
      <pc:sldChg chg="add del ord">
        <pc:chgData name="Xavier Tros de Ilarduya" userId="842ebdb8-1859-4462-a7dc-5b230d42dd6e" providerId="ADAL" clId="{0CE007ED-6453-4EB4-9928-B81C4F5FB9E3}" dt="2024-09-12T09:40:52.294" v="902" actId="47"/>
        <pc:sldMkLst>
          <pc:docMk/>
          <pc:sldMk cId="3973539691" sldId="683"/>
        </pc:sldMkLst>
      </pc:sldChg>
      <pc:sldChg chg="addSp delSp modSp add del mod modClrScheme chgLayout">
        <pc:chgData name="Xavier Tros de Ilarduya" userId="842ebdb8-1859-4462-a7dc-5b230d42dd6e" providerId="ADAL" clId="{0CE007ED-6453-4EB4-9928-B81C4F5FB9E3}" dt="2024-09-12T09:20:50.136" v="889" actId="47"/>
        <pc:sldMkLst>
          <pc:docMk/>
          <pc:sldMk cId="4204732096" sldId="684"/>
        </pc:sldMkLst>
      </pc:sldChg>
      <pc:sldChg chg="addSp delSp modSp add del mod ord modClrScheme chgLayout">
        <pc:chgData name="Xavier Tros de Ilarduya" userId="842ebdb8-1859-4462-a7dc-5b230d42dd6e" providerId="ADAL" clId="{0CE007ED-6453-4EB4-9928-B81C4F5FB9E3}" dt="2024-09-12T09:20:50.136" v="889" actId="47"/>
        <pc:sldMkLst>
          <pc:docMk/>
          <pc:sldMk cId="1183529529" sldId="685"/>
        </pc:sldMkLst>
      </pc:sldChg>
      <pc:sldChg chg="modSp add del mod ord chgLayout">
        <pc:chgData name="Xavier Tros de Ilarduya" userId="842ebdb8-1859-4462-a7dc-5b230d42dd6e" providerId="ADAL" clId="{0CE007ED-6453-4EB4-9928-B81C4F5FB9E3}" dt="2024-09-12T09:40:52.294" v="902" actId="47"/>
        <pc:sldMkLst>
          <pc:docMk/>
          <pc:sldMk cId="403592293" sldId="686"/>
        </pc:sldMkLst>
      </pc:sldChg>
      <pc:sldChg chg="modSp add del mod chgLayout">
        <pc:chgData name="Xavier Tros de Ilarduya" userId="842ebdb8-1859-4462-a7dc-5b230d42dd6e" providerId="ADAL" clId="{0CE007ED-6453-4EB4-9928-B81C4F5FB9E3}" dt="2024-09-12T09:31:02.984" v="893" actId="47"/>
        <pc:sldMkLst>
          <pc:docMk/>
          <pc:sldMk cId="3268218035" sldId="688"/>
        </pc:sldMkLst>
      </pc:sldChg>
      <pc:sldChg chg="modSp add del mod chgLayout">
        <pc:chgData name="Xavier Tros de Ilarduya" userId="842ebdb8-1859-4462-a7dc-5b230d42dd6e" providerId="ADAL" clId="{0CE007ED-6453-4EB4-9928-B81C4F5FB9E3}" dt="2024-09-12T09:31:02.984" v="893" actId="47"/>
        <pc:sldMkLst>
          <pc:docMk/>
          <pc:sldMk cId="3254871786" sldId="689"/>
        </pc:sldMkLst>
      </pc:sldChg>
      <pc:sldChg chg="addSp delSp modSp add mod ord modClrScheme chgLayout">
        <pc:chgData name="Xavier Tros de Ilarduya" userId="842ebdb8-1859-4462-a7dc-5b230d42dd6e" providerId="ADAL" clId="{0CE007ED-6453-4EB4-9928-B81C4F5FB9E3}" dt="2024-09-12T09:31:09.715" v="895"/>
        <pc:sldMkLst>
          <pc:docMk/>
          <pc:sldMk cId="1825038921" sldId="690"/>
        </pc:sldMkLst>
      </pc:sldChg>
      <pc:sldChg chg="modSp add mod ord chgLayout">
        <pc:chgData name="Xavier Tros de Ilarduya" userId="842ebdb8-1859-4462-a7dc-5b230d42dd6e" providerId="ADAL" clId="{0CE007ED-6453-4EB4-9928-B81C4F5FB9E3}" dt="2024-09-12T09:31:09.715" v="895"/>
        <pc:sldMkLst>
          <pc:docMk/>
          <pc:sldMk cId="1779213758" sldId="691"/>
        </pc:sldMkLst>
      </pc:sldChg>
      <pc:sldChg chg="modSp add mod ord">
        <pc:chgData name="Xavier Tros de Ilarduya" userId="842ebdb8-1859-4462-a7dc-5b230d42dd6e" providerId="ADAL" clId="{0CE007ED-6453-4EB4-9928-B81C4F5FB9E3}" dt="2024-09-12T09:31:09.715" v="895"/>
        <pc:sldMkLst>
          <pc:docMk/>
          <pc:sldMk cId="2649980944" sldId="692"/>
        </pc:sldMkLst>
      </pc:sldChg>
      <pc:sldChg chg="add ord">
        <pc:chgData name="Xavier Tros de Ilarduya" userId="842ebdb8-1859-4462-a7dc-5b230d42dd6e" providerId="ADAL" clId="{0CE007ED-6453-4EB4-9928-B81C4F5FB9E3}" dt="2024-09-12T09:31:09.715" v="895"/>
        <pc:sldMkLst>
          <pc:docMk/>
          <pc:sldMk cId="3789039421" sldId="693"/>
        </pc:sldMkLst>
      </pc:sldChg>
      <pc:sldChg chg="modSp add mod ord">
        <pc:chgData name="Xavier Tros de Ilarduya" userId="842ebdb8-1859-4462-a7dc-5b230d42dd6e" providerId="ADAL" clId="{0CE007ED-6453-4EB4-9928-B81C4F5FB9E3}" dt="2024-09-12T09:31:09.715" v="895"/>
        <pc:sldMkLst>
          <pc:docMk/>
          <pc:sldMk cId="1721481321" sldId="694"/>
        </pc:sldMkLst>
      </pc:sldChg>
      <pc:sldChg chg="modSp add mod ord chgLayout">
        <pc:chgData name="Xavier Tros de Ilarduya" userId="842ebdb8-1859-4462-a7dc-5b230d42dd6e" providerId="ADAL" clId="{0CE007ED-6453-4EB4-9928-B81C4F5FB9E3}" dt="2024-09-12T09:31:09.715" v="895"/>
        <pc:sldMkLst>
          <pc:docMk/>
          <pc:sldMk cId="2743568752" sldId="696"/>
        </pc:sldMkLst>
      </pc:sldChg>
      <pc:sldChg chg="modSp add mod ord chgLayout">
        <pc:chgData name="Xavier Tros de Ilarduya" userId="842ebdb8-1859-4462-a7dc-5b230d42dd6e" providerId="ADAL" clId="{0CE007ED-6453-4EB4-9928-B81C4F5FB9E3}" dt="2024-09-12T09:31:09.715" v="895"/>
        <pc:sldMkLst>
          <pc:docMk/>
          <pc:sldMk cId="2309371101" sldId="697"/>
        </pc:sldMkLst>
      </pc:sldChg>
      <pc:sldChg chg="modSp add mod chgLayout">
        <pc:chgData name="Xavier Tros de Ilarduya" userId="842ebdb8-1859-4462-a7dc-5b230d42dd6e" providerId="ADAL" clId="{0CE007ED-6453-4EB4-9928-B81C4F5FB9E3}" dt="2024-09-18T07:14:04.133" v="1882" actId="14100"/>
        <pc:sldMkLst>
          <pc:docMk/>
          <pc:sldMk cId="2128529253" sldId="783"/>
        </pc:sldMkLst>
      </pc:sldChg>
      <pc:sldChg chg="add del">
        <pc:chgData name="Xavier Tros de Ilarduya" userId="842ebdb8-1859-4462-a7dc-5b230d42dd6e" providerId="ADAL" clId="{0CE007ED-6453-4EB4-9928-B81C4F5FB9E3}" dt="2024-09-02T15:12:45.153" v="834"/>
        <pc:sldMkLst>
          <pc:docMk/>
          <pc:sldMk cId="2234049284" sldId="830"/>
        </pc:sldMkLst>
      </pc:sldChg>
      <pc:sldChg chg="modSp add mod ord">
        <pc:chgData name="Xavier Tros de Ilarduya" userId="842ebdb8-1859-4462-a7dc-5b230d42dd6e" providerId="ADAL" clId="{0CE007ED-6453-4EB4-9928-B81C4F5FB9E3}" dt="2024-09-12T09:31:09.715" v="895"/>
        <pc:sldMkLst>
          <pc:docMk/>
          <pc:sldMk cId="311332940" sldId="831"/>
        </pc:sldMkLst>
      </pc:sldChg>
      <pc:sldChg chg="modSp add mod ord chgLayout">
        <pc:chgData name="Xavier Tros de Ilarduya" userId="842ebdb8-1859-4462-a7dc-5b230d42dd6e" providerId="ADAL" clId="{0CE007ED-6453-4EB4-9928-B81C4F5FB9E3}" dt="2024-09-12T09:31:09.715" v="895"/>
        <pc:sldMkLst>
          <pc:docMk/>
          <pc:sldMk cId="4243026602" sldId="832"/>
        </pc:sldMkLst>
      </pc:sldChg>
      <pc:sldChg chg="modSp add mod ord">
        <pc:chgData name="Xavier Tros de Ilarduya" userId="842ebdb8-1859-4462-a7dc-5b230d42dd6e" providerId="ADAL" clId="{0CE007ED-6453-4EB4-9928-B81C4F5FB9E3}" dt="2024-09-12T09:31:09.715" v="895"/>
        <pc:sldMkLst>
          <pc:docMk/>
          <pc:sldMk cId="2736083460" sldId="833"/>
        </pc:sldMkLst>
      </pc:sldChg>
      <pc:sldChg chg="modSp add del mod chgLayout">
        <pc:chgData name="Xavier Tros de Ilarduya" userId="842ebdb8-1859-4462-a7dc-5b230d42dd6e" providerId="ADAL" clId="{0CE007ED-6453-4EB4-9928-B81C4F5FB9E3}" dt="2024-08-29T07:52:28.002" v="57" actId="47"/>
        <pc:sldMkLst>
          <pc:docMk/>
          <pc:sldMk cId="1584943519" sldId="834"/>
        </pc:sldMkLst>
      </pc:sldChg>
      <pc:sldChg chg="modSp add mod chgLayout">
        <pc:chgData name="Xavier Tros de Ilarduya" userId="842ebdb8-1859-4462-a7dc-5b230d42dd6e" providerId="ADAL" clId="{0CE007ED-6453-4EB4-9928-B81C4F5FB9E3}" dt="2024-08-30T07:58:36.012" v="832" actId="207"/>
        <pc:sldMkLst>
          <pc:docMk/>
          <pc:sldMk cId="1816835954" sldId="835"/>
        </pc:sldMkLst>
      </pc:sldChg>
      <pc:sldChg chg="modSp add mod chgLayout">
        <pc:chgData name="Xavier Tros de Ilarduya" userId="842ebdb8-1859-4462-a7dc-5b230d42dd6e" providerId="ADAL" clId="{0CE007ED-6453-4EB4-9928-B81C4F5FB9E3}" dt="2024-08-29T13:29:30.306" v="282"/>
        <pc:sldMkLst>
          <pc:docMk/>
          <pc:sldMk cId="3194732770" sldId="836"/>
        </pc:sldMkLst>
      </pc:sldChg>
      <pc:sldChg chg="modSp add mod chgLayout">
        <pc:chgData name="Xavier Tros de Ilarduya" userId="842ebdb8-1859-4462-a7dc-5b230d42dd6e" providerId="ADAL" clId="{0CE007ED-6453-4EB4-9928-B81C4F5FB9E3}" dt="2024-08-29T13:30:03.190" v="285"/>
        <pc:sldMkLst>
          <pc:docMk/>
          <pc:sldMk cId="3521588161" sldId="837"/>
        </pc:sldMkLst>
      </pc:sldChg>
      <pc:sldChg chg="modSp add del mod chgLayout">
        <pc:chgData name="Xavier Tros de Ilarduya" userId="842ebdb8-1859-4462-a7dc-5b230d42dd6e" providerId="ADAL" clId="{0CE007ED-6453-4EB4-9928-B81C4F5FB9E3}" dt="2024-08-29T07:53:08.104" v="65" actId="47"/>
        <pc:sldMkLst>
          <pc:docMk/>
          <pc:sldMk cId="3258854315" sldId="838"/>
        </pc:sldMkLst>
      </pc:sldChg>
      <pc:sldChg chg="modSp add mod chgLayout">
        <pc:chgData name="Xavier Tros de Ilarduya" userId="842ebdb8-1859-4462-a7dc-5b230d42dd6e" providerId="ADAL" clId="{0CE007ED-6453-4EB4-9928-B81C4F5FB9E3}" dt="2024-08-29T13:29:03.526" v="276" actId="6549"/>
        <pc:sldMkLst>
          <pc:docMk/>
          <pc:sldMk cId="88892814" sldId="839"/>
        </pc:sldMkLst>
      </pc:sldChg>
      <pc:sldChg chg="modSp add mod chgLayout">
        <pc:chgData name="Xavier Tros de Ilarduya" userId="842ebdb8-1859-4462-a7dc-5b230d42dd6e" providerId="ADAL" clId="{0CE007ED-6453-4EB4-9928-B81C4F5FB9E3}" dt="2024-08-29T13:29:56.724" v="284"/>
        <pc:sldMkLst>
          <pc:docMk/>
          <pc:sldMk cId="421928957" sldId="840"/>
        </pc:sldMkLst>
      </pc:sldChg>
      <pc:sldChg chg="add del">
        <pc:chgData name="Xavier Tros de Ilarduya" userId="842ebdb8-1859-4462-a7dc-5b230d42dd6e" providerId="ADAL" clId="{0CE007ED-6453-4EB4-9928-B81C4F5FB9E3}" dt="2024-08-29T07:58:49.657" v="96" actId="47"/>
        <pc:sldMkLst>
          <pc:docMk/>
          <pc:sldMk cId="671689602" sldId="841"/>
        </pc:sldMkLst>
      </pc:sldChg>
      <pc:sldChg chg="modSp add mod chgLayout">
        <pc:chgData name="Xavier Tros de Ilarduya" userId="842ebdb8-1859-4462-a7dc-5b230d42dd6e" providerId="ADAL" clId="{0CE007ED-6453-4EB4-9928-B81C4F5FB9E3}" dt="2024-08-29T13:30:16.822" v="287"/>
        <pc:sldMkLst>
          <pc:docMk/>
          <pc:sldMk cId="453506405" sldId="842"/>
        </pc:sldMkLst>
      </pc:sldChg>
      <pc:sldChg chg="modSp add del mod chgLayout">
        <pc:chgData name="Xavier Tros de Ilarduya" userId="842ebdb8-1859-4462-a7dc-5b230d42dd6e" providerId="ADAL" clId="{0CE007ED-6453-4EB4-9928-B81C4F5FB9E3}" dt="2024-08-29T07:58:49.657" v="96" actId="47"/>
        <pc:sldMkLst>
          <pc:docMk/>
          <pc:sldMk cId="4083293777" sldId="843"/>
        </pc:sldMkLst>
      </pc:sldChg>
      <pc:sldChg chg="modSp add mod chgLayout">
        <pc:chgData name="Xavier Tros de Ilarduya" userId="842ebdb8-1859-4462-a7dc-5b230d42dd6e" providerId="ADAL" clId="{0CE007ED-6453-4EB4-9928-B81C4F5FB9E3}" dt="2024-08-29T13:30:22.397" v="288"/>
        <pc:sldMkLst>
          <pc:docMk/>
          <pc:sldMk cId="1425202483" sldId="844"/>
        </pc:sldMkLst>
      </pc:sldChg>
      <pc:sldChg chg="modSp add mod chgLayout">
        <pc:chgData name="Xavier Tros de Ilarduya" userId="842ebdb8-1859-4462-a7dc-5b230d42dd6e" providerId="ADAL" clId="{0CE007ED-6453-4EB4-9928-B81C4F5FB9E3}" dt="2024-08-29T13:30:31.555" v="289"/>
        <pc:sldMkLst>
          <pc:docMk/>
          <pc:sldMk cId="3790557676" sldId="845"/>
        </pc:sldMkLst>
      </pc:sldChg>
      <pc:sldChg chg="modSp add mod chgLayout">
        <pc:chgData name="Xavier Tros de Ilarduya" userId="842ebdb8-1859-4462-a7dc-5b230d42dd6e" providerId="ADAL" clId="{0CE007ED-6453-4EB4-9928-B81C4F5FB9E3}" dt="2024-08-29T13:30:39.279" v="291"/>
        <pc:sldMkLst>
          <pc:docMk/>
          <pc:sldMk cId="1328852245" sldId="846"/>
        </pc:sldMkLst>
      </pc:sldChg>
      <pc:sldChg chg="add del">
        <pc:chgData name="Xavier Tros de Ilarduya" userId="842ebdb8-1859-4462-a7dc-5b230d42dd6e" providerId="ADAL" clId="{0CE007ED-6453-4EB4-9928-B81C4F5FB9E3}" dt="2024-08-29T07:58:49.657" v="96" actId="47"/>
        <pc:sldMkLst>
          <pc:docMk/>
          <pc:sldMk cId="1948540564" sldId="847"/>
        </pc:sldMkLst>
      </pc:sldChg>
      <pc:sldChg chg="add del">
        <pc:chgData name="Xavier Tros de Ilarduya" userId="842ebdb8-1859-4462-a7dc-5b230d42dd6e" providerId="ADAL" clId="{0CE007ED-6453-4EB4-9928-B81C4F5FB9E3}" dt="2024-08-29T07:58:49.657" v="96" actId="47"/>
        <pc:sldMkLst>
          <pc:docMk/>
          <pc:sldMk cId="3605354038" sldId="848"/>
        </pc:sldMkLst>
      </pc:sldChg>
      <pc:sldChg chg="modSp add mod chgLayout">
        <pc:chgData name="Xavier Tros de Ilarduya" userId="842ebdb8-1859-4462-a7dc-5b230d42dd6e" providerId="ADAL" clId="{0CE007ED-6453-4EB4-9928-B81C4F5FB9E3}" dt="2024-08-29T13:30:12.939" v="286"/>
        <pc:sldMkLst>
          <pc:docMk/>
          <pc:sldMk cId="2486050693" sldId="849"/>
        </pc:sldMkLst>
      </pc:sldChg>
      <pc:sldChg chg="modSp add mod chgLayout">
        <pc:chgData name="Xavier Tros de Ilarduya" userId="842ebdb8-1859-4462-a7dc-5b230d42dd6e" providerId="ADAL" clId="{0CE007ED-6453-4EB4-9928-B81C4F5FB9E3}" dt="2024-08-29T13:30:34.653" v="290"/>
        <pc:sldMkLst>
          <pc:docMk/>
          <pc:sldMk cId="2642528000" sldId="850"/>
        </pc:sldMkLst>
      </pc:sldChg>
      <pc:sldChg chg="modSp add mod chgLayout">
        <pc:chgData name="Xavier Tros de Ilarduya" userId="842ebdb8-1859-4462-a7dc-5b230d42dd6e" providerId="ADAL" clId="{0CE007ED-6453-4EB4-9928-B81C4F5FB9E3}" dt="2024-08-29T13:30:42.861" v="292"/>
        <pc:sldMkLst>
          <pc:docMk/>
          <pc:sldMk cId="513840177" sldId="851"/>
        </pc:sldMkLst>
      </pc:sldChg>
      <pc:sldChg chg="modSp add del mod chgLayout">
        <pc:chgData name="Xavier Tros de Ilarduya" userId="842ebdb8-1859-4462-a7dc-5b230d42dd6e" providerId="ADAL" clId="{0CE007ED-6453-4EB4-9928-B81C4F5FB9E3}" dt="2024-08-29T07:59:35.633" v="124" actId="47"/>
        <pc:sldMkLst>
          <pc:docMk/>
          <pc:sldMk cId="1528178553" sldId="852"/>
        </pc:sldMkLst>
      </pc:sldChg>
      <pc:sldChg chg="modSp add mod">
        <pc:chgData name="Xavier Tros de Ilarduya" userId="842ebdb8-1859-4462-a7dc-5b230d42dd6e" providerId="ADAL" clId="{0CE007ED-6453-4EB4-9928-B81C4F5FB9E3}" dt="2024-08-29T13:30:49.588" v="294"/>
        <pc:sldMkLst>
          <pc:docMk/>
          <pc:sldMk cId="3657603416" sldId="853"/>
        </pc:sldMkLst>
      </pc:sldChg>
      <pc:sldChg chg="modSp add mod chgLayout">
        <pc:chgData name="Xavier Tros de Ilarduya" userId="842ebdb8-1859-4462-a7dc-5b230d42dd6e" providerId="ADAL" clId="{0CE007ED-6453-4EB4-9928-B81C4F5FB9E3}" dt="2024-08-29T13:30:56.822" v="295"/>
        <pc:sldMkLst>
          <pc:docMk/>
          <pc:sldMk cId="256074209" sldId="854"/>
        </pc:sldMkLst>
      </pc:sldChg>
      <pc:sldChg chg="add del">
        <pc:chgData name="Xavier Tros de Ilarduya" userId="842ebdb8-1859-4462-a7dc-5b230d42dd6e" providerId="ADAL" clId="{0CE007ED-6453-4EB4-9928-B81C4F5FB9E3}" dt="2024-08-29T08:00:00.951" v="126" actId="47"/>
        <pc:sldMkLst>
          <pc:docMk/>
          <pc:sldMk cId="2913652855" sldId="856"/>
        </pc:sldMkLst>
      </pc:sldChg>
      <pc:sldChg chg="modSp add mod chgLayout">
        <pc:chgData name="Xavier Tros de Ilarduya" userId="842ebdb8-1859-4462-a7dc-5b230d42dd6e" providerId="ADAL" clId="{0CE007ED-6453-4EB4-9928-B81C4F5FB9E3}" dt="2024-08-29T13:31:02.091" v="297"/>
        <pc:sldMkLst>
          <pc:docMk/>
          <pc:sldMk cId="3505721718" sldId="857"/>
        </pc:sldMkLst>
      </pc:sldChg>
      <pc:sldChg chg="add del">
        <pc:chgData name="Xavier Tros de Ilarduya" userId="842ebdb8-1859-4462-a7dc-5b230d42dd6e" providerId="ADAL" clId="{0CE007ED-6453-4EB4-9928-B81C4F5FB9E3}" dt="2024-08-29T08:00:58.255" v="134" actId="47"/>
        <pc:sldMkLst>
          <pc:docMk/>
          <pc:sldMk cId="1100872996" sldId="858"/>
        </pc:sldMkLst>
      </pc:sldChg>
      <pc:sldChg chg="modSp add mod chgLayout">
        <pc:chgData name="Xavier Tros de Ilarduya" userId="842ebdb8-1859-4462-a7dc-5b230d42dd6e" providerId="ADAL" clId="{0CE007ED-6453-4EB4-9928-B81C4F5FB9E3}" dt="2024-08-29T13:31:09.775" v="299"/>
        <pc:sldMkLst>
          <pc:docMk/>
          <pc:sldMk cId="1382741477" sldId="859"/>
        </pc:sldMkLst>
      </pc:sldChg>
      <pc:sldChg chg="modSp add mod chgLayout">
        <pc:chgData name="Xavier Tros de Ilarduya" userId="842ebdb8-1859-4462-a7dc-5b230d42dd6e" providerId="ADAL" clId="{0CE007ED-6453-4EB4-9928-B81C4F5FB9E3}" dt="2024-08-29T13:31:18.038" v="301"/>
        <pc:sldMkLst>
          <pc:docMk/>
          <pc:sldMk cId="2785191795" sldId="860"/>
        </pc:sldMkLst>
      </pc:sldChg>
      <pc:sldChg chg="add del">
        <pc:chgData name="Xavier Tros de Ilarduya" userId="842ebdb8-1859-4462-a7dc-5b230d42dd6e" providerId="ADAL" clId="{0CE007ED-6453-4EB4-9928-B81C4F5FB9E3}" dt="2024-08-29T08:09:52.115" v="163" actId="47"/>
        <pc:sldMkLst>
          <pc:docMk/>
          <pc:sldMk cId="3302111498" sldId="861"/>
        </pc:sldMkLst>
      </pc:sldChg>
      <pc:sldChg chg="modSp add mod chgLayout">
        <pc:chgData name="Xavier Tros de Ilarduya" userId="842ebdb8-1859-4462-a7dc-5b230d42dd6e" providerId="ADAL" clId="{0CE007ED-6453-4EB4-9928-B81C4F5FB9E3}" dt="2024-08-29T13:31:25.412" v="302"/>
        <pc:sldMkLst>
          <pc:docMk/>
          <pc:sldMk cId="2526953225" sldId="862"/>
        </pc:sldMkLst>
      </pc:sldChg>
      <pc:sldChg chg="modSp add del mod chgLayout">
        <pc:chgData name="Xavier Tros de Ilarduya" userId="842ebdb8-1859-4462-a7dc-5b230d42dd6e" providerId="ADAL" clId="{0CE007ED-6453-4EB4-9928-B81C4F5FB9E3}" dt="2024-08-29T08:12:43.929" v="170" actId="47"/>
        <pc:sldMkLst>
          <pc:docMk/>
          <pc:sldMk cId="618527345" sldId="864"/>
        </pc:sldMkLst>
      </pc:sldChg>
      <pc:sldChg chg="modSp add mod chgLayout">
        <pc:chgData name="Xavier Tros de Ilarduya" userId="842ebdb8-1859-4462-a7dc-5b230d42dd6e" providerId="ADAL" clId="{0CE007ED-6453-4EB4-9928-B81C4F5FB9E3}" dt="2024-08-29T13:31:43.311" v="305"/>
        <pc:sldMkLst>
          <pc:docMk/>
          <pc:sldMk cId="2656425491" sldId="865"/>
        </pc:sldMkLst>
      </pc:sldChg>
      <pc:sldChg chg="add del">
        <pc:chgData name="Xavier Tros de Ilarduya" userId="842ebdb8-1859-4462-a7dc-5b230d42dd6e" providerId="ADAL" clId="{0CE007ED-6453-4EB4-9928-B81C4F5FB9E3}" dt="2024-08-29T08:15:31.559" v="172" actId="47"/>
        <pc:sldMkLst>
          <pc:docMk/>
          <pc:sldMk cId="3099042683" sldId="871"/>
        </pc:sldMkLst>
      </pc:sldChg>
      <pc:sldChg chg="modSp add mod chgLayout">
        <pc:chgData name="Xavier Tros de Ilarduya" userId="842ebdb8-1859-4462-a7dc-5b230d42dd6e" providerId="ADAL" clId="{0CE007ED-6453-4EB4-9928-B81C4F5FB9E3}" dt="2024-08-29T13:31:50.876" v="307"/>
        <pc:sldMkLst>
          <pc:docMk/>
          <pc:sldMk cId="1355551961" sldId="872"/>
        </pc:sldMkLst>
      </pc:sldChg>
      <pc:sldChg chg="add del">
        <pc:chgData name="Xavier Tros de Ilarduya" userId="842ebdb8-1859-4462-a7dc-5b230d42dd6e" providerId="ADAL" clId="{0CE007ED-6453-4EB4-9928-B81C4F5FB9E3}" dt="2024-08-29T08:15:46.160" v="174" actId="47"/>
        <pc:sldMkLst>
          <pc:docMk/>
          <pc:sldMk cId="1004822566" sldId="873"/>
        </pc:sldMkLst>
      </pc:sldChg>
      <pc:sldChg chg="modSp add mod chgLayout">
        <pc:chgData name="Xavier Tros de Ilarduya" userId="842ebdb8-1859-4462-a7dc-5b230d42dd6e" providerId="ADAL" clId="{0CE007ED-6453-4EB4-9928-B81C4F5FB9E3}" dt="2024-08-29T13:32:31.160" v="310"/>
        <pc:sldMkLst>
          <pc:docMk/>
          <pc:sldMk cId="114342838" sldId="874"/>
        </pc:sldMkLst>
      </pc:sldChg>
      <pc:sldChg chg="modSp add del mod chgLayout">
        <pc:chgData name="Xavier Tros de Ilarduya" userId="842ebdb8-1859-4462-a7dc-5b230d42dd6e" providerId="ADAL" clId="{0CE007ED-6453-4EB4-9928-B81C4F5FB9E3}" dt="2024-08-29T08:16:00.824" v="177" actId="47"/>
        <pc:sldMkLst>
          <pc:docMk/>
          <pc:sldMk cId="1108645153" sldId="875"/>
        </pc:sldMkLst>
      </pc:sldChg>
      <pc:sldChg chg="modSp add mod chgLayout">
        <pc:chgData name="Xavier Tros de Ilarduya" userId="842ebdb8-1859-4462-a7dc-5b230d42dd6e" providerId="ADAL" clId="{0CE007ED-6453-4EB4-9928-B81C4F5FB9E3}" dt="2024-08-29T13:32:37.116" v="311"/>
        <pc:sldMkLst>
          <pc:docMk/>
          <pc:sldMk cId="386061009" sldId="876"/>
        </pc:sldMkLst>
      </pc:sldChg>
      <pc:sldChg chg="add del">
        <pc:chgData name="Xavier Tros de Ilarduya" userId="842ebdb8-1859-4462-a7dc-5b230d42dd6e" providerId="ADAL" clId="{0CE007ED-6453-4EB4-9928-B81C4F5FB9E3}" dt="2024-08-29T08:16:25.244" v="179" actId="47"/>
        <pc:sldMkLst>
          <pc:docMk/>
          <pc:sldMk cId="16791652" sldId="877"/>
        </pc:sldMkLst>
      </pc:sldChg>
      <pc:sldChg chg="modSp add mod chgLayout">
        <pc:chgData name="Xavier Tros de Ilarduya" userId="842ebdb8-1859-4462-a7dc-5b230d42dd6e" providerId="ADAL" clId="{0CE007ED-6453-4EB4-9928-B81C4F5FB9E3}" dt="2024-08-29T13:32:41.969" v="312"/>
        <pc:sldMkLst>
          <pc:docMk/>
          <pc:sldMk cId="2444949620" sldId="880"/>
        </pc:sldMkLst>
      </pc:sldChg>
      <pc:sldChg chg="modSp add mod ord chgLayout">
        <pc:chgData name="Xavier Tros de Ilarduya" userId="842ebdb8-1859-4462-a7dc-5b230d42dd6e" providerId="ADAL" clId="{0CE007ED-6453-4EB4-9928-B81C4F5FB9E3}" dt="2024-09-12T09:31:09.715" v="895"/>
        <pc:sldMkLst>
          <pc:docMk/>
          <pc:sldMk cId="56734920" sldId="881"/>
        </pc:sldMkLst>
      </pc:sldChg>
      <pc:sldChg chg="modSp add mod ord">
        <pc:chgData name="Xavier Tros de Ilarduya" userId="842ebdb8-1859-4462-a7dc-5b230d42dd6e" providerId="ADAL" clId="{0CE007ED-6453-4EB4-9928-B81C4F5FB9E3}" dt="2024-09-12T09:31:09.715" v="895"/>
        <pc:sldMkLst>
          <pc:docMk/>
          <pc:sldMk cId="2708323453" sldId="882"/>
        </pc:sldMkLst>
      </pc:sldChg>
      <pc:sldChg chg="modSp add mod ord chgLayout">
        <pc:chgData name="Xavier Tros de Ilarduya" userId="842ebdb8-1859-4462-a7dc-5b230d42dd6e" providerId="ADAL" clId="{0CE007ED-6453-4EB4-9928-B81C4F5FB9E3}" dt="2024-09-12T09:31:09.715" v="895"/>
        <pc:sldMkLst>
          <pc:docMk/>
          <pc:sldMk cId="3985393269" sldId="883"/>
        </pc:sldMkLst>
      </pc:sldChg>
      <pc:sldChg chg="delSp modSp add mod ord">
        <pc:chgData name="Xavier Tros de Ilarduya" userId="842ebdb8-1859-4462-a7dc-5b230d42dd6e" providerId="ADAL" clId="{0CE007ED-6453-4EB4-9928-B81C4F5FB9E3}" dt="2024-09-12T10:21:42.095" v="946"/>
        <pc:sldMkLst>
          <pc:docMk/>
          <pc:sldMk cId="1522795700" sldId="884"/>
        </pc:sldMkLst>
      </pc:sldChg>
      <pc:sldChg chg="modSp add del mod ord">
        <pc:chgData name="Xavier Tros de Ilarduya" userId="842ebdb8-1859-4462-a7dc-5b230d42dd6e" providerId="ADAL" clId="{0CE007ED-6453-4EB4-9928-B81C4F5FB9E3}" dt="2024-09-12T09:41:37.479" v="903" actId="47"/>
        <pc:sldMkLst>
          <pc:docMk/>
          <pc:sldMk cId="1305561558" sldId="885"/>
        </pc:sldMkLst>
      </pc:sldChg>
      <pc:sldChg chg="addSp delSp modSp add mod">
        <pc:chgData name="Xavier Tros de Ilarduya" userId="842ebdb8-1859-4462-a7dc-5b230d42dd6e" providerId="ADAL" clId="{0CE007ED-6453-4EB4-9928-B81C4F5FB9E3}" dt="2024-09-12T10:11:33.633" v="934" actId="478"/>
        <pc:sldMkLst>
          <pc:docMk/>
          <pc:sldMk cId="3851436084" sldId="886"/>
        </pc:sldMkLst>
      </pc:sldChg>
      <pc:sldChg chg="addSp delSp modSp add del mod ord modClrScheme chgLayout">
        <pc:chgData name="Xavier Tros de Ilarduya" userId="842ebdb8-1859-4462-a7dc-5b230d42dd6e" providerId="ADAL" clId="{0CE007ED-6453-4EB4-9928-B81C4F5FB9E3}" dt="2024-09-12T10:12:32.134" v="939" actId="700"/>
        <pc:sldMkLst>
          <pc:docMk/>
          <pc:sldMk cId="2332694075" sldId="887"/>
        </pc:sldMkLst>
      </pc:sldChg>
      <pc:sldChg chg="new del">
        <pc:chgData name="Xavier Tros de Ilarduya" userId="842ebdb8-1859-4462-a7dc-5b230d42dd6e" providerId="ADAL" clId="{0CE007ED-6453-4EB4-9928-B81C4F5FB9E3}" dt="2024-08-30T07:05:50.650" v="791" actId="680"/>
        <pc:sldMkLst>
          <pc:docMk/>
          <pc:sldMk cId="3167326609" sldId="888"/>
        </pc:sldMkLst>
      </pc:sldChg>
      <pc:sldChg chg="new del">
        <pc:chgData name="Xavier Tros de Ilarduya" userId="842ebdb8-1859-4462-a7dc-5b230d42dd6e" providerId="ADAL" clId="{0CE007ED-6453-4EB4-9928-B81C4F5FB9E3}" dt="2024-08-30T07:06:16.465" v="795" actId="680"/>
        <pc:sldMkLst>
          <pc:docMk/>
          <pc:sldMk cId="3538894468" sldId="888"/>
        </pc:sldMkLst>
      </pc:sldChg>
      <pc:sldChg chg="add del">
        <pc:chgData name="Xavier Tros de Ilarduya" userId="842ebdb8-1859-4462-a7dc-5b230d42dd6e" providerId="ADAL" clId="{0CE007ED-6453-4EB4-9928-B81C4F5FB9E3}" dt="2024-09-02T15:12:45.153" v="834"/>
        <pc:sldMkLst>
          <pc:docMk/>
          <pc:sldMk cId="3554732784" sldId="888"/>
        </pc:sldMkLst>
      </pc:sldChg>
      <pc:sldChg chg="new del">
        <pc:chgData name="Xavier Tros de Ilarduya" userId="842ebdb8-1859-4462-a7dc-5b230d42dd6e" providerId="ADAL" clId="{0CE007ED-6453-4EB4-9928-B81C4F5FB9E3}" dt="2024-08-30T07:05:16.762" v="787" actId="680"/>
        <pc:sldMkLst>
          <pc:docMk/>
          <pc:sldMk cId="3756745345" sldId="888"/>
        </pc:sldMkLst>
      </pc:sldChg>
      <pc:sldChg chg="modSp add mod chgLayout">
        <pc:chgData name="Xavier Tros de Ilarduya" userId="842ebdb8-1859-4462-a7dc-5b230d42dd6e" providerId="ADAL" clId="{0CE007ED-6453-4EB4-9928-B81C4F5FB9E3}" dt="2024-09-02T15:43:46.560" v="863" actId="6549"/>
        <pc:sldMkLst>
          <pc:docMk/>
          <pc:sldMk cId="4125507433" sldId="888"/>
        </pc:sldMkLst>
      </pc:sldChg>
      <pc:sldChg chg="modSp add mod chgLayout">
        <pc:chgData name="Xavier Tros de Ilarduya" userId="842ebdb8-1859-4462-a7dc-5b230d42dd6e" providerId="ADAL" clId="{0CE007ED-6453-4EB4-9928-B81C4F5FB9E3}" dt="2024-09-02T15:43:54.987" v="864"/>
        <pc:sldMkLst>
          <pc:docMk/>
          <pc:sldMk cId="1447354867" sldId="889"/>
        </pc:sldMkLst>
      </pc:sldChg>
      <pc:sldChg chg="add del">
        <pc:chgData name="Xavier Tros de Ilarduya" userId="842ebdb8-1859-4462-a7dc-5b230d42dd6e" providerId="ADAL" clId="{0CE007ED-6453-4EB4-9928-B81C4F5FB9E3}" dt="2024-09-02T15:12:45.153" v="834"/>
        <pc:sldMkLst>
          <pc:docMk/>
          <pc:sldMk cId="1588534549" sldId="889"/>
        </pc:sldMkLst>
      </pc:sldChg>
      <pc:sldChg chg="add del">
        <pc:chgData name="Xavier Tros de Ilarduya" userId="842ebdb8-1859-4462-a7dc-5b230d42dd6e" providerId="ADAL" clId="{0CE007ED-6453-4EB4-9928-B81C4F5FB9E3}" dt="2024-09-02T15:12:45.153" v="834"/>
        <pc:sldMkLst>
          <pc:docMk/>
          <pc:sldMk cId="1821772891" sldId="890"/>
        </pc:sldMkLst>
      </pc:sldChg>
      <pc:sldChg chg="modSp add mod chgLayout">
        <pc:chgData name="Xavier Tros de Ilarduya" userId="842ebdb8-1859-4462-a7dc-5b230d42dd6e" providerId="ADAL" clId="{0CE007ED-6453-4EB4-9928-B81C4F5FB9E3}" dt="2024-09-02T15:43:56.936" v="865" actId="20577"/>
        <pc:sldMkLst>
          <pc:docMk/>
          <pc:sldMk cId="4222052923" sldId="890"/>
        </pc:sldMkLst>
      </pc:sldChg>
      <pc:sldChg chg="add del">
        <pc:chgData name="Xavier Tros de Ilarduya" userId="842ebdb8-1859-4462-a7dc-5b230d42dd6e" providerId="ADAL" clId="{0CE007ED-6453-4EB4-9928-B81C4F5FB9E3}" dt="2024-09-02T15:12:45.153" v="834"/>
        <pc:sldMkLst>
          <pc:docMk/>
          <pc:sldMk cId="943543565" sldId="891"/>
        </pc:sldMkLst>
      </pc:sldChg>
      <pc:sldChg chg="modSp add mod chgLayout">
        <pc:chgData name="Xavier Tros de Ilarduya" userId="842ebdb8-1859-4462-a7dc-5b230d42dd6e" providerId="ADAL" clId="{0CE007ED-6453-4EB4-9928-B81C4F5FB9E3}" dt="2024-09-02T15:43:58.956" v="866"/>
        <pc:sldMkLst>
          <pc:docMk/>
          <pc:sldMk cId="2724310427" sldId="891"/>
        </pc:sldMkLst>
      </pc:sldChg>
      <pc:sldChg chg="add del">
        <pc:chgData name="Xavier Tros de Ilarduya" userId="842ebdb8-1859-4462-a7dc-5b230d42dd6e" providerId="ADAL" clId="{0CE007ED-6453-4EB4-9928-B81C4F5FB9E3}" dt="2024-09-02T15:12:45.153" v="834"/>
        <pc:sldMkLst>
          <pc:docMk/>
          <pc:sldMk cId="3941980969" sldId="892"/>
        </pc:sldMkLst>
      </pc:sldChg>
      <pc:sldChg chg="modSp add mod chgLayout">
        <pc:chgData name="Xavier Tros de Ilarduya" userId="842ebdb8-1859-4462-a7dc-5b230d42dd6e" providerId="ADAL" clId="{0CE007ED-6453-4EB4-9928-B81C4F5FB9E3}" dt="2024-09-02T15:44:07.982" v="869"/>
        <pc:sldMkLst>
          <pc:docMk/>
          <pc:sldMk cId="4170298971" sldId="892"/>
        </pc:sldMkLst>
      </pc:sldChg>
      <pc:sldChg chg="add del">
        <pc:chgData name="Xavier Tros de Ilarduya" userId="842ebdb8-1859-4462-a7dc-5b230d42dd6e" providerId="ADAL" clId="{0CE007ED-6453-4EB4-9928-B81C4F5FB9E3}" dt="2024-09-02T15:12:45.153" v="834"/>
        <pc:sldMkLst>
          <pc:docMk/>
          <pc:sldMk cId="1070829306" sldId="893"/>
        </pc:sldMkLst>
      </pc:sldChg>
      <pc:sldChg chg="modSp add mod chgLayout">
        <pc:chgData name="Xavier Tros de Ilarduya" userId="842ebdb8-1859-4462-a7dc-5b230d42dd6e" providerId="ADAL" clId="{0CE007ED-6453-4EB4-9928-B81C4F5FB9E3}" dt="2024-09-02T15:44:14.706" v="872"/>
        <pc:sldMkLst>
          <pc:docMk/>
          <pc:sldMk cId="3179856537" sldId="893"/>
        </pc:sldMkLst>
      </pc:sldChg>
      <pc:sldChg chg="add del">
        <pc:chgData name="Xavier Tros de Ilarduya" userId="842ebdb8-1859-4462-a7dc-5b230d42dd6e" providerId="ADAL" clId="{0CE007ED-6453-4EB4-9928-B81C4F5FB9E3}" dt="2024-09-02T15:12:45.153" v="834"/>
        <pc:sldMkLst>
          <pc:docMk/>
          <pc:sldMk cId="2604527031" sldId="894"/>
        </pc:sldMkLst>
      </pc:sldChg>
      <pc:sldChg chg="modSp add mod chgLayout">
        <pc:chgData name="Xavier Tros de Ilarduya" userId="842ebdb8-1859-4462-a7dc-5b230d42dd6e" providerId="ADAL" clId="{0CE007ED-6453-4EB4-9928-B81C4F5FB9E3}" dt="2024-09-02T15:44:17.490" v="873"/>
        <pc:sldMkLst>
          <pc:docMk/>
          <pc:sldMk cId="4251651236" sldId="894"/>
        </pc:sldMkLst>
      </pc:sldChg>
      <pc:sldChg chg="add del">
        <pc:chgData name="Xavier Tros de Ilarduya" userId="842ebdb8-1859-4462-a7dc-5b230d42dd6e" providerId="ADAL" clId="{0CE007ED-6453-4EB4-9928-B81C4F5FB9E3}" dt="2024-09-02T15:12:45.153" v="834"/>
        <pc:sldMkLst>
          <pc:docMk/>
          <pc:sldMk cId="914147742" sldId="895"/>
        </pc:sldMkLst>
      </pc:sldChg>
      <pc:sldChg chg="modSp add mod chgLayout">
        <pc:chgData name="Xavier Tros de Ilarduya" userId="842ebdb8-1859-4462-a7dc-5b230d42dd6e" providerId="ADAL" clId="{0CE007ED-6453-4EB4-9928-B81C4F5FB9E3}" dt="2024-09-02T15:44:20.932" v="874"/>
        <pc:sldMkLst>
          <pc:docMk/>
          <pc:sldMk cId="3726316308" sldId="895"/>
        </pc:sldMkLst>
      </pc:sldChg>
      <pc:sldChg chg="modSp add mod chgLayout">
        <pc:chgData name="Xavier Tros de Ilarduya" userId="842ebdb8-1859-4462-a7dc-5b230d42dd6e" providerId="ADAL" clId="{0CE007ED-6453-4EB4-9928-B81C4F5FB9E3}" dt="2024-09-02T15:44:23.077" v="875"/>
        <pc:sldMkLst>
          <pc:docMk/>
          <pc:sldMk cId="1791142894" sldId="896"/>
        </pc:sldMkLst>
      </pc:sldChg>
      <pc:sldChg chg="add del">
        <pc:chgData name="Xavier Tros de Ilarduya" userId="842ebdb8-1859-4462-a7dc-5b230d42dd6e" providerId="ADAL" clId="{0CE007ED-6453-4EB4-9928-B81C4F5FB9E3}" dt="2024-09-02T15:12:45.153" v="834"/>
        <pc:sldMkLst>
          <pc:docMk/>
          <pc:sldMk cId="3063984437" sldId="896"/>
        </pc:sldMkLst>
      </pc:sldChg>
      <pc:sldChg chg="modSp add mod">
        <pc:chgData name="Xavier Tros de Ilarduya" userId="842ebdb8-1859-4462-a7dc-5b230d42dd6e" providerId="ADAL" clId="{0CE007ED-6453-4EB4-9928-B81C4F5FB9E3}" dt="2024-09-12T10:13:49.656" v="944"/>
        <pc:sldMkLst>
          <pc:docMk/>
          <pc:sldMk cId="1146986452" sldId="897"/>
        </pc:sldMkLst>
      </pc:sldChg>
      <pc:sldChg chg="add del">
        <pc:chgData name="Xavier Tros de Ilarduya" userId="842ebdb8-1859-4462-a7dc-5b230d42dd6e" providerId="ADAL" clId="{0CE007ED-6453-4EB4-9928-B81C4F5FB9E3}" dt="2024-09-02T15:12:45.153" v="834"/>
        <pc:sldMkLst>
          <pc:docMk/>
          <pc:sldMk cId="4178696997" sldId="897"/>
        </pc:sldMkLst>
      </pc:sldChg>
      <pc:sldChg chg="modSp add mod">
        <pc:chgData name="Xavier Tros de Ilarduya" userId="842ebdb8-1859-4462-a7dc-5b230d42dd6e" providerId="ADAL" clId="{0CE007ED-6453-4EB4-9928-B81C4F5FB9E3}" dt="2024-09-12T10:13:49.656" v="944"/>
        <pc:sldMkLst>
          <pc:docMk/>
          <pc:sldMk cId="1525008496" sldId="898"/>
        </pc:sldMkLst>
      </pc:sldChg>
      <pc:sldChg chg="add del">
        <pc:chgData name="Xavier Tros de Ilarduya" userId="842ebdb8-1859-4462-a7dc-5b230d42dd6e" providerId="ADAL" clId="{0CE007ED-6453-4EB4-9928-B81C4F5FB9E3}" dt="2024-09-02T15:12:45.153" v="834"/>
        <pc:sldMkLst>
          <pc:docMk/>
          <pc:sldMk cId="1817789172" sldId="898"/>
        </pc:sldMkLst>
      </pc:sldChg>
      <pc:sldChg chg="modSp add mod chgLayout">
        <pc:chgData name="Xavier Tros de Ilarduya" userId="842ebdb8-1859-4462-a7dc-5b230d42dd6e" providerId="ADAL" clId="{0CE007ED-6453-4EB4-9928-B81C4F5FB9E3}" dt="2024-09-13T14:15:02.328" v="948" actId="700"/>
        <pc:sldMkLst>
          <pc:docMk/>
          <pc:sldMk cId="643651438" sldId="899"/>
        </pc:sldMkLst>
      </pc:sldChg>
      <pc:sldChg chg="add del">
        <pc:chgData name="Xavier Tros de Ilarduya" userId="842ebdb8-1859-4462-a7dc-5b230d42dd6e" providerId="ADAL" clId="{0CE007ED-6453-4EB4-9928-B81C4F5FB9E3}" dt="2024-09-02T15:12:45.153" v="834"/>
        <pc:sldMkLst>
          <pc:docMk/>
          <pc:sldMk cId="3127528892" sldId="899"/>
        </pc:sldMkLst>
      </pc:sldChg>
      <pc:sldChg chg="add del">
        <pc:chgData name="Xavier Tros de Ilarduya" userId="842ebdb8-1859-4462-a7dc-5b230d42dd6e" providerId="ADAL" clId="{0CE007ED-6453-4EB4-9928-B81C4F5FB9E3}" dt="2024-09-02T15:12:45.153" v="834"/>
        <pc:sldMkLst>
          <pc:docMk/>
          <pc:sldMk cId="101580578" sldId="900"/>
        </pc:sldMkLst>
      </pc:sldChg>
      <pc:sldChg chg="modSp add mod chgLayout">
        <pc:chgData name="Xavier Tros de Ilarduya" userId="842ebdb8-1859-4462-a7dc-5b230d42dd6e" providerId="ADAL" clId="{0CE007ED-6453-4EB4-9928-B81C4F5FB9E3}" dt="2024-09-13T14:15:43.124" v="1033" actId="1035"/>
        <pc:sldMkLst>
          <pc:docMk/>
          <pc:sldMk cId="3368047412" sldId="900"/>
        </pc:sldMkLst>
      </pc:sldChg>
      <pc:sldChg chg="add del">
        <pc:chgData name="Xavier Tros de Ilarduya" userId="842ebdb8-1859-4462-a7dc-5b230d42dd6e" providerId="ADAL" clId="{0CE007ED-6453-4EB4-9928-B81C4F5FB9E3}" dt="2024-09-02T15:12:45.153" v="834"/>
        <pc:sldMkLst>
          <pc:docMk/>
          <pc:sldMk cId="776062506" sldId="901"/>
        </pc:sldMkLst>
      </pc:sldChg>
      <pc:sldChg chg="add">
        <pc:chgData name="Xavier Tros de Ilarduya" userId="842ebdb8-1859-4462-a7dc-5b230d42dd6e" providerId="ADAL" clId="{0CE007ED-6453-4EB4-9928-B81C4F5FB9E3}" dt="2024-09-13T14:14:53.932" v="947"/>
        <pc:sldMkLst>
          <pc:docMk/>
          <pc:sldMk cId="2072432109" sldId="901"/>
        </pc:sldMkLst>
      </pc:sldChg>
      <pc:sldChg chg="add del">
        <pc:chgData name="Xavier Tros de Ilarduya" userId="842ebdb8-1859-4462-a7dc-5b230d42dd6e" providerId="ADAL" clId="{0CE007ED-6453-4EB4-9928-B81C4F5FB9E3}" dt="2024-09-02T15:12:45.153" v="834"/>
        <pc:sldMkLst>
          <pc:docMk/>
          <pc:sldMk cId="1734779181" sldId="902"/>
        </pc:sldMkLst>
      </pc:sldChg>
      <pc:sldChg chg="addSp delSp modSp add mod modClrScheme chgLayout">
        <pc:chgData name="Xavier Tros de Ilarduya" userId="842ebdb8-1859-4462-a7dc-5b230d42dd6e" providerId="ADAL" clId="{0CE007ED-6453-4EB4-9928-B81C4F5FB9E3}" dt="2024-09-13T14:24:05.638" v="1083" actId="18131"/>
        <pc:sldMkLst>
          <pc:docMk/>
          <pc:sldMk cId="3466913001" sldId="902"/>
        </pc:sldMkLst>
      </pc:sldChg>
      <pc:sldChg chg="add">
        <pc:chgData name="Xavier Tros de Ilarduya" userId="842ebdb8-1859-4462-a7dc-5b230d42dd6e" providerId="ADAL" clId="{0CE007ED-6453-4EB4-9928-B81C4F5FB9E3}" dt="2024-09-13T14:14:53.932" v="947"/>
        <pc:sldMkLst>
          <pc:docMk/>
          <pc:sldMk cId="2340508466" sldId="903"/>
        </pc:sldMkLst>
      </pc:sldChg>
      <pc:sldChg chg="add del">
        <pc:chgData name="Xavier Tros de Ilarduya" userId="842ebdb8-1859-4462-a7dc-5b230d42dd6e" providerId="ADAL" clId="{0CE007ED-6453-4EB4-9928-B81C4F5FB9E3}" dt="2024-09-02T15:12:45.153" v="834"/>
        <pc:sldMkLst>
          <pc:docMk/>
          <pc:sldMk cId="2989428660" sldId="903"/>
        </pc:sldMkLst>
      </pc:sldChg>
      <pc:sldChg chg="modSp add mod chgLayout">
        <pc:chgData name="Xavier Tros de Ilarduya" userId="842ebdb8-1859-4462-a7dc-5b230d42dd6e" providerId="ADAL" clId="{0CE007ED-6453-4EB4-9928-B81C4F5FB9E3}" dt="2024-09-13T14:15:51.734" v="1034" actId="700"/>
        <pc:sldMkLst>
          <pc:docMk/>
          <pc:sldMk cId="3284704200" sldId="904"/>
        </pc:sldMkLst>
      </pc:sldChg>
      <pc:sldChg chg="add del">
        <pc:chgData name="Xavier Tros de Ilarduya" userId="842ebdb8-1859-4462-a7dc-5b230d42dd6e" providerId="ADAL" clId="{0CE007ED-6453-4EB4-9928-B81C4F5FB9E3}" dt="2024-09-02T15:12:45.153" v="834"/>
        <pc:sldMkLst>
          <pc:docMk/>
          <pc:sldMk cId="3480201117" sldId="904"/>
        </pc:sldMkLst>
      </pc:sldChg>
      <pc:sldChg chg="add">
        <pc:chgData name="Xavier Tros de Ilarduya" userId="842ebdb8-1859-4462-a7dc-5b230d42dd6e" providerId="ADAL" clId="{0CE007ED-6453-4EB4-9928-B81C4F5FB9E3}" dt="2024-09-13T14:14:53.932" v="947"/>
        <pc:sldMkLst>
          <pc:docMk/>
          <pc:sldMk cId="1635133427" sldId="905"/>
        </pc:sldMkLst>
      </pc:sldChg>
      <pc:sldChg chg="add del">
        <pc:chgData name="Xavier Tros de Ilarduya" userId="842ebdb8-1859-4462-a7dc-5b230d42dd6e" providerId="ADAL" clId="{0CE007ED-6453-4EB4-9928-B81C4F5FB9E3}" dt="2024-09-02T15:12:45.153" v="834"/>
        <pc:sldMkLst>
          <pc:docMk/>
          <pc:sldMk cId="1999380443" sldId="905"/>
        </pc:sldMkLst>
      </pc:sldChg>
      <pc:sldChg chg="add del">
        <pc:chgData name="Xavier Tros de Ilarduya" userId="842ebdb8-1859-4462-a7dc-5b230d42dd6e" providerId="ADAL" clId="{0CE007ED-6453-4EB4-9928-B81C4F5FB9E3}" dt="2024-09-02T15:12:45.153" v="834"/>
        <pc:sldMkLst>
          <pc:docMk/>
          <pc:sldMk cId="3156541846" sldId="906"/>
        </pc:sldMkLst>
      </pc:sldChg>
      <pc:sldChg chg="modSp add mod chgLayout">
        <pc:chgData name="Xavier Tros de Ilarduya" userId="842ebdb8-1859-4462-a7dc-5b230d42dd6e" providerId="ADAL" clId="{0CE007ED-6453-4EB4-9928-B81C4F5FB9E3}" dt="2024-09-13T14:17:13.664" v="1067" actId="1036"/>
        <pc:sldMkLst>
          <pc:docMk/>
          <pc:sldMk cId="4009085299" sldId="906"/>
        </pc:sldMkLst>
      </pc:sldChg>
      <pc:sldChg chg="modSp add mod modAnim">
        <pc:chgData name="Xavier Tros de Ilarduya" userId="842ebdb8-1859-4462-a7dc-5b230d42dd6e" providerId="ADAL" clId="{0CE007ED-6453-4EB4-9928-B81C4F5FB9E3}" dt="2024-09-20T14:09:51.674" v="2033"/>
        <pc:sldMkLst>
          <pc:docMk/>
          <pc:sldMk cId="168392015" sldId="907"/>
        </pc:sldMkLst>
      </pc:sldChg>
      <pc:sldChg chg="add del">
        <pc:chgData name="Xavier Tros de Ilarduya" userId="842ebdb8-1859-4462-a7dc-5b230d42dd6e" providerId="ADAL" clId="{0CE007ED-6453-4EB4-9928-B81C4F5FB9E3}" dt="2024-09-02T15:12:45.153" v="834"/>
        <pc:sldMkLst>
          <pc:docMk/>
          <pc:sldMk cId="1641079678" sldId="907"/>
        </pc:sldMkLst>
      </pc:sldChg>
      <pc:sldChg chg="add">
        <pc:chgData name="Xavier Tros de Ilarduya" userId="842ebdb8-1859-4462-a7dc-5b230d42dd6e" providerId="ADAL" clId="{0CE007ED-6453-4EB4-9928-B81C4F5FB9E3}" dt="2024-09-13T14:14:53.932" v="947"/>
        <pc:sldMkLst>
          <pc:docMk/>
          <pc:sldMk cId="2047887059" sldId="908"/>
        </pc:sldMkLst>
      </pc:sldChg>
      <pc:sldChg chg="add del">
        <pc:chgData name="Xavier Tros de Ilarduya" userId="842ebdb8-1859-4462-a7dc-5b230d42dd6e" providerId="ADAL" clId="{0CE007ED-6453-4EB4-9928-B81C4F5FB9E3}" dt="2024-09-02T15:12:45.153" v="834"/>
        <pc:sldMkLst>
          <pc:docMk/>
          <pc:sldMk cId="2345880883" sldId="908"/>
        </pc:sldMkLst>
      </pc:sldChg>
      <pc:sldChg chg="modSp add">
        <pc:chgData name="Xavier Tros de Ilarduya" userId="842ebdb8-1859-4462-a7dc-5b230d42dd6e" providerId="ADAL" clId="{0CE007ED-6453-4EB4-9928-B81C4F5FB9E3}" dt="2024-09-16T09:24:38.659" v="1224"/>
        <pc:sldMkLst>
          <pc:docMk/>
          <pc:sldMk cId="157529918" sldId="909"/>
        </pc:sldMkLst>
      </pc:sldChg>
      <pc:sldChg chg="add del">
        <pc:chgData name="Xavier Tros de Ilarduya" userId="842ebdb8-1859-4462-a7dc-5b230d42dd6e" providerId="ADAL" clId="{0CE007ED-6453-4EB4-9928-B81C4F5FB9E3}" dt="2024-09-02T15:12:45.153" v="834"/>
        <pc:sldMkLst>
          <pc:docMk/>
          <pc:sldMk cId="930563810" sldId="909"/>
        </pc:sldMkLst>
      </pc:sldChg>
      <pc:sldChg chg="modSp add mod chgLayout">
        <pc:chgData name="Xavier Tros de Ilarduya" userId="842ebdb8-1859-4462-a7dc-5b230d42dd6e" providerId="ADAL" clId="{0CE007ED-6453-4EB4-9928-B81C4F5FB9E3}" dt="2024-09-13T14:29:13.653" v="1112" actId="700"/>
        <pc:sldMkLst>
          <pc:docMk/>
          <pc:sldMk cId="870258946" sldId="910"/>
        </pc:sldMkLst>
      </pc:sldChg>
      <pc:sldChg chg="add del">
        <pc:chgData name="Xavier Tros de Ilarduya" userId="842ebdb8-1859-4462-a7dc-5b230d42dd6e" providerId="ADAL" clId="{0CE007ED-6453-4EB4-9928-B81C4F5FB9E3}" dt="2024-09-02T15:12:45.153" v="834"/>
        <pc:sldMkLst>
          <pc:docMk/>
          <pc:sldMk cId="3126586261" sldId="910"/>
        </pc:sldMkLst>
      </pc:sldChg>
      <pc:sldChg chg="add">
        <pc:chgData name="Xavier Tros de Ilarduya" userId="842ebdb8-1859-4462-a7dc-5b230d42dd6e" providerId="ADAL" clId="{0CE007ED-6453-4EB4-9928-B81C4F5FB9E3}" dt="2024-09-13T14:28:46.543" v="1109"/>
        <pc:sldMkLst>
          <pc:docMk/>
          <pc:sldMk cId="966914614" sldId="911"/>
        </pc:sldMkLst>
      </pc:sldChg>
      <pc:sldChg chg="add del">
        <pc:chgData name="Xavier Tros de Ilarduya" userId="842ebdb8-1859-4462-a7dc-5b230d42dd6e" providerId="ADAL" clId="{0CE007ED-6453-4EB4-9928-B81C4F5FB9E3}" dt="2024-09-02T15:12:45.153" v="834"/>
        <pc:sldMkLst>
          <pc:docMk/>
          <pc:sldMk cId="3130528052" sldId="911"/>
        </pc:sldMkLst>
      </pc:sldChg>
      <pc:sldChg chg="add del">
        <pc:chgData name="Xavier Tros de Ilarduya" userId="842ebdb8-1859-4462-a7dc-5b230d42dd6e" providerId="ADAL" clId="{0CE007ED-6453-4EB4-9928-B81C4F5FB9E3}" dt="2024-09-02T15:12:45.153" v="834"/>
        <pc:sldMkLst>
          <pc:docMk/>
          <pc:sldMk cId="1114124021" sldId="912"/>
        </pc:sldMkLst>
      </pc:sldChg>
      <pc:sldChg chg="add">
        <pc:chgData name="Xavier Tros de Ilarduya" userId="842ebdb8-1859-4462-a7dc-5b230d42dd6e" providerId="ADAL" clId="{0CE007ED-6453-4EB4-9928-B81C4F5FB9E3}" dt="2024-09-13T14:28:46.543" v="1109"/>
        <pc:sldMkLst>
          <pc:docMk/>
          <pc:sldMk cId="2019177121" sldId="912"/>
        </pc:sldMkLst>
      </pc:sldChg>
      <pc:sldChg chg="add del">
        <pc:chgData name="Xavier Tros de Ilarduya" userId="842ebdb8-1859-4462-a7dc-5b230d42dd6e" providerId="ADAL" clId="{0CE007ED-6453-4EB4-9928-B81C4F5FB9E3}" dt="2024-09-02T15:12:45.153" v="834"/>
        <pc:sldMkLst>
          <pc:docMk/>
          <pc:sldMk cId="769604332" sldId="913"/>
        </pc:sldMkLst>
      </pc:sldChg>
      <pc:sldChg chg="add">
        <pc:chgData name="Xavier Tros de Ilarduya" userId="842ebdb8-1859-4462-a7dc-5b230d42dd6e" providerId="ADAL" clId="{0CE007ED-6453-4EB4-9928-B81C4F5FB9E3}" dt="2024-09-13T14:28:46.543" v="1109"/>
        <pc:sldMkLst>
          <pc:docMk/>
          <pc:sldMk cId="3279387027" sldId="913"/>
        </pc:sldMkLst>
      </pc:sldChg>
      <pc:sldChg chg="add">
        <pc:chgData name="Xavier Tros de Ilarduya" userId="842ebdb8-1859-4462-a7dc-5b230d42dd6e" providerId="ADAL" clId="{0CE007ED-6453-4EB4-9928-B81C4F5FB9E3}" dt="2024-09-13T14:28:46.543" v="1109"/>
        <pc:sldMkLst>
          <pc:docMk/>
          <pc:sldMk cId="919681391" sldId="914"/>
        </pc:sldMkLst>
      </pc:sldChg>
      <pc:sldChg chg="add del">
        <pc:chgData name="Xavier Tros de Ilarduya" userId="842ebdb8-1859-4462-a7dc-5b230d42dd6e" providerId="ADAL" clId="{0CE007ED-6453-4EB4-9928-B81C4F5FB9E3}" dt="2024-09-02T15:12:45.153" v="834"/>
        <pc:sldMkLst>
          <pc:docMk/>
          <pc:sldMk cId="2226356756" sldId="914"/>
        </pc:sldMkLst>
      </pc:sldChg>
      <pc:sldChg chg="add">
        <pc:chgData name="Xavier Tros de Ilarduya" userId="842ebdb8-1859-4462-a7dc-5b230d42dd6e" providerId="ADAL" clId="{0CE007ED-6453-4EB4-9928-B81C4F5FB9E3}" dt="2024-09-13T14:28:46.543" v="1109"/>
        <pc:sldMkLst>
          <pc:docMk/>
          <pc:sldMk cId="895063802" sldId="915"/>
        </pc:sldMkLst>
      </pc:sldChg>
      <pc:sldChg chg="add del">
        <pc:chgData name="Xavier Tros de Ilarduya" userId="842ebdb8-1859-4462-a7dc-5b230d42dd6e" providerId="ADAL" clId="{0CE007ED-6453-4EB4-9928-B81C4F5FB9E3}" dt="2024-09-02T15:12:45.153" v="834"/>
        <pc:sldMkLst>
          <pc:docMk/>
          <pc:sldMk cId="1777943733" sldId="915"/>
        </pc:sldMkLst>
      </pc:sldChg>
      <pc:sldChg chg="add">
        <pc:chgData name="Xavier Tros de Ilarduya" userId="842ebdb8-1859-4462-a7dc-5b230d42dd6e" providerId="ADAL" clId="{0CE007ED-6453-4EB4-9928-B81C4F5FB9E3}" dt="2024-09-13T14:28:46.543" v="1109"/>
        <pc:sldMkLst>
          <pc:docMk/>
          <pc:sldMk cId="2370877539" sldId="916"/>
        </pc:sldMkLst>
      </pc:sldChg>
      <pc:sldChg chg="add del">
        <pc:chgData name="Xavier Tros de Ilarduya" userId="842ebdb8-1859-4462-a7dc-5b230d42dd6e" providerId="ADAL" clId="{0CE007ED-6453-4EB4-9928-B81C4F5FB9E3}" dt="2024-09-02T15:12:45.153" v="834"/>
        <pc:sldMkLst>
          <pc:docMk/>
          <pc:sldMk cId="2655902593" sldId="916"/>
        </pc:sldMkLst>
      </pc:sldChg>
      <pc:sldChg chg="addSp delSp modSp add mod">
        <pc:chgData name="Xavier Tros de Ilarduya" userId="842ebdb8-1859-4462-a7dc-5b230d42dd6e" providerId="ADAL" clId="{0CE007ED-6453-4EB4-9928-B81C4F5FB9E3}" dt="2024-09-16T14:39:03.059" v="1242" actId="18131"/>
        <pc:sldMkLst>
          <pc:docMk/>
          <pc:sldMk cId="1554334739" sldId="917"/>
        </pc:sldMkLst>
      </pc:sldChg>
      <pc:sldChg chg="add del">
        <pc:chgData name="Xavier Tros de Ilarduya" userId="842ebdb8-1859-4462-a7dc-5b230d42dd6e" providerId="ADAL" clId="{0CE007ED-6453-4EB4-9928-B81C4F5FB9E3}" dt="2024-09-02T15:12:45.153" v="834"/>
        <pc:sldMkLst>
          <pc:docMk/>
          <pc:sldMk cId="4125507433" sldId="917"/>
        </pc:sldMkLst>
      </pc:sldChg>
      <pc:sldChg chg="add">
        <pc:chgData name="Xavier Tros de Ilarduya" userId="842ebdb8-1859-4462-a7dc-5b230d42dd6e" providerId="ADAL" clId="{0CE007ED-6453-4EB4-9928-B81C4F5FB9E3}" dt="2024-09-13T14:28:46.543" v="1109"/>
        <pc:sldMkLst>
          <pc:docMk/>
          <pc:sldMk cId="543356303" sldId="918"/>
        </pc:sldMkLst>
      </pc:sldChg>
      <pc:sldChg chg="add del">
        <pc:chgData name="Xavier Tros de Ilarduya" userId="842ebdb8-1859-4462-a7dc-5b230d42dd6e" providerId="ADAL" clId="{0CE007ED-6453-4EB4-9928-B81C4F5FB9E3}" dt="2024-09-02T15:12:45.153" v="834"/>
        <pc:sldMkLst>
          <pc:docMk/>
          <pc:sldMk cId="1447354867" sldId="918"/>
        </pc:sldMkLst>
      </pc:sldChg>
      <pc:sldChg chg="modSp add">
        <pc:chgData name="Xavier Tros de Ilarduya" userId="842ebdb8-1859-4462-a7dc-5b230d42dd6e" providerId="ADAL" clId="{0CE007ED-6453-4EB4-9928-B81C4F5FB9E3}" dt="2024-09-15T04:06:07.216" v="1217" actId="1038"/>
        <pc:sldMkLst>
          <pc:docMk/>
          <pc:sldMk cId="4205182386" sldId="919"/>
        </pc:sldMkLst>
      </pc:sldChg>
      <pc:sldChg chg="add del">
        <pc:chgData name="Xavier Tros de Ilarduya" userId="842ebdb8-1859-4462-a7dc-5b230d42dd6e" providerId="ADAL" clId="{0CE007ED-6453-4EB4-9928-B81C4F5FB9E3}" dt="2024-09-02T15:12:45.153" v="834"/>
        <pc:sldMkLst>
          <pc:docMk/>
          <pc:sldMk cId="4222052923" sldId="919"/>
        </pc:sldMkLst>
      </pc:sldChg>
      <pc:sldChg chg="add del">
        <pc:chgData name="Xavier Tros de Ilarduya" userId="842ebdb8-1859-4462-a7dc-5b230d42dd6e" providerId="ADAL" clId="{0CE007ED-6453-4EB4-9928-B81C4F5FB9E3}" dt="2024-09-15T04:01:36.077" v="1117" actId="47"/>
        <pc:sldMkLst>
          <pc:docMk/>
          <pc:sldMk cId="1535916984" sldId="920"/>
        </pc:sldMkLst>
      </pc:sldChg>
      <pc:sldChg chg="add del">
        <pc:chgData name="Xavier Tros de Ilarduya" userId="842ebdb8-1859-4462-a7dc-5b230d42dd6e" providerId="ADAL" clId="{0CE007ED-6453-4EB4-9928-B81C4F5FB9E3}" dt="2024-09-02T15:12:45.153" v="834"/>
        <pc:sldMkLst>
          <pc:docMk/>
          <pc:sldMk cId="2724310427" sldId="920"/>
        </pc:sldMkLst>
      </pc:sldChg>
      <pc:sldChg chg="modSp add mod chgLayout">
        <pc:chgData name="Xavier Tros de Ilarduya" userId="842ebdb8-1859-4462-a7dc-5b230d42dd6e" providerId="ADAL" clId="{0CE007ED-6453-4EB4-9928-B81C4F5FB9E3}" dt="2024-09-16T09:27:48.703" v="1225" actId="208"/>
        <pc:sldMkLst>
          <pc:docMk/>
          <pc:sldMk cId="229382180" sldId="921"/>
        </pc:sldMkLst>
      </pc:sldChg>
      <pc:sldChg chg="add del">
        <pc:chgData name="Xavier Tros de Ilarduya" userId="842ebdb8-1859-4462-a7dc-5b230d42dd6e" providerId="ADAL" clId="{0CE007ED-6453-4EB4-9928-B81C4F5FB9E3}" dt="2024-09-02T15:12:45.153" v="834"/>
        <pc:sldMkLst>
          <pc:docMk/>
          <pc:sldMk cId="4170298971" sldId="921"/>
        </pc:sldMkLst>
      </pc:sldChg>
      <pc:sldChg chg="modSp add mod">
        <pc:chgData name="Xavier Tros de Ilarduya" userId="842ebdb8-1859-4462-a7dc-5b230d42dd6e" providerId="ADAL" clId="{0CE007ED-6453-4EB4-9928-B81C4F5FB9E3}" dt="2024-09-16T09:27:56.462" v="1226" actId="208"/>
        <pc:sldMkLst>
          <pc:docMk/>
          <pc:sldMk cId="2229725267" sldId="922"/>
        </pc:sldMkLst>
      </pc:sldChg>
      <pc:sldChg chg="add del">
        <pc:chgData name="Xavier Tros de Ilarduya" userId="842ebdb8-1859-4462-a7dc-5b230d42dd6e" providerId="ADAL" clId="{0CE007ED-6453-4EB4-9928-B81C4F5FB9E3}" dt="2024-09-02T15:12:45.153" v="834"/>
        <pc:sldMkLst>
          <pc:docMk/>
          <pc:sldMk cId="3179856537" sldId="922"/>
        </pc:sldMkLst>
      </pc:sldChg>
      <pc:sldChg chg="modSp add mod chgLayout">
        <pc:chgData name="Xavier Tros de Ilarduya" userId="842ebdb8-1859-4462-a7dc-5b230d42dd6e" providerId="ADAL" clId="{0CE007ED-6453-4EB4-9928-B81C4F5FB9E3}" dt="2024-09-15T04:05:42.465" v="1151" actId="700"/>
        <pc:sldMkLst>
          <pc:docMk/>
          <pc:sldMk cId="1543022225" sldId="923"/>
        </pc:sldMkLst>
      </pc:sldChg>
      <pc:sldChg chg="add del">
        <pc:chgData name="Xavier Tros de Ilarduya" userId="842ebdb8-1859-4462-a7dc-5b230d42dd6e" providerId="ADAL" clId="{0CE007ED-6453-4EB4-9928-B81C4F5FB9E3}" dt="2024-09-02T15:12:45.153" v="834"/>
        <pc:sldMkLst>
          <pc:docMk/>
          <pc:sldMk cId="4251651236" sldId="923"/>
        </pc:sldMkLst>
      </pc:sldChg>
      <pc:sldChg chg="add">
        <pc:chgData name="Xavier Tros de Ilarduya" userId="842ebdb8-1859-4462-a7dc-5b230d42dd6e" providerId="ADAL" clId="{0CE007ED-6453-4EB4-9928-B81C4F5FB9E3}" dt="2024-09-13T14:14:53.932" v="947"/>
        <pc:sldMkLst>
          <pc:docMk/>
          <pc:sldMk cId="3099609609" sldId="924"/>
        </pc:sldMkLst>
      </pc:sldChg>
      <pc:sldChg chg="add del">
        <pc:chgData name="Xavier Tros de Ilarduya" userId="842ebdb8-1859-4462-a7dc-5b230d42dd6e" providerId="ADAL" clId="{0CE007ED-6453-4EB4-9928-B81C4F5FB9E3}" dt="2024-09-02T15:12:45.153" v="834"/>
        <pc:sldMkLst>
          <pc:docMk/>
          <pc:sldMk cId="3726316308" sldId="924"/>
        </pc:sldMkLst>
      </pc:sldChg>
      <pc:sldChg chg="add">
        <pc:chgData name="Xavier Tros de Ilarduya" userId="842ebdb8-1859-4462-a7dc-5b230d42dd6e" providerId="ADAL" clId="{0CE007ED-6453-4EB4-9928-B81C4F5FB9E3}" dt="2024-09-13T14:28:46.543" v="1109"/>
        <pc:sldMkLst>
          <pc:docMk/>
          <pc:sldMk cId="1391803574" sldId="925"/>
        </pc:sldMkLst>
      </pc:sldChg>
      <pc:sldChg chg="add del">
        <pc:chgData name="Xavier Tros de Ilarduya" userId="842ebdb8-1859-4462-a7dc-5b230d42dd6e" providerId="ADAL" clId="{0CE007ED-6453-4EB4-9928-B81C4F5FB9E3}" dt="2024-09-02T15:12:45.153" v="834"/>
        <pc:sldMkLst>
          <pc:docMk/>
          <pc:sldMk cId="1791142894" sldId="925"/>
        </pc:sldMkLst>
      </pc:sldChg>
      <pc:sldChg chg="add">
        <pc:chgData name="Xavier Tros de Ilarduya" userId="842ebdb8-1859-4462-a7dc-5b230d42dd6e" providerId="ADAL" clId="{0CE007ED-6453-4EB4-9928-B81C4F5FB9E3}" dt="2024-09-13T14:28:46.543" v="1109"/>
        <pc:sldMkLst>
          <pc:docMk/>
          <pc:sldMk cId="4072931291" sldId="926"/>
        </pc:sldMkLst>
      </pc:sldChg>
      <pc:sldChg chg="add">
        <pc:chgData name="Xavier Tros de Ilarduya" userId="842ebdb8-1859-4462-a7dc-5b230d42dd6e" providerId="ADAL" clId="{0CE007ED-6453-4EB4-9928-B81C4F5FB9E3}" dt="2024-09-13T14:28:46.543" v="1109"/>
        <pc:sldMkLst>
          <pc:docMk/>
          <pc:sldMk cId="3876064694" sldId="927"/>
        </pc:sldMkLst>
      </pc:sldChg>
      <pc:sldChg chg="modSp add mod">
        <pc:chgData name="Xavier Tros de Ilarduya" userId="842ebdb8-1859-4462-a7dc-5b230d42dd6e" providerId="ADAL" clId="{0CE007ED-6453-4EB4-9928-B81C4F5FB9E3}" dt="2024-09-16T09:33:38.364" v="1227" actId="21"/>
        <pc:sldMkLst>
          <pc:docMk/>
          <pc:sldMk cId="585808204" sldId="928"/>
        </pc:sldMkLst>
      </pc:sldChg>
      <pc:sldChg chg="modSp add mod">
        <pc:chgData name="Xavier Tros de Ilarduya" userId="842ebdb8-1859-4462-a7dc-5b230d42dd6e" providerId="ADAL" clId="{0CE007ED-6453-4EB4-9928-B81C4F5FB9E3}" dt="2024-09-16T09:34:09.307" v="1228" actId="21"/>
        <pc:sldMkLst>
          <pc:docMk/>
          <pc:sldMk cId="4036017695" sldId="929"/>
        </pc:sldMkLst>
      </pc:sldChg>
      <pc:sldChg chg="addSp delSp modSp add mod modClrScheme chgLayout">
        <pc:chgData name="Xavier Tros de Ilarduya" userId="842ebdb8-1859-4462-a7dc-5b230d42dd6e" providerId="ADAL" clId="{0CE007ED-6453-4EB4-9928-B81C4F5FB9E3}" dt="2024-09-16T14:14:29.644" v="1234" actId="478"/>
        <pc:sldMkLst>
          <pc:docMk/>
          <pc:sldMk cId="2980935700" sldId="930"/>
        </pc:sldMkLst>
      </pc:sldChg>
      <pc:sldChg chg="modSp add mod">
        <pc:chgData name="Xavier Tros de Ilarduya" userId="842ebdb8-1859-4462-a7dc-5b230d42dd6e" providerId="ADAL" clId="{0CE007ED-6453-4EB4-9928-B81C4F5FB9E3}" dt="2024-09-16T14:50:00.250" v="1244" actId="20577"/>
        <pc:sldMkLst>
          <pc:docMk/>
          <pc:sldMk cId="1079242653" sldId="932"/>
        </pc:sldMkLst>
      </pc:sldChg>
      <pc:sldChg chg="addSp modSp add">
        <pc:chgData name="Xavier Tros de Ilarduya" userId="842ebdb8-1859-4462-a7dc-5b230d42dd6e" providerId="ADAL" clId="{0CE007ED-6453-4EB4-9928-B81C4F5FB9E3}" dt="2024-09-16T14:19:23.128" v="1237"/>
        <pc:sldMkLst>
          <pc:docMk/>
          <pc:sldMk cId="646615229" sldId="933"/>
        </pc:sldMkLst>
      </pc:sldChg>
      <pc:sldChg chg="modSp add mod ord">
        <pc:chgData name="Xavier Tros de Ilarduya" userId="842ebdb8-1859-4462-a7dc-5b230d42dd6e" providerId="ADAL" clId="{0CE007ED-6453-4EB4-9928-B81C4F5FB9E3}" dt="2024-09-30T06:35:27.083" v="2035"/>
        <pc:sldMkLst>
          <pc:docMk/>
          <pc:sldMk cId="760179654" sldId="934"/>
        </pc:sldMkLst>
      </pc:sldChg>
      <pc:sldChg chg="add del">
        <pc:chgData name="Xavier Tros de Ilarduya" userId="842ebdb8-1859-4462-a7dc-5b230d42dd6e" providerId="ADAL" clId="{0CE007ED-6453-4EB4-9928-B81C4F5FB9E3}" dt="2024-09-17T06:30:59.449" v="1246" actId="47"/>
        <pc:sldMkLst>
          <pc:docMk/>
          <pc:sldMk cId="1217606415" sldId="935"/>
        </pc:sldMkLst>
      </pc:sldChg>
      <pc:sldChg chg="add">
        <pc:chgData name="Xavier Tros de Ilarduya" userId="842ebdb8-1859-4462-a7dc-5b230d42dd6e" providerId="ADAL" clId="{0CE007ED-6453-4EB4-9928-B81C4F5FB9E3}" dt="2024-09-13T14:28:46.543" v="1109"/>
        <pc:sldMkLst>
          <pc:docMk/>
          <pc:sldMk cId="316812392" sldId="936"/>
        </pc:sldMkLst>
      </pc:sldChg>
      <pc:sldChg chg="add">
        <pc:chgData name="Xavier Tros de Ilarduya" userId="842ebdb8-1859-4462-a7dc-5b230d42dd6e" providerId="ADAL" clId="{0CE007ED-6453-4EB4-9928-B81C4F5FB9E3}" dt="2024-09-13T14:28:46.543" v="1109"/>
        <pc:sldMkLst>
          <pc:docMk/>
          <pc:sldMk cId="338782457" sldId="937"/>
        </pc:sldMkLst>
      </pc:sldChg>
      <pc:sldChg chg="modSp add mod chgLayout">
        <pc:chgData name="Xavier Tros de Ilarduya" userId="842ebdb8-1859-4462-a7dc-5b230d42dd6e" providerId="ADAL" clId="{0CE007ED-6453-4EB4-9928-B81C4F5FB9E3}" dt="2024-09-13T14:29:29.616" v="1115" actId="700"/>
        <pc:sldMkLst>
          <pc:docMk/>
          <pc:sldMk cId="1397082759" sldId="938"/>
        </pc:sldMkLst>
      </pc:sldChg>
      <pc:sldChg chg="add">
        <pc:chgData name="Xavier Tros de Ilarduya" userId="842ebdb8-1859-4462-a7dc-5b230d42dd6e" providerId="ADAL" clId="{0CE007ED-6453-4EB4-9928-B81C4F5FB9E3}" dt="2024-09-13T14:28:46.543" v="1109"/>
        <pc:sldMkLst>
          <pc:docMk/>
          <pc:sldMk cId="855490747" sldId="945"/>
        </pc:sldMkLst>
      </pc:sldChg>
      <pc:sldChg chg="modSp add mod chgLayout">
        <pc:chgData name="Xavier Tros de Ilarduya" userId="842ebdb8-1859-4462-a7dc-5b230d42dd6e" providerId="ADAL" clId="{0CE007ED-6453-4EB4-9928-B81C4F5FB9E3}" dt="2024-09-13T14:29:08.791" v="1111" actId="700"/>
        <pc:sldMkLst>
          <pc:docMk/>
          <pc:sldMk cId="3941078435" sldId="946"/>
        </pc:sldMkLst>
      </pc:sldChg>
      <pc:sldChg chg="addSp delSp modSp add mod">
        <pc:chgData name="Xavier Tros de Ilarduya" userId="842ebdb8-1859-4462-a7dc-5b230d42dd6e" providerId="ADAL" clId="{0CE007ED-6453-4EB4-9928-B81C4F5FB9E3}" dt="2024-09-30T09:33:24.426" v="2042" actId="14100"/>
        <pc:sldMkLst>
          <pc:docMk/>
          <pc:sldMk cId="955651185" sldId="947"/>
        </pc:sldMkLst>
      </pc:sldChg>
      <pc:sldChg chg="modSp add mod chgLayout">
        <pc:chgData name="Xavier Tros de Ilarduya" userId="842ebdb8-1859-4462-a7dc-5b230d42dd6e" providerId="ADAL" clId="{0CE007ED-6453-4EB4-9928-B81C4F5FB9E3}" dt="2024-09-18T06:55:51.953" v="1480" actId="700"/>
        <pc:sldMkLst>
          <pc:docMk/>
          <pc:sldMk cId="4035492426" sldId="948"/>
        </pc:sldMkLst>
      </pc:sldChg>
      <pc:sldChg chg="add">
        <pc:chgData name="Xavier Tros de Ilarduya" userId="842ebdb8-1859-4462-a7dc-5b230d42dd6e" providerId="ADAL" clId="{0CE007ED-6453-4EB4-9928-B81C4F5FB9E3}" dt="2024-09-18T06:55:33.534" v="1479"/>
        <pc:sldMkLst>
          <pc:docMk/>
          <pc:sldMk cId="4290227768" sldId="949"/>
        </pc:sldMkLst>
      </pc:sldChg>
      <pc:sldChg chg="modSp add mod chgLayout">
        <pc:chgData name="Xavier Tros de Ilarduya" userId="842ebdb8-1859-4462-a7dc-5b230d42dd6e" providerId="ADAL" clId="{0CE007ED-6453-4EB4-9928-B81C4F5FB9E3}" dt="2024-09-18T07:00:18.143" v="1654" actId="700"/>
        <pc:sldMkLst>
          <pc:docMk/>
          <pc:sldMk cId="246884949" sldId="969"/>
        </pc:sldMkLst>
      </pc:sldChg>
      <pc:sldChg chg="modSp add mod chgLayout">
        <pc:chgData name="Xavier Tros de Ilarduya" userId="842ebdb8-1859-4462-a7dc-5b230d42dd6e" providerId="ADAL" clId="{0CE007ED-6453-4EB4-9928-B81C4F5FB9E3}" dt="2024-09-18T06:55:58.925" v="1481" actId="700"/>
        <pc:sldMkLst>
          <pc:docMk/>
          <pc:sldMk cId="4177850437" sldId="970"/>
        </pc:sldMkLst>
      </pc:sldChg>
      <pc:sldChg chg="modSp add mod chgLayout">
        <pc:chgData name="Xavier Tros de Ilarduya" userId="842ebdb8-1859-4462-a7dc-5b230d42dd6e" providerId="ADAL" clId="{0CE007ED-6453-4EB4-9928-B81C4F5FB9E3}" dt="2024-09-18T07:00:22.581" v="1655" actId="700"/>
        <pc:sldMkLst>
          <pc:docMk/>
          <pc:sldMk cId="1672316509" sldId="971"/>
        </pc:sldMkLst>
      </pc:sldChg>
      <pc:sldChg chg="modSp add mod chgLayout">
        <pc:chgData name="Xavier Tros de Ilarduya" userId="842ebdb8-1859-4462-a7dc-5b230d42dd6e" providerId="ADAL" clId="{0CE007ED-6453-4EB4-9928-B81C4F5FB9E3}" dt="2024-09-18T07:00:26.725" v="1656" actId="700"/>
        <pc:sldMkLst>
          <pc:docMk/>
          <pc:sldMk cId="3389515185" sldId="972"/>
        </pc:sldMkLst>
      </pc:sldChg>
      <pc:sldChg chg="modSp add mod chgLayout">
        <pc:chgData name="Xavier Tros de Ilarduya" userId="842ebdb8-1859-4462-a7dc-5b230d42dd6e" providerId="ADAL" clId="{0CE007ED-6453-4EB4-9928-B81C4F5FB9E3}" dt="2024-09-18T07:00:31.333" v="1657" actId="700"/>
        <pc:sldMkLst>
          <pc:docMk/>
          <pc:sldMk cId="2162697794" sldId="973"/>
        </pc:sldMkLst>
      </pc:sldChg>
      <pc:sldChg chg="addSp delSp modSp add mod chgLayout">
        <pc:chgData name="Xavier Tros de Ilarduya" userId="842ebdb8-1859-4462-a7dc-5b230d42dd6e" providerId="ADAL" clId="{0CE007ED-6453-4EB4-9928-B81C4F5FB9E3}" dt="2024-09-18T07:29:29.217" v="1937" actId="6549"/>
        <pc:sldMkLst>
          <pc:docMk/>
          <pc:sldMk cId="169165953" sldId="974"/>
        </pc:sldMkLst>
      </pc:sldChg>
      <pc:sldChg chg="modSp add mod chgLayout">
        <pc:chgData name="Xavier Tros de Ilarduya" userId="842ebdb8-1859-4462-a7dc-5b230d42dd6e" providerId="ADAL" clId="{0CE007ED-6453-4EB4-9928-B81C4F5FB9E3}" dt="2024-09-18T07:03:44.790" v="1740" actId="1036"/>
        <pc:sldMkLst>
          <pc:docMk/>
          <pc:sldMk cId="3417161927" sldId="976"/>
        </pc:sldMkLst>
      </pc:sldChg>
      <pc:sldChg chg="modSp add mod chgLayout">
        <pc:chgData name="Xavier Tros de Ilarduya" userId="842ebdb8-1859-4462-a7dc-5b230d42dd6e" providerId="ADAL" clId="{0CE007ED-6453-4EB4-9928-B81C4F5FB9E3}" dt="2024-09-18T07:03:50.528" v="1741" actId="700"/>
        <pc:sldMkLst>
          <pc:docMk/>
          <pc:sldMk cId="3787493414" sldId="977"/>
        </pc:sldMkLst>
      </pc:sldChg>
      <pc:sldChg chg="addSp modSp add mod chgLayout">
        <pc:chgData name="Xavier Tros de Ilarduya" userId="842ebdb8-1859-4462-a7dc-5b230d42dd6e" providerId="ADAL" clId="{0CE007ED-6453-4EB4-9928-B81C4F5FB9E3}" dt="2024-10-01T16:34:10.846" v="2094" actId="1076"/>
        <pc:sldMkLst>
          <pc:docMk/>
          <pc:sldMk cId="1255754490" sldId="978"/>
        </pc:sldMkLst>
      </pc:sldChg>
      <pc:sldChg chg="modSp add mod chgLayout">
        <pc:chgData name="Xavier Tros de Ilarduya" userId="842ebdb8-1859-4462-a7dc-5b230d42dd6e" providerId="ADAL" clId="{0CE007ED-6453-4EB4-9928-B81C4F5FB9E3}" dt="2024-09-18T07:04:09.673" v="1744" actId="700"/>
        <pc:sldMkLst>
          <pc:docMk/>
          <pc:sldMk cId="3481413262" sldId="979"/>
        </pc:sldMkLst>
      </pc:sldChg>
      <pc:sldChg chg="addSp delSp modSp add del mod">
        <pc:chgData name="Xavier Tros de Ilarduya" userId="842ebdb8-1859-4462-a7dc-5b230d42dd6e" providerId="ADAL" clId="{0CE007ED-6453-4EB4-9928-B81C4F5FB9E3}" dt="2024-10-01T16:34:27.846" v="2096" actId="47"/>
        <pc:sldMkLst>
          <pc:docMk/>
          <pc:sldMk cId="1877964658" sldId="980"/>
        </pc:sldMkLst>
      </pc:sldChg>
      <pc:sldChg chg="addSp delSp modSp add mod modClrScheme chgLayout">
        <pc:chgData name="Xavier Tros de Ilarduya" userId="842ebdb8-1859-4462-a7dc-5b230d42dd6e" providerId="ADAL" clId="{0CE007ED-6453-4EB4-9928-B81C4F5FB9E3}" dt="2024-09-18T06:57:01.402" v="1487"/>
        <pc:sldMkLst>
          <pc:docMk/>
          <pc:sldMk cId="2765960554" sldId="982"/>
        </pc:sldMkLst>
      </pc:sldChg>
      <pc:sldChg chg="modSp add mod chgLayout">
        <pc:chgData name="Xavier Tros de Ilarduya" userId="842ebdb8-1859-4462-a7dc-5b230d42dd6e" providerId="ADAL" clId="{0CE007ED-6453-4EB4-9928-B81C4F5FB9E3}" dt="2024-09-19T05:58:44.010" v="1943"/>
        <pc:sldMkLst>
          <pc:docMk/>
          <pc:sldMk cId="543197567" sldId="983"/>
        </pc:sldMkLst>
      </pc:sldChg>
      <pc:sldChg chg="addSp modSp add mod">
        <pc:chgData name="Xavier Tros de Ilarduya" userId="842ebdb8-1859-4462-a7dc-5b230d42dd6e" providerId="ADAL" clId="{0CE007ED-6453-4EB4-9928-B81C4F5FB9E3}" dt="2024-10-01T06:51:32.861" v="2056" actId="208"/>
        <pc:sldMkLst>
          <pc:docMk/>
          <pc:sldMk cId="2884461465" sldId="984"/>
        </pc:sldMkLst>
      </pc:sldChg>
      <pc:sldChg chg="modSp add mod chgLayout">
        <pc:chgData name="Xavier Tros de Ilarduya" userId="842ebdb8-1859-4462-a7dc-5b230d42dd6e" providerId="ADAL" clId="{0CE007ED-6453-4EB4-9928-B81C4F5FB9E3}" dt="2024-09-18T07:04:42.350" v="1746" actId="700"/>
        <pc:sldMkLst>
          <pc:docMk/>
          <pc:sldMk cId="1904947832" sldId="985"/>
        </pc:sldMkLst>
      </pc:sldChg>
      <pc:sldChg chg="modSp add mod chgLayout">
        <pc:chgData name="Xavier Tros de Ilarduya" userId="842ebdb8-1859-4462-a7dc-5b230d42dd6e" providerId="ADAL" clId="{0CE007ED-6453-4EB4-9928-B81C4F5FB9E3}" dt="2024-09-18T07:10:40.275" v="1863" actId="18131"/>
        <pc:sldMkLst>
          <pc:docMk/>
          <pc:sldMk cId="3934696939" sldId="986"/>
        </pc:sldMkLst>
      </pc:sldChg>
      <pc:sldChg chg="modSp add mod chgLayout">
        <pc:chgData name="Xavier Tros de Ilarduya" userId="842ebdb8-1859-4462-a7dc-5b230d42dd6e" providerId="ADAL" clId="{0CE007ED-6453-4EB4-9928-B81C4F5FB9E3}" dt="2024-09-18T07:12:08.583" v="1876" actId="14100"/>
        <pc:sldMkLst>
          <pc:docMk/>
          <pc:sldMk cId="2552375276" sldId="987"/>
        </pc:sldMkLst>
      </pc:sldChg>
      <pc:sldChg chg="addSp delSp modSp add mod">
        <pc:chgData name="Xavier Tros de Ilarduya" userId="842ebdb8-1859-4462-a7dc-5b230d42dd6e" providerId="ADAL" clId="{0CE007ED-6453-4EB4-9928-B81C4F5FB9E3}" dt="2024-09-18T07:15:40.647" v="1906" actId="20577"/>
        <pc:sldMkLst>
          <pc:docMk/>
          <pc:sldMk cId="1386967259" sldId="988"/>
        </pc:sldMkLst>
      </pc:sldChg>
      <pc:sldChg chg="addSp delSp modSp add mod">
        <pc:chgData name="Xavier Tros de Ilarduya" userId="842ebdb8-1859-4462-a7dc-5b230d42dd6e" providerId="ADAL" clId="{0CE007ED-6453-4EB4-9928-B81C4F5FB9E3}" dt="2024-09-18T07:28:11.434" v="1929" actId="14100"/>
        <pc:sldMkLst>
          <pc:docMk/>
          <pc:sldMk cId="1829809250" sldId="989"/>
        </pc:sldMkLst>
      </pc:sldChg>
      <pc:sldChg chg="modSp add mod">
        <pc:chgData name="Xavier Tros de Ilarduya" userId="842ebdb8-1859-4462-a7dc-5b230d42dd6e" providerId="ADAL" clId="{0CE007ED-6453-4EB4-9928-B81C4F5FB9E3}" dt="2024-09-18T07:05:22.683" v="1789" actId="1038"/>
        <pc:sldMkLst>
          <pc:docMk/>
          <pc:sldMk cId="1098672717" sldId="990"/>
        </pc:sldMkLst>
      </pc:sldChg>
      <pc:sldChg chg="modSp add mod chgLayout">
        <pc:chgData name="Xavier Tros de Ilarduya" userId="842ebdb8-1859-4462-a7dc-5b230d42dd6e" providerId="ADAL" clId="{0CE007ED-6453-4EB4-9928-B81C4F5FB9E3}" dt="2024-09-18T07:05:47.024" v="1790" actId="700"/>
        <pc:sldMkLst>
          <pc:docMk/>
          <pc:sldMk cId="2611573504" sldId="991"/>
        </pc:sldMkLst>
      </pc:sldChg>
      <pc:sldChg chg="modSp add mod chgLayout">
        <pc:chgData name="Xavier Tros de Ilarduya" userId="842ebdb8-1859-4462-a7dc-5b230d42dd6e" providerId="ADAL" clId="{0CE007ED-6453-4EB4-9928-B81C4F5FB9E3}" dt="2024-09-18T07:07:11.283" v="1829" actId="700"/>
        <pc:sldMkLst>
          <pc:docMk/>
          <pc:sldMk cId="37268881" sldId="992"/>
        </pc:sldMkLst>
      </pc:sldChg>
      <pc:sldChg chg="addSp delSp modSp add mod chgLayout">
        <pc:chgData name="Xavier Tros de Ilarduya" userId="842ebdb8-1859-4462-a7dc-5b230d42dd6e" providerId="ADAL" clId="{0CE007ED-6453-4EB4-9928-B81C4F5FB9E3}" dt="2024-10-01T16:32:00.892" v="2079" actId="6559"/>
        <pc:sldMkLst>
          <pc:docMk/>
          <pc:sldMk cId="1774008889" sldId="994"/>
        </pc:sldMkLst>
      </pc:sldChg>
      <pc:sldChg chg="modSp add del mod">
        <pc:chgData name="Xavier Tros de Ilarduya" userId="842ebdb8-1859-4462-a7dc-5b230d42dd6e" providerId="ADAL" clId="{0CE007ED-6453-4EB4-9928-B81C4F5FB9E3}" dt="2024-10-01T16:28:10.871" v="2064" actId="47"/>
        <pc:sldMkLst>
          <pc:docMk/>
          <pc:sldMk cId="2585551877" sldId="1000"/>
        </pc:sldMkLst>
      </pc:sldChg>
      <pc:sldChg chg="modSp add mod chgLayout">
        <pc:chgData name="Xavier Tros de Ilarduya" userId="842ebdb8-1859-4462-a7dc-5b230d42dd6e" providerId="ADAL" clId="{0CE007ED-6453-4EB4-9928-B81C4F5FB9E3}" dt="2024-09-19T06:17:21.952" v="1992" actId="20577"/>
        <pc:sldMkLst>
          <pc:docMk/>
          <pc:sldMk cId="3329240139" sldId="1001"/>
        </pc:sldMkLst>
      </pc:sldChg>
      <pc:sldChg chg="modSp add mod chgLayout">
        <pc:chgData name="Xavier Tros de Ilarduya" userId="842ebdb8-1859-4462-a7dc-5b230d42dd6e" providerId="ADAL" clId="{0CE007ED-6453-4EB4-9928-B81C4F5FB9E3}" dt="2024-10-01T16:32:47.362" v="2082" actId="3626"/>
        <pc:sldMkLst>
          <pc:docMk/>
          <pc:sldMk cId="638218269" sldId="1002"/>
        </pc:sldMkLst>
      </pc:sldChg>
      <pc:sldChg chg="modSp add mod chgLayout">
        <pc:chgData name="Xavier Tros de Ilarduya" userId="842ebdb8-1859-4462-a7dc-5b230d42dd6e" providerId="ADAL" clId="{0CE007ED-6453-4EB4-9928-B81C4F5FB9E3}" dt="2024-09-18T07:08:04.145" v="1838" actId="700"/>
        <pc:sldMkLst>
          <pc:docMk/>
          <pc:sldMk cId="3933315067" sldId="1003"/>
        </pc:sldMkLst>
      </pc:sldChg>
      <pc:sldChg chg="addSp delSp modSp add mod chgLayout">
        <pc:chgData name="Xavier Tros de Ilarduya" userId="842ebdb8-1859-4462-a7dc-5b230d42dd6e" providerId="ADAL" clId="{0CE007ED-6453-4EB4-9928-B81C4F5FB9E3}" dt="2024-10-01T16:33:01.411" v="2085"/>
        <pc:sldMkLst>
          <pc:docMk/>
          <pc:sldMk cId="3406774097" sldId="1004"/>
        </pc:sldMkLst>
      </pc:sldChg>
      <pc:sldChg chg="modSp add del mod">
        <pc:chgData name="Xavier Tros de Ilarduya" userId="842ebdb8-1859-4462-a7dc-5b230d42dd6e" providerId="ADAL" clId="{0CE007ED-6453-4EB4-9928-B81C4F5FB9E3}" dt="2024-10-01T16:28:10.871" v="2064" actId="47"/>
        <pc:sldMkLst>
          <pc:docMk/>
          <pc:sldMk cId="2683530273" sldId="1005"/>
        </pc:sldMkLst>
      </pc:sldChg>
      <pc:sldChg chg="modSp add del mod">
        <pc:chgData name="Xavier Tros de Ilarduya" userId="842ebdb8-1859-4462-a7dc-5b230d42dd6e" providerId="ADAL" clId="{0CE007ED-6453-4EB4-9928-B81C4F5FB9E3}" dt="2024-10-01T16:28:10.871" v="2064" actId="47"/>
        <pc:sldMkLst>
          <pc:docMk/>
          <pc:sldMk cId="3781122835" sldId="1006"/>
        </pc:sldMkLst>
      </pc:sldChg>
      <pc:sldChg chg="modSp add del mod">
        <pc:chgData name="Xavier Tros de Ilarduya" userId="842ebdb8-1859-4462-a7dc-5b230d42dd6e" providerId="ADAL" clId="{0CE007ED-6453-4EB4-9928-B81C4F5FB9E3}" dt="2024-10-01T16:28:10.871" v="2064" actId="47"/>
        <pc:sldMkLst>
          <pc:docMk/>
          <pc:sldMk cId="4067874185" sldId="1007"/>
        </pc:sldMkLst>
      </pc:sldChg>
      <pc:sldChg chg="modSp add mod chgLayout">
        <pc:chgData name="Xavier Tros de Ilarduya" userId="842ebdb8-1859-4462-a7dc-5b230d42dd6e" providerId="ADAL" clId="{0CE007ED-6453-4EB4-9928-B81C4F5FB9E3}" dt="2024-09-18T07:08:18.585" v="1840" actId="700"/>
        <pc:sldMkLst>
          <pc:docMk/>
          <pc:sldMk cId="688880400" sldId="1009"/>
        </pc:sldMkLst>
      </pc:sldChg>
      <pc:sldChg chg="addSp delSp modSp mod">
        <pc:chgData name="Xavier Tros de Ilarduya" userId="842ebdb8-1859-4462-a7dc-5b230d42dd6e" providerId="ADAL" clId="{0CE007ED-6453-4EB4-9928-B81C4F5FB9E3}" dt="2024-09-20T10:32:41.553" v="2029" actId="18131"/>
        <pc:sldMkLst>
          <pc:docMk/>
          <pc:sldMk cId="2868093824" sldId="1021"/>
        </pc:sldMkLst>
      </pc:sldChg>
      <pc:sldChg chg="addSp delSp modSp mod delAnim modAnim">
        <pc:chgData name="Xavier Tros de Ilarduya" userId="842ebdb8-1859-4462-a7dc-5b230d42dd6e" providerId="ADAL" clId="{0CE007ED-6453-4EB4-9928-B81C4F5FB9E3}" dt="2024-09-18T06:30:49.152" v="1468" actId="207"/>
        <pc:sldMkLst>
          <pc:docMk/>
          <pc:sldMk cId="2550411658" sldId="1032"/>
        </pc:sldMkLst>
      </pc:sldChg>
      <pc:sldChg chg="addSp delSp modSp mod modAnim">
        <pc:chgData name="Xavier Tros de Ilarduya" userId="842ebdb8-1859-4462-a7dc-5b230d42dd6e" providerId="ADAL" clId="{0CE007ED-6453-4EB4-9928-B81C4F5FB9E3}" dt="2024-09-18T06:30:53.916" v="1469" actId="207"/>
        <pc:sldMkLst>
          <pc:docMk/>
          <pc:sldMk cId="512542226" sldId="1033"/>
        </pc:sldMkLst>
      </pc:sldChg>
      <pc:sldChg chg="addSp delSp modSp new mod ord delAnim modAnim">
        <pc:chgData name="Xavier Tros de Ilarduya" userId="842ebdb8-1859-4462-a7dc-5b230d42dd6e" providerId="ADAL" clId="{0CE007ED-6453-4EB4-9928-B81C4F5FB9E3}" dt="2024-09-18T06:30:44.709" v="1467" actId="207"/>
        <pc:sldMkLst>
          <pc:docMk/>
          <pc:sldMk cId="2388555440" sldId="1035"/>
        </pc:sldMkLst>
      </pc:sldChg>
      <pc:sldChg chg="add del">
        <pc:chgData name="Xavier Tros de Ilarduya" userId="842ebdb8-1859-4462-a7dc-5b230d42dd6e" providerId="ADAL" clId="{0CE007ED-6453-4EB4-9928-B81C4F5FB9E3}" dt="2024-09-18T06:32:40.389" v="1471"/>
        <pc:sldMkLst>
          <pc:docMk/>
          <pc:sldMk cId="941752448" sldId="1036"/>
        </pc:sldMkLst>
      </pc:sldChg>
      <pc:sldChg chg="add modTransition">
        <pc:chgData name="Xavier Tros de Ilarduya" userId="842ebdb8-1859-4462-a7dc-5b230d42dd6e" providerId="ADAL" clId="{0CE007ED-6453-4EB4-9928-B81C4F5FB9E3}" dt="2024-09-18T06:43:27.772" v="1475"/>
        <pc:sldMkLst>
          <pc:docMk/>
          <pc:sldMk cId="1176509836" sldId="1036"/>
        </pc:sldMkLst>
      </pc:sldChg>
      <pc:sldChg chg="modSp add">
        <pc:chgData name="Xavier Tros de Ilarduya" userId="842ebdb8-1859-4462-a7dc-5b230d42dd6e" providerId="ADAL" clId="{0CE007ED-6453-4EB4-9928-B81C4F5FB9E3}" dt="2024-09-19T11:08:42.544" v="2024" actId="14826"/>
        <pc:sldMkLst>
          <pc:docMk/>
          <pc:sldMk cId="1921867296" sldId="1039"/>
        </pc:sldMkLst>
      </pc:sldChg>
      <pc:sldChg chg="modSp add mod chgLayout">
        <pc:chgData name="Xavier Tros de Ilarduya" userId="842ebdb8-1859-4462-a7dc-5b230d42dd6e" providerId="ADAL" clId="{0CE007ED-6453-4EB4-9928-B81C4F5FB9E3}" dt="2024-10-01T16:33:37.936" v="2087" actId="700"/>
        <pc:sldMkLst>
          <pc:docMk/>
          <pc:sldMk cId="1801273662" sldId="1040"/>
        </pc:sldMkLst>
      </pc:sldChg>
      <pc:sldChg chg="modSp add mod">
        <pc:chgData name="Xavier Tros de Ilarduya" userId="842ebdb8-1859-4462-a7dc-5b230d42dd6e" providerId="ADAL" clId="{0CE007ED-6453-4EB4-9928-B81C4F5FB9E3}" dt="2024-10-01T16:35:45.946" v="2155" actId="1037"/>
        <pc:sldMkLst>
          <pc:docMk/>
          <pc:sldMk cId="1713669879" sldId="1041"/>
        </pc:sldMkLst>
      </pc:sldChg>
      <pc:sldChg chg="addSp delSp modSp add mod chgLayout">
        <pc:chgData name="Xavier Tros de Ilarduya" userId="842ebdb8-1859-4462-a7dc-5b230d42dd6e" providerId="ADAL" clId="{0CE007ED-6453-4EB4-9928-B81C4F5FB9E3}" dt="2024-10-01T06:41:20.458" v="2050" actId="207"/>
        <pc:sldMkLst>
          <pc:docMk/>
          <pc:sldMk cId="2470724422" sldId="1042"/>
        </pc:sldMkLst>
      </pc:sldChg>
      <pc:sldChg chg="add del">
        <pc:chgData name="Xavier Tros de Ilarduya" userId="842ebdb8-1859-4462-a7dc-5b230d42dd6e" providerId="ADAL" clId="{0CE007ED-6453-4EB4-9928-B81C4F5FB9E3}" dt="2024-10-01T06:34:02.419" v="2047" actId="47"/>
        <pc:sldMkLst>
          <pc:docMk/>
          <pc:sldMk cId="3180628984" sldId="1043"/>
        </pc:sldMkLst>
      </pc:sldChg>
      <pc:sldMasterChg chg="addSldLayout modSldLayout">
        <pc:chgData name="Xavier Tros de Ilarduya" userId="842ebdb8-1859-4462-a7dc-5b230d42dd6e" providerId="ADAL" clId="{0CE007ED-6453-4EB4-9928-B81C4F5FB9E3}" dt="2024-09-13T14:22:26.416" v="1073" actId="14100"/>
        <pc:sldMasterMkLst>
          <pc:docMk/>
          <pc:sldMasterMk cId="2867419509" sldId="2147483663"/>
        </pc:sldMasterMkLst>
        <pc:sldLayoutChg chg="modSp mod">
          <pc:chgData name="Xavier Tros de Ilarduya" userId="842ebdb8-1859-4462-a7dc-5b230d42dd6e" providerId="ADAL" clId="{0CE007ED-6453-4EB4-9928-B81C4F5FB9E3}" dt="2024-08-27T14:08:21.676" v="20" actId="1038"/>
          <pc:sldLayoutMkLst>
            <pc:docMk/>
            <pc:sldMasterMk cId="2867419509" sldId="2147483663"/>
            <pc:sldLayoutMk cId="1378839153" sldId="2147483676"/>
          </pc:sldLayoutMkLst>
        </pc:sldLayoutChg>
        <pc:sldLayoutChg chg="addSp modSp add mod modTransition">
          <pc:chgData name="Xavier Tros de Ilarduya" userId="842ebdb8-1859-4462-a7dc-5b230d42dd6e" providerId="ADAL" clId="{0CE007ED-6453-4EB4-9928-B81C4F5FB9E3}" dt="2024-08-29T07:47:33.152" v="31" actId="1076"/>
          <pc:sldLayoutMkLst>
            <pc:docMk/>
            <pc:sldMasterMk cId="2867419509" sldId="2147483663"/>
            <pc:sldLayoutMk cId="960330394" sldId="2147483687"/>
          </pc:sldLayoutMkLst>
        </pc:sldLayoutChg>
        <pc:sldLayoutChg chg="addSp modSp add mod modTransition">
          <pc:chgData name="Xavier Tros de Ilarduya" userId="842ebdb8-1859-4462-a7dc-5b230d42dd6e" providerId="ADAL" clId="{0CE007ED-6453-4EB4-9928-B81C4F5FB9E3}" dt="2024-08-29T07:48:34.707" v="36" actId="1076"/>
          <pc:sldLayoutMkLst>
            <pc:docMk/>
            <pc:sldMasterMk cId="2867419509" sldId="2147483663"/>
            <pc:sldLayoutMk cId="701970739" sldId="2147483688"/>
          </pc:sldLayoutMkLst>
        </pc:sldLayoutChg>
        <pc:sldLayoutChg chg="addSp modSp add mod modTransition">
          <pc:chgData name="Xavier Tros de Ilarduya" userId="842ebdb8-1859-4462-a7dc-5b230d42dd6e" providerId="ADAL" clId="{0CE007ED-6453-4EB4-9928-B81C4F5FB9E3}" dt="2024-08-29T07:50:39.413" v="54" actId="255"/>
          <pc:sldLayoutMkLst>
            <pc:docMk/>
            <pc:sldMasterMk cId="2867419509" sldId="2147483663"/>
            <pc:sldLayoutMk cId="536411372" sldId="2147483689"/>
          </pc:sldLayoutMkLst>
        </pc:sldLayoutChg>
        <pc:sldLayoutChg chg="modSp add mod modTransition">
          <pc:chgData name="Xavier Tros de Ilarduya" userId="842ebdb8-1859-4462-a7dc-5b230d42dd6e" providerId="ADAL" clId="{0CE007ED-6453-4EB4-9928-B81C4F5FB9E3}" dt="2024-09-13T14:22:26.416" v="1073" actId="14100"/>
          <pc:sldLayoutMkLst>
            <pc:docMk/>
            <pc:sldMasterMk cId="2867419509" sldId="2147483663"/>
            <pc:sldLayoutMk cId="1985622590" sldId="2147483691"/>
          </pc:sldLayoutMkLst>
        </pc:sldLayoutChg>
      </pc:sldMasterChg>
    </pc:docChg>
  </pc:docChgLst>
  <pc:docChgLst>
    <pc:chgData name="Xavier Tros de Ilarduya" userId="842ebdb8-1859-4462-a7dc-5b230d42dd6e" providerId="ADAL" clId="{D0471A20-DDB6-4D09-B22F-2DCC6C2ED9B6}"/>
    <pc:docChg chg="undo custSel addSld delSld modSld modMainMaster">
      <pc:chgData name="Xavier Tros de Ilarduya" userId="842ebdb8-1859-4462-a7dc-5b230d42dd6e" providerId="ADAL" clId="{D0471A20-DDB6-4D09-B22F-2DCC6C2ED9B6}" dt="2024-08-09T10:19:38.974" v="1312" actId="47"/>
      <pc:docMkLst>
        <pc:docMk/>
      </pc:docMkLst>
      <pc:sldChg chg="modSp modTransition">
        <pc:chgData name="Xavier Tros de Ilarduya" userId="842ebdb8-1859-4462-a7dc-5b230d42dd6e" providerId="ADAL" clId="{D0471A20-DDB6-4D09-B22F-2DCC6C2ED9B6}" dt="2024-08-06T11:20:58.668" v="275"/>
        <pc:sldMkLst>
          <pc:docMk/>
          <pc:sldMk cId="2150275401" sldId="268"/>
        </pc:sldMkLst>
      </pc:sldChg>
      <pc:sldChg chg="modSp mod modTransition chgLayout">
        <pc:chgData name="Xavier Tros de Ilarduya" userId="842ebdb8-1859-4462-a7dc-5b230d42dd6e" providerId="ADAL" clId="{D0471A20-DDB6-4D09-B22F-2DCC6C2ED9B6}" dt="2024-08-06T11:20:58.668" v="275"/>
        <pc:sldMkLst>
          <pc:docMk/>
          <pc:sldMk cId="880227679" sldId="269"/>
        </pc:sldMkLst>
      </pc:sldChg>
      <pc:sldChg chg="modSp modTransition">
        <pc:chgData name="Xavier Tros de Ilarduya" userId="842ebdb8-1859-4462-a7dc-5b230d42dd6e" providerId="ADAL" clId="{D0471A20-DDB6-4D09-B22F-2DCC6C2ED9B6}" dt="2024-08-06T11:20:58.668" v="275"/>
        <pc:sldMkLst>
          <pc:docMk/>
          <pc:sldMk cId="556384188" sldId="271"/>
        </pc:sldMkLst>
      </pc:sldChg>
      <pc:sldChg chg="modSp modTransition">
        <pc:chgData name="Xavier Tros de Ilarduya" userId="842ebdb8-1859-4462-a7dc-5b230d42dd6e" providerId="ADAL" clId="{D0471A20-DDB6-4D09-B22F-2DCC6C2ED9B6}" dt="2024-08-06T11:20:58.668" v="275"/>
        <pc:sldMkLst>
          <pc:docMk/>
          <pc:sldMk cId="2822575142" sldId="272"/>
        </pc:sldMkLst>
      </pc:sldChg>
      <pc:sldChg chg="modSp mod modTransition chgLayout">
        <pc:chgData name="Xavier Tros de Ilarduya" userId="842ebdb8-1859-4462-a7dc-5b230d42dd6e" providerId="ADAL" clId="{D0471A20-DDB6-4D09-B22F-2DCC6C2ED9B6}" dt="2024-08-08T15:03:13.449" v="1018" actId="18131"/>
        <pc:sldMkLst>
          <pc:docMk/>
          <pc:sldMk cId="873878231" sldId="273"/>
        </pc:sldMkLst>
      </pc:sldChg>
      <pc:sldChg chg="modSp mod modTransition chgLayout">
        <pc:chgData name="Xavier Tros de Ilarduya" userId="842ebdb8-1859-4462-a7dc-5b230d42dd6e" providerId="ADAL" clId="{D0471A20-DDB6-4D09-B22F-2DCC6C2ED9B6}" dt="2024-08-08T15:03:23.117" v="1019" actId="18131"/>
        <pc:sldMkLst>
          <pc:docMk/>
          <pc:sldMk cId="2125177511" sldId="274"/>
        </pc:sldMkLst>
      </pc:sldChg>
      <pc:sldChg chg="modSp mod modTransition chgLayout">
        <pc:chgData name="Xavier Tros de Ilarduya" userId="842ebdb8-1859-4462-a7dc-5b230d42dd6e" providerId="ADAL" clId="{D0471A20-DDB6-4D09-B22F-2DCC6C2ED9B6}" dt="2024-08-08T15:03:33.449" v="1020" actId="18131"/>
        <pc:sldMkLst>
          <pc:docMk/>
          <pc:sldMk cId="1436190323" sldId="275"/>
        </pc:sldMkLst>
      </pc:sldChg>
      <pc:sldChg chg="modSp modTransition">
        <pc:chgData name="Xavier Tros de Ilarduya" userId="842ebdb8-1859-4462-a7dc-5b230d42dd6e" providerId="ADAL" clId="{D0471A20-DDB6-4D09-B22F-2DCC6C2ED9B6}" dt="2024-08-06T11:20:58.668" v="275"/>
        <pc:sldMkLst>
          <pc:docMk/>
          <pc:sldMk cId="1919427775" sldId="276"/>
        </pc:sldMkLst>
      </pc:sldChg>
      <pc:sldChg chg="modSp mod modTransition">
        <pc:chgData name="Xavier Tros de Ilarduya" userId="842ebdb8-1859-4462-a7dc-5b230d42dd6e" providerId="ADAL" clId="{D0471A20-DDB6-4D09-B22F-2DCC6C2ED9B6}" dt="2024-08-07T07:54:21.140" v="461" actId="207"/>
        <pc:sldMkLst>
          <pc:docMk/>
          <pc:sldMk cId="3265722515" sldId="277"/>
        </pc:sldMkLst>
      </pc:sldChg>
      <pc:sldChg chg="modSp mod modTransition">
        <pc:chgData name="Xavier Tros de Ilarduya" userId="842ebdb8-1859-4462-a7dc-5b230d42dd6e" providerId="ADAL" clId="{D0471A20-DDB6-4D09-B22F-2DCC6C2ED9B6}" dt="2024-08-06T11:20:58.668" v="275"/>
        <pc:sldMkLst>
          <pc:docMk/>
          <pc:sldMk cId="1575191441" sldId="278"/>
        </pc:sldMkLst>
      </pc:sldChg>
      <pc:sldChg chg="addSp delSp modSp mod modTransition addAnim delAnim modAnim chgLayout">
        <pc:chgData name="Xavier Tros de Ilarduya" userId="842ebdb8-1859-4462-a7dc-5b230d42dd6e" providerId="ADAL" clId="{D0471A20-DDB6-4D09-B22F-2DCC6C2ED9B6}" dt="2024-08-07T21:04:37.680" v="806" actId="700"/>
        <pc:sldMkLst>
          <pc:docMk/>
          <pc:sldMk cId="3850312798" sldId="279"/>
        </pc:sldMkLst>
      </pc:sldChg>
      <pc:sldChg chg="addSp delSp modSp mod modTransition delAnim modAnim chgLayout">
        <pc:chgData name="Xavier Tros de Ilarduya" userId="842ebdb8-1859-4462-a7dc-5b230d42dd6e" providerId="ADAL" clId="{D0471A20-DDB6-4D09-B22F-2DCC6C2ED9B6}" dt="2024-08-07T21:04:37.680" v="806" actId="700"/>
        <pc:sldMkLst>
          <pc:docMk/>
          <pc:sldMk cId="57166740" sldId="281"/>
        </pc:sldMkLst>
      </pc:sldChg>
      <pc:sldChg chg="addSp delSp modSp mod modTransition delAnim modAnim chgLayout">
        <pc:chgData name="Xavier Tros de Ilarduya" userId="842ebdb8-1859-4462-a7dc-5b230d42dd6e" providerId="ADAL" clId="{D0471A20-DDB6-4D09-B22F-2DCC6C2ED9B6}" dt="2024-08-07T21:04:37.680" v="806" actId="700"/>
        <pc:sldMkLst>
          <pc:docMk/>
          <pc:sldMk cId="1793918824" sldId="283"/>
        </pc:sldMkLst>
      </pc:sldChg>
      <pc:sldChg chg="addSp delSp modSp mod modTransition addAnim delAnim modAnim chgLayout">
        <pc:chgData name="Xavier Tros de Ilarduya" userId="842ebdb8-1859-4462-a7dc-5b230d42dd6e" providerId="ADAL" clId="{D0471A20-DDB6-4D09-B22F-2DCC6C2ED9B6}" dt="2024-08-07T21:04:37.680" v="806" actId="700"/>
        <pc:sldMkLst>
          <pc:docMk/>
          <pc:sldMk cId="1812194077" sldId="284"/>
        </pc:sldMkLst>
      </pc:sldChg>
      <pc:sldChg chg="addSp delSp modSp mod modTransition modShow">
        <pc:chgData name="Xavier Tros de Ilarduya" userId="842ebdb8-1859-4462-a7dc-5b230d42dd6e" providerId="ADAL" clId="{D0471A20-DDB6-4D09-B22F-2DCC6C2ED9B6}" dt="2024-08-09T09:01:03.008" v="1283" actId="729"/>
        <pc:sldMkLst>
          <pc:docMk/>
          <pc:sldMk cId="1014556869" sldId="285"/>
        </pc:sldMkLst>
      </pc:sldChg>
      <pc:sldChg chg="modSp mod modTransition chgLayout">
        <pc:chgData name="Xavier Tros de Ilarduya" userId="842ebdb8-1859-4462-a7dc-5b230d42dd6e" providerId="ADAL" clId="{D0471A20-DDB6-4D09-B22F-2DCC6C2ED9B6}" dt="2024-08-08T15:03:54.025" v="1021" actId="18131"/>
        <pc:sldMkLst>
          <pc:docMk/>
          <pc:sldMk cId="3139674135" sldId="286"/>
        </pc:sldMkLst>
      </pc:sldChg>
      <pc:sldChg chg="addSp delSp modSp mod modTransition chgLayout">
        <pc:chgData name="Xavier Tros de Ilarduya" userId="842ebdb8-1859-4462-a7dc-5b230d42dd6e" providerId="ADAL" clId="{D0471A20-DDB6-4D09-B22F-2DCC6C2ED9B6}" dt="2024-08-07T21:05:00.373" v="807" actId="700"/>
        <pc:sldMkLst>
          <pc:docMk/>
          <pc:sldMk cId="2957266838" sldId="287"/>
        </pc:sldMkLst>
      </pc:sldChg>
      <pc:sldChg chg="modSp mod modTransition chgLayout">
        <pc:chgData name="Xavier Tros de Ilarduya" userId="842ebdb8-1859-4462-a7dc-5b230d42dd6e" providerId="ADAL" clId="{D0471A20-DDB6-4D09-B22F-2DCC6C2ED9B6}" dt="2024-08-09T06:13:15.399" v="1089" actId="15"/>
        <pc:sldMkLst>
          <pc:docMk/>
          <pc:sldMk cId="1637147314" sldId="288"/>
        </pc:sldMkLst>
      </pc:sldChg>
      <pc:sldChg chg="addSp modSp mod modTransition modAnim chgLayout">
        <pc:chgData name="Xavier Tros de Ilarduya" userId="842ebdb8-1859-4462-a7dc-5b230d42dd6e" providerId="ADAL" clId="{D0471A20-DDB6-4D09-B22F-2DCC6C2ED9B6}" dt="2024-08-08T15:04:23.643" v="1022" actId="18131"/>
        <pc:sldMkLst>
          <pc:docMk/>
          <pc:sldMk cId="2508229064" sldId="290"/>
        </pc:sldMkLst>
      </pc:sldChg>
      <pc:sldChg chg="addSp delSp modSp mod modTransition chgLayout">
        <pc:chgData name="Xavier Tros de Ilarduya" userId="842ebdb8-1859-4462-a7dc-5b230d42dd6e" providerId="ADAL" clId="{D0471A20-DDB6-4D09-B22F-2DCC6C2ED9B6}" dt="2024-08-07T21:05:00.373" v="807" actId="700"/>
        <pc:sldMkLst>
          <pc:docMk/>
          <pc:sldMk cId="3037919975" sldId="291"/>
        </pc:sldMkLst>
      </pc:sldChg>
      <pc:sldChg chg="delSp modSp mod modTransition modClrScheme chgLayout">
        <pc:chgData name="Xavier Tros de Ilarduya" userId="842ebdb8-1859-4462-a7dc-5b230d42dd6e" providerId="ADAL" clId="{D0471A20-DDB6-4D09-B22F-2DCC6C2ED9B6}" dt="2024-08-06T11:20:58.668" v="275"/>
        <pc:sldMkLst>
          <pc:docMk/>
          <pc:sldMk cId="1471505365" sldId="292"/>
        </pc:sldMkLst>
      </pc:sldChg>
      <pc:sldChg chg="modSp add mod chgLayout">
        <pc:chgData name="Xavier Tros de Ilarduya" userId="842ebdb8-1859-4462-a7dc-5b230d42dd6e" providerId="ADAL" clId="{D0471A20-DDB6-4D09-B22F-2DCC6C2ED9B6}" dt="2024-08-08T15:04:39.743" v="1023" actId="18131"/>
        <pc:sldMkLst>
          <pc:docMk/>
          <pc:sldMk cId="1020881400" sldId="293"/>
        </pc:sldMkLst>
      </pc:sldChg>
      <pc:sldChg chg="modSp add del mod">
        <pc:chgData name="Xavier Tros de Ilarduya" userId="842ebdb8-1859-4462-a7dc-5b230d42dd6e" providerId="ADAL" clId="{D0471A20-DDB6-4D09-B22F-2DCC6C2ED9B6}" dt="2024-08-07T07:54:04.852" v="459" actId="47"/>
        <pc:sldMkLst>
          <pc:docMk/>
          <pc:sldMk cId="3808306246" sldId="293"/>
        </pc:sldMkLst>
      </pc:sldChg>
      <pc:sldChg chg="modSp add del mod chgLayout">
        <pc:chgData name="Xavier Tros de Ilarduya" userId="842ebdb8-1859-4462-a7dc-5b230d42dd6e" providerId="ADAL" clId="{D0471A20-DDB6-4D09-B22F-2DCC6C2ED9B6}" dt="2024-08-07T18:33:05.205" v="585"/>
        <pc:sldMkLst>
          <pc:docMk/>
          <pc:sldMk cId="4059614357" sldId="293"/>
        </pc:sldMkLst>
      </pc:sldChg>
      <pc:sldChg chg="modSp add mod chgLayout">
        <pc:chgData name="Xavier Tros de Ilarduya" userId="842ebdb8-1859-4462-a7dc-5b230d42dd6e" providerId="ADAL" clId="{D0471A20-DDB6-4D09-B22F-2DCC6C2ED9B6}" dt="2024-08-07T18:37:40.324" v="608" actId="700"/>
        <pc:sldMkLst>
          <pc:docMk/>
          <pc:sldMk cId="3330103187" sldId="294"/>
        </pc:sldMkLst>
      </pc:sldChg>
      <pc:sldChg chg="modSp add mod chgLayout">
        <pc:chgData name="Xavier Tros de Ilarduya" userId="842ebdb8-1859-4462-a7dc-5b230d42dd6e" providerId="ADAL" clId="{D0471A20-DDB6-4D09-B22F-2DCC6C2ED9B6}" dt="2024-08-08T15:05:06.689" v="1024" actId="18131"/>
        <pc:sldMkLst>
          <pc:docMk/>
          <pc:sldMk cId="2201034882" sldId="295"/>
        </pc:sldMkLst>
      </pc:sldChg>
      <pc:sldChg chg="modSp add mod chgLayout">
        <pc:chgData name="Xavier Tros de Ilarduya" userId="842ebdb8-1859-4462-a7dc-5b230d42dd6e" providerId="ADAL" clId="{D0471A20-DDB6-4D09-B22F-2DCC6C2ED9B6}" dt="2024-08-07T18:37:40.324" v="608" actId="700"/>
        <pc:sldMkLst>
          <pc:docMk/>
          <pc:sldMk cId="2515900646" sldId="296"/>
        </pc:sldMkLst>
      </pc:sldChg>
      <pc:sldChg chg="modSp add mod">
        <pc:chgData name="Xavier Tros de Ilarduya" userId="842ebdb8-1859-4462-a7dc-5b230d42dd6e" providerId="ADAL" clId="{D0471A20-DDB6-4D09-B22F-2DCC6C2ED9B6}" dt="2024-08-07T18:39:27.233" v="670" actId="1036"/>
        <pc:sldMkLst>
          <pc:docMk/>
          <pc:sldMk cId="30446542" sldId="297"/>
        </pc:sldMkLst>
      </pc:sldChg>
      <pc:sldChg chg="modSp add mod chgLayout">
        <pc:chgData name="Xavier Tros de Ilarduya" userId="842ebdb8-1859-4462-a7dc-5b230d42dd6e" providerId="ADAL" clId="{D0471A20-DDB6-4D09-B22F-2DCC6C2ED9B6}" dt="2024-08-07T18:37:40.324" v="608" actId="700"/>
        <pc:sldMkLst>
          <pc:docMk/>
          <pc:sldMk cId="2661368182" sldId="298"/>
        </pc:sldMkLst>
      </pc:sldChg>
      <pc:sldChg chg="modSp add mod chgLayout">
        <pc:chgData name="Xavier Tros de Ilarduya" userId="842ebdb8-1859-4462-a7dc-5b230d42dd6e" providerId="ADAL" clId="{D0471A20-DDB6-4D09-B22F-2DCC6C2ED9B6}" dt="2024-08-07T18:37:40.324" v="608" actId="700"/>
        <pc:sldMkLst>
          <pc:docMk/>
          <pc:sldMk cId="3141867165" sldId="299"/>
        </pc:sldMkLst>
      </pc:sldChg>
      <pc:sldChg chg="modSp add mod">
        <pc:chgData name="Xavier Tros de Ilarduya" userId="842ebdb8-1859-4462-a7dc-5b230d42dd6e" providerId="ADAL" clId="{D0471A20-DDB6-4D09-B22F-2DCC6C2ED9B6}" dt="2024-08-08T15:05:44.651" v="1042" actId="1035"/>
        <pc:sldMkLst>
          <pc:docMk/>
          <pc:sldMk cId="3872529497" sldId="300"/>
        </pc:sldMkLst>
      </pc:sldChg>
      <pc:sldChg chg="modSp add mod chgLayout">
        <pc:chgData name="Xavier Tros de Ilarduya" userId="842ebdb8-1859-4462-a7dc-5b230d42dd6e" providerId="ADAL" clId="{D0471A20-DDB6-4D09-B22F-2DCC6C2ED9B6}" dt="2024-08-07T18:38:37.233" v="610" actId="700"/>
        <pc:sldMkLst>
          <pc:docMk/>
          <pc:sldMk cId="3875532240" sldId="301"/>
        </pc:sldMkLst>
      </pc:sldChg>
      <pc:sldChg chg="modSp add mod chgLayout">
        <pc:chgData name="Xavier Tros de Ilarduya" userId="842ebdb8-1859-4462-a7dc-5b230d42dd6e" providerId="ADAL" clId="{D0471A20-DDB6-4D09-B22F-2DCC6C2ED9B6}" dt="2024-08-07T18:38:37.233" v="610" actId="700"/>
        <pc:sldMkLst>
          <pc:docMk/>
          <pc:sldMk cId="2978479342" sldId="302"/>
        </pc:sldMkLst>
      </pc:sldChg>
      <pc:sldChg chg="modSp add mod chgLayout">
        <pc:chgData name="Xavier Tros de Ilarduya" userId="842ebdb8-1859-4462-a7dc-5b230d42dd6e" providerId="ADAL" clId="{D0471A20-DDB6-4D09-B22F-2DCC6C2ED9B6}" dt="2024-08-07T18:50:38.761" v="768"/>
        <pc:sldMkLst>
          <pc:docMk/>
          <pc:sldMk cId="4208586200" sldId="303"/>
        </pc:sldMkLst>
      </pc:sldChg>
      <pc:sldChg chg="modSp add mod chgLayout">
        <pc:chgData name="Xavier Tros de Ilarduya" userId="842ebdb8-1859-4462-a7dc-5b230d42dd6e" providerId="ADAL" clId="{D0471A20-DDB6-4D09-B22F-2DCC6C2ED9B6}" dt="2024-08-08T10:19:07.397" v="819"/>
        <pc:sldMkLst>
          <pc:docMk/>
          <pc:sldMk cId="978569570" sldId="305"/>
        </pc:sldMkLst>
      </pc:sldChg>
      <pc:sldChg chg="modSp add mod chgLayout">
        <pc:chgData name="Xavier Tros de Ilarduya" userId="842ebdb8-1859-4462-a7dc-5b230d42dd6e" providerId="ADAL" clId="{D0471A20-DDB6-4D09-B22F-2DCC6C2ED9B6}" dt="2024-08-07T18:39:52.232" v="678" actId="20577"/>
        <pc:sldMkLst>
          <pc:docMk/>
          <pc:sldMk cId="587957839" sldId="307"/>
        </pc:sldMkLst>
      </pc:sldChg>
      <pc:sldChg chg="modSp add mod chgLayout">
        <pc:chgData name="Xavier Tros de Ilarduya" userId="842ebdb8-1859-4462-a7dc-5b230d42dd6e" providerId="ADAL" clId="{D0471A20-DDB6-4D09-B22F-2DCC6C2ED9B6}" dt="2024-08-07T18:37:40.324" v="608" actId="700"/>
        <pc:sldMkLst>
          <pc:docMk/>
          <pc:sldMk cId="2319000930" sldId="308"/>
        </pc:sldMkLst>
      </pc:sldChg>
      <pc:sldChg chg="modSp add mod chgLayout">
        <pc:chgData name="Xavier Tros de Ilarduya" userId="842ebdb8-1859-4462-a7dc-5b230d42dd6e" providerId="ADAL" clId="{D0471A20-DDB6-4D09-B22F-2DCC6C2ED9B6}" dt="2024-08-07T18:37:40.324" v="608" actId="700"/>
        <pc:sldMkLst>
          <pc:docMk/>
          <pc:sldMk cId="3145386912" sldId="309"/>
        </pc:sldMkLst>
      </pc:sldChg>
      <pc:sldChg chg="addSp delSp modSp add mod chgLayout">
        <pc:chgData name="Xavier Tros de Ilarduya" userId="842ebdb8-1859-4462-a7dc-5b230d42dd6e" providerId="ADAL" clId="{D0471A20-DDB6-4D09-B22F-2DCC6C2ED9B6}" dt="2024-08-09T06:36:30.339" v="1092" actId="167"/>
        <pc:sldMkLst>
          <pc:docMk/>
          <pc:sldMk cId="2835355118" sldId="310"/>
        </pc:sldMkLst>
      </pc:sldChg>
      <pc:sldChg chg="add">
        <pc:chgData name="Xavier Tros de Ilarduya" userId="842ebdb8-1859-4462-a7dc-5b230d42dd6e" providerId="ADAL" clId="{D0471A20-DDB6-4D09-B22F-2DCC6C2ED9B6}" dt="2024-08-07T18:36:17.831" v="604"/>
        <pc:sldMkLst>
          <pc:docMk/>
          <pc:sldMk cId="1884419666" sldId="311"/>
        </pc:sldMkLst>
      </pc:sldChg>
      <pc:sldChg chg="modSp add mod">
        <pc:chgData name="Xavier Tros de Ilarduya" userId="842ebdb8-1859-4462-a7dc-5b230d42dd6e" providerId="ADAL" clId="{D0471A20-DDB6-4D09-B22F-2DCC6C2ED9B6}" dt="2024-08-07T19:10:44.266" v="801" actId="33524"/>
        <pc:sldMkLst>
          <pc:docMk/>
          <pc:sldMk cId="2410855532" sldId="312"/>
        </pc:sldMkLst>
      </pc:sldChg>
      <pc:sldChg chg="modSp add mod chgLayout">
        <pc:chgData name="Xavier Tros de Ilarduya" userId="842ebdb8-1859-4462-a7dc-5b230d42dd6e" providerId="ADAL" clId="{D0471A20-DDB6-4D09-B22F-2DCC6C2ED9B6}" dt="2024-08-08T15:07:32.226" v="1047" actId="20577"/>
        <pc:sldMkLst>
          <pc:docMk/>
          <pc:sldMk cId="3160995362" sldId="313"/>
        </pc:sldMkLst>
      </pc:sldChg>
      <pc:sldChg chg="modSp add mod chgLayout">
        <pc:chgData name="Xavier Tros de Ilarduya" userId="842ebdb8-1859-4462-a7dc-5b230d42dd6e" providerId="ADAL" clId="{D0471A20-DDB6-4D09-B22F-2DCC6C2ED9B6}" dt="2024-08-07T18:37:40.324" v="608" actId="700"/>
        <pc:sldMkLst>
          <pc:docMk/>
          <pc:sldMk cId="2515345837" sldId="314"/>
        </pc:sldMkLst>
      </pc:sldChg>
      <pc:sldChg chg="modSp add mod chgLayout">
        <pc:chgData name="Xavier Tros de Ilarduya" userId="842ebdb8-1859-4462-a7dc-5b230d42dd6e" providerId="ADAL" clId="{D0471A20-DDB6-4D09-B22F-2DCC6C2ED9B6}" dt="2024-08-07T18:37:40.324" v="608" actId="700"/>
        <pc:sldMkLst>
          <pc:docMk/>
          <pc:sldMk cId="2709100248" sldId="315"/>
        </pc:sldMkLst>
      </pc:sldChg>
      <pc:sldChg chg="modSp add mod chgLayout">
        <pc:chgData name="Xavier Tros de Ilarduya" userId="842ebdb8-1859-4462-a7dc-5b230d42dd6e" providerId="ADAL" clId="{D0471A20-DDB6-4D09-B22F-2DCC6C2ED9B6}" dt="2024-08-07T18:48:49.152" v="764" actId="6549"/>
        <pc:sldMkLst>
          <pc:docMk/>
          <pc:sldMk cId="2896936013" sldId="316"/>
        </pc:sldMkLst>
      </pc:sldChg>
      <pc:sldChg chg="modSp add del mod">
        <pc:chgData name="Xavier Tros de Ilarduya" userId="842ebdb8-1859-4462-a7dc-5b230d42dd6e" providerId="ADAL" clId="{D0471A20-DDB6-4D09-B22F-2DCC6C2ED9B6}" dt="2024-08-07T21:03:18.970" v="802" actId="47"/>
        <pc:sldMkLst>
          <pc:docMk/>
          <pc:sldMk cId="3491393311" sldId="317"/>
        </pc:sldMkLst>
      </pc:sldChg>
      <pc:sldChg chg="add">
        <pc:chgData name="Xavier Tros de Ilarduya" userId="842ebdb8-1859-4462-a7dc-5b230d42dd6e" providerId="ADAL" clId="{D0471A20-DDB6-4D09-B22F-2DCC6C2ED9B6}" dt="2024-08-07T21:03:22.408" v="803"/>
        <pc:sldMkLst>
          <pc:docMk/>
          <pc:sldMk cId="3491393311" sldId="319"/>
        </pc:sldMkLst>
      </pc:sldChg>
      <pc:sldChg chg="modSp add mod modClrScheme chgLayout">
        <pc:chgData name="Xavier Tros de Ilarduya" userId="842ebdb8-1859-4462-a7dc-5b230d42dd6e" providerId="ADAL" clId="{D0471A20-DDB6-4D09-B22F-2DCC6C2ED9B6}" dt="2024-08-09T06:40:11.363" v="1099" actId="18131"/>
        <pc:sldMkLst>
          <pc:docMk/>
          <pc:sldMk cId="4062213479" sldId="334"/>
        </pc:sldMkLst>
      </pc:sldChg>
      <pc:sldChg chg="modSp add mod chgLayout">
        <pc:chgData name="Xavier Tros de Ilarduya" userId="842ebdb8-1859-4462-a7dc-5b230d42dd6e" providerId="ADAL" clId="{D0471A20-DDB6-4D09-B22F-2DCC6C2ED9B6}" dt="2024-08-08T14:51:55.654" v="840" actId="20577"/>
        <pc:sldMkLst>
          <pc:docMk/>
          <pc:sldMk cId="4208876355" sldId="335"/>
        </pc:sldMkLst>
      </pc:sldChg>
      <pc:sldChg chg="add">
        <pc:chgData name="Xavier Tros de Ilarduya" userId="842ebdb8-1859-4462-a7dc-5b230d42dd6e" providerId="ADAL" clId="{D0471A20-DDB6-4D09-B22F-2DCC6C2ED9B6}" dt="2024-08-08T14:51:03.934" v="822"/>
        <pc:sldMkLst>
          <pc:docMk/>
          <pc:sldMk cId="1262837004" sldId="338"/>
        </pc:sldMkLst>
      </pc:sldChg>
      <pc:sldChg chg="modSp add mod chgLayout">
        <pc:chgData name="Xavier Tros de Ilarduya" userId="842ebdb8-1859-4462-a7dc-5b230d42dd6e" providerId="ADAL" clId="{D0471A20-DDB6-4D09-B22F-2DCC6C2ED9B6}" dt="2024-08-09T10:18:33.672" v="1286" actId="18131"/>
        <pc:sldMkLst>
          <pc:docMk/>
          <pc:sldMk cId="1782229278" sldId="354"/>
        </pc:sldMkLst>
      </pc:sldChg>
      <pc:sldChg chg="add del">
        <pc:chgData name="Xavier Tros de Ilarduya" userId="842ebdb8-1859-4462-a7dc-5b230d42dd6e" providerId="ADAL" clId="{D0471A20-DDB6-4D09-B22F-2DCC6C2ED9B6}" dt="2024-08-09T07:38:54.985" v="1278" actId="47"/>
        <pc:sldMkLst>
          <pc:docMk/>
          <pc:sldMk cId="1571987198" sldId="356"/>
        </pc:sldMkLst>
      </pc:sldChg>
      <pc:sldChg chg="add del">
        <pc:chgData name="Xavier Tros de Ilarduya" userId="842ebdb8-1859-4462-a7dc-5b230d42dd6e" providerId="ADAL" clId="{D0471A20-DDB6-4D09-B22F-2DCC6C2ED9B6}" dt="2024-08-09T07:38:54.985" v="1278" actId="47"/>
        <pc:sldMkLst>
          <pc:docMk/>
          <pc:sldMk cId="4126785907" sldId="362"/>
        </pc:sldMkLst>
      </pc:sldChg>
      <pc:sldChg chg="add del">
        <pc:chgData name="Xavier Tros de Ilarduya" userId="842ebdb8-1859-4462-a7dc-5b230d42dd6e" providerId="ADAL" clId="{D0471A20-DDB6-4D09-B22F-2DCC6C2ED9B6}" dt="2024-08-09T07:38:54.985" v="1278" actId="47"/>
        <pc:sldMkLst>
          <pc:docMk/>
          <pc:sldMk cId="2421260475" sldId="363"/>
        </pc:sldMkLst>
      </pc:sldChg>
      <pc:sldChg chg="add del">
        <pc:chgData name="Xavier Tros de Ilarduya" userId="842ebdb8-1859-4462-a7dc-5b230d42dd6e" providerId="ADAL" clId="{D0471A20-DDB6-4D09-B22F-2DCC6C2ED9B6}" dt="2024-08-09T07:38:54.985" v="1278" actId="47"/>
        <pc:sldMkLst>
          <pc:docMk/>
          <pc:sldMk cId="980863318" sldId="364"/>
        </pc:sldMkLst>
      </pc:sldChg>
      <pc:sldChg chg="modSp add del mod chgLayout">
        <pc:chgData name="Xavier Tros de Ilarduya" userId="842ebdb8-1859-4462-a7dc-5b230d42dd6e" providerId="ADAL" clId="{D0471A20-DDB6-4D09-B22F-2DCC6C2ED9B6}" dt="2024-08-09T07:38:54.985" v="1278" actId="47"/>
        <pc:sldMkLst>
          <pc:docMk/>
          <pc:sldMk cId="241218615" sldId="365"/>
        </pc:sldMkLst>
      </pc:sldChg>
      <pc:sldChg chg="add">
        <pc:chgData name="Xavier Tros de Ilarduya" userId="842ebdb8-1859-4462-a7dc-5b230d42dd6e" providerId="ADAL" clId="{D0471A20-DDB6-4D09-B22F-2DCC6C2ED9B6}" dt="2024-08-09T10:18:17.261" v="1284"/>
        <pc:sldMkLst>
          <pc:docMk/>
          <pc:sldMk cId="1705205053" sldId="376"/>
        </pc:sldMkLst>
      </pc:sldChg>
      <pc:sldChg chg="add">
        <pc:chgData name="Xavier Tros de Ilarduya" userId="842ebdb8-1859-4462-a7dc-5b230d42dd6e" providerId="ADAL" clId="{D0471A20-DDB6-4D09-B22F-2DCC6C2ED9B6}" dt="2024-08-09T10:18:17.261" v="1284"/>
        <pc:sldMkLst>
          <pc:docMk/>
          <pc:sldMk cId="4238613891" sldId="377"/>
        </pc:sldMkLst>
      </pc:sldChg>
      <pc:sldChg chg="add">
        <pc:chgData name="Xavier Tros de Ilarduya" userId="842ebdb8-1859-4462-a7dc-5b230d42dd6e" providerId="ADAL" clId="{D0471A20-DDB6-4D09-B22F-2DCC6C2ED9B6}" dt="2024-08-09T10:18:17.261" v="1284"/>
        <pc:sldMkLst>
          <pc:docMk/>
          <pc:sldMk cId="3630405140" sldId="378"/>
        </pc:sldMkLst>
      </pc:sldChg>
      <pc:sldChg chg="modSp add mod chgLayout">
        <pc:chgData name="Xavier Tros de Ilarduya" userId="842ebdb8-1859-4462-a7dc-5b230d42dd6e" providerId="ADAL" clId="{D0471A20-DDB6-4D09-B22F-2DCC6C2ED9B6}" dt="2024-08-09T10:18:54.035" v="1287" actId="700"/>
        <pc:sldMkLst>
          <pc:docMk/>
          <pc:sldMk cId="715356354" sldId="379"/>
        </pc:sldMkLst>
      </pc:sldChg>
      <pc:sldChg chg="add">
        <pc:chgData name="Xavier Tros de Ilarduya" userId="842ebdb8-1859-4462-a7dc-5b230d42dd6e" providerId="ADAL" clId="{D0471A20-DDB6-4D09-B22F-2DCC6C2ED9B6}" dt="2024-08-09T10:18:17.261" v="1284"/>
        <pc:sldMkLst>
          <pc:docMk/>
          <pc:sldMk cId="3072819858" sldId="380"/>
        </pc:sldMkLst>
      </pc:sldChg>
      <pc:sldChg chg="add">
        <pc:chgData name="Xavier Tros de Ilarduya" userId="842ebdb8-1859-4462-a7dc-5b230d42dd6e" providerId="ADAL" clId="{D0471A20-DDB6-4D09-B22F-2DCC6C2ED9B6}" dt="2024-08-09T10:18:17.261" v="1284"/>
        <pc:sldMkLst>
          <pc:docMk/>
          <pc:sldMk cId="4029286068" sldId="383"/>
        </pc:sldMkLst>
      </pc:sldChg>
      <pc:sldChg chg="add">
        <pc:chgData name="Xavier Tros de Ilarduya" userId="842ebdb8-1859-4462-a7dc-5b230d42dd6e" providerId="ADAL" clId="{D0471A20-DDB6-4D09-B22F-2DCC6C2ED9B6}" dt="2024-08-09T10:18:17.261" v="1284"/>
        <pc:sldMkLst>
          <pc:docMk/>
          <pc:sldMk cId="4022981359" sldId="384"/>
        </pc:sldMkLst>
      </pc:sldChg>
      <pc:sldChg chg="add">
        <pc:chgData name="Xavier Tros de Ilarduya" userId="842ebdb8-1859-4462-a7dc-5b230d42dd6e" providerId="ADAL" clId="{D0471A20-DDB6-4D09-B22F-2DCC6C2ED9B6}" dt="2024-08-09T10:18:17.261" v="1284"/>
        <pc:sldMkLst>
          <pc:docMk/>
          <pc:sldMk cId="3915251894" sldId="386"/>
        </pc:sldMkLst>
      </pc:sldChg>
      <pc:sldChg chg="add">
        <pc:chgData name="Xavier Tros de Ilarduya" userId="842ebdb8-1859-4462-a7dc-5b230d42dd6e" providerId="ADAL" clId="{D0471A20-DDB6-4D09-B22F-2DCC6C2ED9B6}" dt="2024-08-09T10:18:17.261" v="1284"/>
        <pc:sldMkLst>
          <pc:docMk/>
          <pc:sldMk cId="541078897" sldId="388"/>
        </pc:sldMkLst>
      </pc:sldChg>
      <pc:sldChg chg="add del">
        <pc:chgData name="Xavier Tros de Ilarduya" userId="842ebdb8-1859-4462-a7dc-5b230d42dd6e" providerId="ADAL" clId="{D0471A20-DDB6-4D09-B22F-2DCC6C2ED9B6}" dt="2024-08-09T07:38:54.985" v="1278" actId="47"/>
        <pc:sldMkLst>
          <pc:docMk/>
          <pc:sldMk cId="3366414512" sldId="530"/>
        </pc:sldMkLst>
      </pc:sldChg>
      <pc:sldChg chg="add del">
        <pc:chgData name="Xavier Tros de Ilarduya" userId="842ebdb8-1859-4462-a7dc-5b230d42dd6e" providerId="ADAL" clId="{D0471A20-DDB6-4D09-B22F-2DCC6C2ED9B6}" dt="2024-08-09T07:38:54.985" v="1278" actId="47"/>
        <pc:sldMkLst>
          <pc:docMk/>
          <pc:sldMk cId="121030147" sldId="532"/>
        </pc:sldMkLst>
      </pc:sldChg>
      <pc:sldChg chg="add del">
        <pc:chgData name="Xavier Tros de Ilarduya" userId="842ebdb8-1859-4462-a7dc-5b230d42dd6e" providerId="ADAL" clId="{D0471A20-DDB6-4D09-B22F-2DCC6C2ED9B6}" dt="2024-08-09T07:38:54.985" v="1278" actId="47"/>
        <pc:sldMkLst>
          <pc:docMk/>
          <pc:sldMk cId="209759464" sldId="533"/>
        </pc:sldMkLst>
      </pc:sldChg>
      <pc:sldChg chg="delSp add del mod">
        <pc:chgData name="Xavier Tros de Ilarduya" userId="842ebdb8-1859-4462-a7dc-5b230d42dd6e" providerId="ADAL" clId="{D0471A20-DDB6-4D09-B22F-2DCC6C2ED9B6}" dt="2024-08-09T07:38:54.985" v="1278" actId="47"/>
        <pc:sldMkLst>
          <pc:docMk/>
          <pc:sldMk cId="570213990" sldId="534"/>
        </pc:sldMkLst>
      </pc:sldChg>
      <pc:sldChg chg="add del">
        <pc:chgData name="Xavier Tros de Ilarduya" userId="842ebdb8-1859-4462-a7dc-5b230d42dd6e" providerId="ADAL" clId="{D0471A20-DDB6-4D09-B22F-2DCC6C2ED9B6}" dt="2024-08-09T07:38:54.985" v="1278" actId="47"/>
        <pc:sldMkLst>
          <pc:docMk/>
          <pc:sldMk cId="4207834834" sldId="535"/>
        </pc:sldMkLst>
      </pc:sldChg>
      <pc:sldChg chg="add del">
        <pc:chgData name="Xavier Tros de Ilarduya" userId="842ebdb8-1859-4462-a7dc-5b230d42dd6e" providerId="ADAL" clId="{D0471A20-DDB6-4D09-B22F-2DCC6C2ED9B6}" dt="2024-08-09T07:38:54.985" v="1278" actId="47"/>
        <pc:sldMkLst>
          <pc:docMk/>
          <pc:sldMk cId="1752530455" sldId="538"/>
        </pc:sldMkLst>
      </pc:sldChg>
      <pc:sldChg chg="add del">
        <pc:chgData name="Xavier Tros de Ilarduya" userId="842ebdb8-1859-4462-a7dc-5b230d42dd6e" providerId="ADAL" clId="{D0471A20-DDB6-4D09-B22F-2DCC6C2ED9B6}" dt="2024-08-09T07:38:54.985" v="1278" actId="47"/>
        <pc:sldMkLst>
          <pc:docMk/>
          <pc:sldMk cId="849313387" sldId="539"/>
        </pc:sldMkLst>
      </pc:sldChg>
      <pc:sldChg chg="add del">
        <pc:chgData name="Xavier Tros de Ilarduya" userId="842ebdb8-1859-4462-a7dc-5b230d42dd6e" providerId="ADAL" clId="{D0471A20-DDB6-4D09-B22F-2DCC6C2ED9B6}" dt="2024-08-09T07:38:54.985" v="1278" actId="47"/>
        <pc:sldMkLst>
          <pc:docMk/>
          <pc:sldMk cId="3485018453" sldId="540"/>
        </pc:sldMkLst>
      </pc:sldChg>
      <pc:sldChg chg="add del">
        <pc:chgData name="Xavier Tros de Ilarduya" userId="842ebdb8-1859-4462-a7dc-5b230d42dd6e" providerId="ADAL" clId="{D0471A20-DDB6-4D09-B22F-2DCC6C2ED9B6}" dt="2024-08-09T07:38:54.985" v="1278" actId="47"/>
        <pc:sldMkLst>
          <pc:docMk/>
          <pc:sldMk cId="2373085500" sldId="541"/>
        </pc:sldMkLst>
      </pc:sldChg>
      <pc:sldChg chg="add del">
        <pc:chgData name="Xavier Tros de Ilarduya" userId="842ebdb8-1859-4462-a7dc-5b230d42dd6e" providerId="ADAL" clId="{D0471A20-DDB6-4D09-B22F-2DCC6C2ED9B6}" dt="2024-08-09T07:38:54.985" v="1278" actId="47"/>
        <pc:sldMkLst>
          <pc:docMk/>
          <pc:sldMk cId="1098138260" sldId="542"/>
        </pc:sldMkLst>
      </pc:sldChg>
      <pc:sldChg chg="add del">
        <pc:chgData name="Xavier Tros de Ilarduya" userId="842ebdb8-1859-4462-a7dc-5b230d42dd6e" providerId="ADAL" clId="{D0471A20-DDB6-4D09-B22F-2DCC6C2ED9B6}" dt="2024-08-09T07:38:54.985" v="1278" actId="47"/>
        <pc:sldMkLst>
          <pc:docMk/>
          <pc:sldMk cId="2380778143" sldId="544"/>
        </pc:sldMkLst>
      </pc:sldChg>
      <pc:sldChg chg="add del">
        <pc:chgData name="Xavier Tros de Ilarduya" userId="842ebdb8-1859-4462-a7dc-5b230d42dd6e" providerId="ADAL" clId="{D0471A20-DDB6-4D09-B22F-2DCC6C2ED9B6}" dt="2024-08-09T07:38:54.985" v="1278" actId="47"/>
        <pc:sldMkLst>
          <pc:docMk/>
          <pc:sldMk cId="1111139514" sldId="591"/>
        </pc:sldMkLst>
      </pc:sldChg>
      <pc:sldChg chg="add del">
        <pc:chgData name="Xavier Tros de Ilarduya" userId="842ebdb8-1859-4462-a7dc-5b230d42dd6e" providerId="ADAL" clId="{D0471A20-DDB6-4D09-B22F-2DCC6C2ED9B6}" dt="2024-08-09T07:38:54.985" v="1278" actId="47"/>
        <pc:sldMkLst>
          <pc:docMk/>
          <pc:sldMk cId="2461050197" sldId="592"/>
        </pc:sldMkLst>
      </pc:sldChg>
      <pc:sldChg chg="add del">
        <pc:chgData name="Xavier Tros de Ilarduya" userId="842ebdb8-1859-4462-a7dc-5b230d42dd6e" providerId="ADAL" clId="{D0471A20-DDB6-4D09-B22F-2DCC6C2ED9B6}" dt="2024-08-09T07:38:54.985" v="1278" actId="47"/>
        <pc:sldMkLst>
          <pc:docMk/>
          <pc:sldMk cId="2861131221" sldId="593"/>
        </pc:sldMkLst>
      </pc:sldChg>
      <pc:sldChg chg="add del">
        <pc:chgData name="Xavier Tros de Ilarduya" userId="842ebdb8-1859-4462-a7dc-5b230d42dd6e" providerId="ADAL" clId="{D0471A20-DDB6-4D09-B22F-2DCC6C2ED9B6}" dt="2024-08-09T07:38:54.985" v="1278" actId="47"/>
        <pc:sldMkLst>
          <pc:docMk/>
          <pc:sldMk cId="357465291" sldId="594"/>
        </pc:sldMkLst>
      </pc:sldChg>
      <pc:sldChg chg="add del">
        <pc:chgData name="Xavier Tros de Ilarduya" userId="842ebdb8-1859-4462-a7dc-5b230d42dd6e" providerId="ADAL" clId="{D0471A20-DDB6-4D09-B22F-2DCC6C2ED9B6}" dt="2024-08-09T07:38:54.985" v="1278" actId="47"/>
        <pc:sldMkLst>
          <pc:docMk/>
          <pc:sldMk cId="1399601287" sldId="595"/>
        </pc:sldMkLst>
      </pc:sldChg>
      <pc:sldChg chg="add del">
        <pc:chgData name="Xavier Tros de Ilarduya" userId="842ebdb8-1859-4462-a7dc-5b230d42dd6e" providerId="ADAL" clId="{D0471A20-DDB6-4D09-B22F-2DCC6C2ED9B6}" dt="2024-08-09T07:38:54.985" v="1278" actId="47"/>
        <pc:sldMkLst>
          <pc:docMk/>
          <pc:sldMk cId="1634253476" sldId="596"/>
        </pc:sldMkLst>
      </pc:sldChg>
      <pc:sldChg chg="add del">
        <pc:chgData name="Xavier Tros de Ilarduya" userId="842ebdb8-1859-4462-a7dc-5b230d42dd6e" providerId="ADAL" clId="{D0471A20-DDB6-4D09-B22F-2DCC6C2ED9B6}" dt="2024-08-09T07:38:54.985" v="1278" actId="47"/>
        <pc:sldMkLst>
          <pc:docMk/>
          <pc:sldMk cId="1436885712" sldId="597"/>
        </pc:sldMkLst>
      </pc:sldChg>
      <pc:sldChg chg="modSp add mod chgLayout">
        <pc:chgData name="Xavier Tros de Ilarduya" userId="842ebdb8-1859-4462-a7dc-5b230d42dd6e" providerId="ADAL" clId="{D0471A20-DDB6-4D09-B22F-2DCC6C2ED9B6}" dt="2024-08-08T10:19:07.397" v="819"/>
        <pc:sldMkLst>
          <pc:docMk/>
          <pc:sldMk cId="3006384658" sldId="598"/>
        </pc:sldMkLst>
      </pc:sldChg>
      <pc:sldChg chg="add del">
        <pc:chgData name="Xavier Tros de Ilarduya" userId="842ebdb8-1859-4462-a7dc-5b230d42dd6e" providerId="ADAL" clId="{D0471A20-DDB6-4D09-B22F-2DCC6C2ED9B6}" dt="2024-08-09T07:38:54.985" v="1278" actId="47"/>
        <pc:sldMkLst>
          <pc:docMk/>
          <pc:sldMk cId="3217231459" sldId="599"/>
        </pc:sldMkLst>
      </pc:sldChg>
      <pc:sldChg chg="add del">
        <pc:chgData name="Xavier Tros de Ilarduya" userId="842ebdb8-1859-4462-a7dc-5b230d42dd6e" providerId="ADAL" clId="{D0471A20-DDB6-4D09-B22F-2DCC6C2ED9B6}" dt="2024-08-09T07:38:54.985" v="1278" actId="47"/>
        <pc:sldMkLst>
          <pc:docMk/>
          <pc:sldMk cId="1640507453" sldId="600"/>
        </pc:sldMkLst>
      </pc:sldChg>
      <pc:sldChg chg="modSp add del mod">
        <pc:chgData name="Xavier Tros de Ilarduya" userId="842ebdb8-1859-4462-a7dc-5b230d42dd6e" providerId="ADAL" clId="{D0471A20-DDB6-4D09-B22F-2DCC6C2ED9B6}" dt="2024-08-09T07:38:54.985" v="1278" actId="47"/>
        <pc:sldMkLst>
          <pc:docMk/>
          <pc:sldMk cId="681416195" sldId="601"/>
        </pc:sldMkLst>
      </pc:sldChg>
      <pc:sldChg chg="modSp add del mod">
        <pc:chgData name="Xavier Tros de Ilarduya" userId="842ebdb8-1859-4462-a7dc-5b230d42dd6e" providerId="ADAL" clId="{D0471A20-DDB6-4D09-B22F-2DCC6C2ED9B6}" dt="2024-08-09T07:38:54.985" v="1278" actId="47"/>
        <pc:sldMkLst>
          <pc:docMk/>
          <pc:sldMk cId="2963845049" sldId="602"/>
        </pc:sldMkLst>
      </pc:sldChg>
      <pc:sldChg chg="modSp add del mod">
        <pc:chgData name="Xavier Tros de Ilarduya" userId="842ebdb8-1859-4462-a7dc-5b230d42dd6e" providerId="ADAL" clId="{D0471A20-DDB6-4D09-B22F-2DCC6C2ED9B6}" dt="2024-08-09T07:38:54.985" v="1278" actId="47"/>
        <pc:sldMkLst>
          <pc:docMk/>
          <pc:sldMk cId="853894058" sldId="603"/>
        </pc:sldMkLst>
      </pc:sldChg>
      <pc:sldChg chg="modSp add del mod">
        <pc:chgData name="Xavier Tros de Ilarduya" userId="842ebdb8-1859-4462-a7dc-5b230d42dd6e" providerId="ADAL" clId="{D0471A20-DDB6-4D09-B22F-2DCC6C2ED9B6}" dt="2024-08-09T07:38:54.985" v="1278" actId="47"/>
        <pc:sldMkLst>
          <pc:docMk/>
          <pc:sldMk cId="4217269891" sldId="604"/>
        </pc:sldMkLst>
      </pc:sldChg>
      <pc:sldChg chg="add del">
        <pc:chgData name="Xavier Tros de Ilarduya" userId="842ebdb8-1859-4462-a7dc-5b230d42dd6e" providerId="ADAL" clId="{D0471A20-DDB6-4D09-B22F-2DCC6C2ED9B6}" dt="2024-08-09T07:38:54.985" v="1278" actId="47"/>
        <pc:sldMkLst>
          <pc:docMk/>
          <pc:sldMk cId="1703265965" sldId="605"/>
        </pc:sldMkLst>
      </pc:sldChg>
      <pc:sldChg chg="add del">
        <pc:chgData name="Xavier Tros de Ilarduya" userId="842ebdb8-1859-4462-a7dc-5b230d42dd6e" providerId="ADAL" clId="{D0471A20-DDB6-4D09-B22F-2DCC6C2ED9B6}" dt="2024-08-09T07:38:54.985" v="1278" actId="47"/>
        <pc:sldMkLst>
          <pc:docMk/>
          <pc:sldMk cId="1889581114" sldId="606"/>
        </pc:sldMkLst>
      </pc:sldChg>
      <pc:sldChg chg="add del">
        <pc:chgData name="Xavier Tros de Ilarduya" userId="842ebdb8-1859-4462-a7dc-5b230d42dd6e" providerId="ADAL" clId="{D0471A20-DDB6-4D09-B22F-2DCC6C2ED9B6}" dt="2024-08-09T07:38:54.985" v="1278" actId="47"/>
        <pc:sldMkLst>
          <pc:docMk/>
          <pc:sldMk cId="2094915005" sldId="607"/>
        </pc:sldMkLst>
      </pc:sldChg>
      <pc:sldChg chg="addSp delSp modSp add mod">
        <pc:chgData name="Xavier Tros de Ilarduya" userId="842ebdb8-1859-4462-a7dc-5b230d42dd6e" providerId="ADAL" clId="{D0471A20-DDB6-4D09-B22F-2DCC6C2ED9B6}" dt="2024-08-08T15:01:06.896" v="961" actId="1035"/>
        <pc:sldMkLst>
          <pc:docMk/>
          <pc:sldMk cId="221526855" sldId="609"/>
        </pc:sldMkLst>
      </pc:sldChg>
      <pc:sldChg chg="modSp add del mod">
        <pc:chgData name="Xavier Tros de Ilarduya" userId="842ebdb8-1859-4462-a7dc-5b230d42dd6e" providerId="ADAL" clId="{D0471A20-DDB6-4D09-B22F-2DCC6C2ED9B6}" dt="2024-08-08T15:01:24.273" v="989" actId="47"/>
        <pc:sldMkLst>
          <pc:docMk/>
          <pc:sldMk cId="1067190035" sldId="610"/>
        </pc:sldMkLst>
      </pc:sldChg>
      <pc:sldChg chg="modSp add mod">
        <pc:chgData name="Xavier Tros de Ilarduya" userId="842ebdb8-1859-4462-a7dc-5b230d42dd6e" providerId="ADAL" clId="{D0471A20-DDB6-4D09-B22F-2DCC6C2ED9B6}" dt="2024-08-08T15:01:34.418" v="1017" actId="1036"/>
        <pc:sldMkLst>
          <pc:docMk/>
          <pc:sldMk cId="1151172077" sldId="611"/>
        </pc:sldMkLst>
      </pc:sldChg>
      <pc:sldChg chg="modSp add mod chgLayout">
        <pc:chgData name="Xavier Tros de Ilarduya" userId="842ebdb8-1859-4462-a7dc-5b230d42dd6e" providerId="ADAL" clId="{D0471A20-DDB6-4D09-B22F-2DCC6C2ED9B6}" dt="2024-08-09T06:38:52.907" v="1094" actId="21"/>
        <pc:sldMkLst>
          <pc:docMk/>
          <pc:sldMk cId="1017370568" sldId="622"/>
        </pc:sldMkLst>
      </pc:sldChg>
      <pc:sldChg chg="addSp delSp modSp new mod modClrScheme chgLayout">
        <pc:chgData name="Xavier Tros de Ilarduya" userId="842ebdb8-1859-4462-a7dc-5b230d42dd6e" providerId="ADAL" clId="{D0471A20-DDB6-4D09-B22F-2DCC6C2ED9B6}" dt="2024-08-09T07:45:46.420" v="1280"/>
        <pc:sldMkLst>
          <pc:docMk/>
          <pc:sldMk cId="4083102856" sldId="623"/>
        </pc:sldMkLst>
      </pc:sldChg>
      <pc:sldChg chg="modSp add mod">
        <pc:chgData name="Xavier Tros de Ilarduya" userId="842ebdb8-1859-4462-a7dc-5b230d42dd6e" providerId="ADAL" clId="{D0471A20-DDB6-4D09-B22F-2DCC6C2ED9B6}" dt="2024-08-09T07:35:51.800" v="1276" actId="20577"/>
        <pc:sldMkLst>
          <pc:docMk/>
          <pc:sldMk cId="638818395" sldId="624"/>
        </pc:sldMkLst>
      </pc:sldChg>
      <pc:sldChg chg="add">
        <pc:chgData name="Xavier Tros de Ilarduya" userId="842ebdb8-1859-4462-a7dc-5b230d42dd6e" providerId="ADAL" clId="{D0471A20-DDB6-4D09-B22F-2DCC6C2ED9B6}" dt="2024-08-09T07:36:12.657" v="1277"/>
        <pc:sldMkLst>
          <pc:docMk/>
          <pc:sldMk cId="2146868560" sldId="625"/>
        </pc:sldMkLst>
      </pc:sldChg>
      <pc:sldChg chg="add">
        <pc:chgData name="Xavier Tros de Ilarduya" userId="842ebdb8-1859-4462-a7dc-5b230d42dd6e" providerId="ADAL" clId="{D0471A20-DDB6-4D09-B22F-2DCC6C2ED9B6}" dt="2024-08-09T07:36:12.657" v="1277"/>
        <pc:sldMkLst>
          <pc:docMk/>
          <pc:sldMk cId="405473725" sldId="626"/>
        </pc:sldMkLst>
      </pc:sldChg>
      <pc:sldChg chg="add">
        <pc:chgData name="Xavier Tros de Ilarduya" userId="842ebdb8-1859-4462-a7dc-5b230d42dd6e" providerId="ADAL" clId="{D0471A20-DDB6-4D09-B22F-2DCC6C2ED9B6}" dt="2024-08-09T07:36:12.657" v="1277"/>
        <pc:sldMkLst>
          <pc:docMk/>
          <pc:sldMk cId="4040122191" sldId="627"/>
        </pc:sldMkLst>
      </pc:sldChg>
      <pc:sldChg chg="add">
        <pc:chgData name="Xavier Tros de Ilarduya" userId="842ebdb8-1859-4462-a7dc-5b230d42dd6e" providerId="ADAL" clId="{D0471A20-DDB6-4D09-B22F-2DCC6C2ED9B6}" dt="2024-08-09T07:36:12.657" v="1277"/>
        <pc:sldMkLst>
          <pc:docMk/>
          <pc:sldMk cId="1733135103" sldId="628"/>
        </pc:sldMkLst>
      </pc:sldChg>
      <pc:sldChg chg="add">
        <pc:chgData name="Xavier Tros de Ilarduya" userId="842ebdb8-1859-4462-a7dc-5b230d42dd6e" providerId="ADAL" clId="{D0471A20-DDB6-4D09-B22F-2DCC6C2ED9B6}" dt="2024-08-09T07:36:12.657" v="1277"/>
        <pc:sldMkLst>
          <pc:docMk/>
          <pc:sldMk cId="883998695" sldId="629"/>
        </pc:sldMkLst>
      </pc:sldChg>
      <pc:sldChg chg="add">
        <pc:chgData name="Xavier Tros de Ilarduya" userId="842ebdb8-1859-4462-a7dc-5b230d42dd6e" providerId="ADAL" clId="{D0471A20-DDB6-4D09-B22F-2DCC6C2ED9B6}" dt="2024-08-09T07:36:12.657" v="1277"/>
        <pc:sldMkLst>
          <pc:docMk/>
          <pc:sldMk cId="3704293243" sldId="630"/>
        </pc:sldMkLst>
      </pc:sldChg>
      <pc:sldChg chg="add">
        <pc:chgData name="Xavier Tros de Ilarduya" userId="842ebdb8-1859-4462-a7dc-5b230d42dd6e" providerId="ADAL" clId="{D0471A20-DDB6-4D09-B22F-2DCC6C2ED9B6}" dt="2024-08-09T07:36:12.657" v="1277"/>
        <pc:sldMkLst>
          <pc:docMk/>
          <pc:sldMk cId="274436390" sldId="631"/>
        </pc:sldMkLst>
      </pc:sldChg>
      <pc:sldChg chg="add">
        <pc:chgData name="Xavier Tros de Ilarduya" userId="842ebdb8-1859-4462-a7dc-5b230d42dd6e" providerId="ADAL" clId="{D0471A20-DDB6-4D09-B22F-2DCC6C2ED9B6}" dt="2024-08-09T07:36:12.657" v="1277"/>
        <pc:sldMkLst>
          <pc:docMk/>
          <pc:sldMk cId="1376100642" sldId="632"/>
        </pc:sldMkLst>
      </pc:sldChg>
      <pc:sldChg chg="add">
        <pc:chgData name="Xavier Tros de Ilarduya" userId="842ebdb8-1859-4462-a7dc-5b230d42dd6e" providerId="ADAL" clId="{D0471A20-DDB6-4D09-B22F-2DCC6C2ED9B6}" dt="2024-08-09T07:36:12.657" v="1277"/>
        <pc:sldMkLst>
          <pc:docMk/>
          <pc:sldMk cId="2041060231" sldId="633"/>
        </pc:sldMkLst>
      </pc:sldChg>
      <pc:sldChg chg="add">
        <pc:chgData name="Xavier Tros de Ilarduya" userId="842ebdb8-1859-4462-a7dc-5b230d42dd6e" providerId="ADAL" clId="{D0471A20-DDB6-4D09-B22F-2DCC6C2ED9B6}" dt="2024-08-09T07:36:12.657" v="1277"/>
        <pc:sldMkLst>
          <pc:docMk/>
          <pc:sldMk cId="2906288766" sldId="634"/>
        </pc:sldMkLst>
      </pc:sldChg>
      <pc:sldChg chg="add">
        <pc:chgData name="Xavier Tros de Ilarduya" userId="842ebdb8-1859-4462-a7dc-5b230d42dd6e" providerId="ADAL" clId="{D0471A20-DDB6-4D09-B22F-2DCC6C2ED9B6}" dt="2024-08-09T07:36:12.657" v="1277"/>
        <pc:sldMkLst>
          <pc:docMk/>
          <pc:sldMk cId="4064817221" sldId="635"/>
        </pc:sldMkLst>
      </pc:sldChg>
      <pc:sldChg chg="add">
        <pc:chgData name="Xavier Tros de Ilarduya" userId="842ebdb8-1859-4462-a7dc-5b230d42dd6e" providerId="ADAL" clId="{D0471A20-DDB6-4D09-B22F-2DCC6C2ED9B6}" dt="2024-08-09T07:36:12.657" v="1277"/>
        <pc:sldMkLst>
          <pc:docMk/>
          <pc:sldMk cId="1971527013" sldId="636"/>
        </pc:sldMkLst>
      </pc:sldChg>
      <pc:sldChg chg="add">
        <pc:chgData name="Xavier Tros de Ilarduya" userId="842ebdb8-1859-4462-a7dc-5b230d42dd6e" providerId="ADAL" clId="{D0471A20-DDB6-4D09-B22F-2DCC6C2ED9B6}" dt="2024-08-09T07:36:12.657" v="1277"/>
        <pc:sldMkLst>
          <pc:docMk/>
          <pc:sldMk cId="4117874642" sldId="637"/>
        </pc:sldMkLst>
      </pc:sldChg>
      <pc:sldChg chg="add">
        <pc:chgData name="Xavier Tros de Ilarduya" userId="842ebdb8-1859-4462-a7dc-5b230d42dd6e" providerId="ADAL" clId="{D0471A20-DDB6-4D09-B22F-2DCC6C2ED9B6}" dt="2024-08-09T07:36:12.657" v="1277"/>
        <pc:sldMkLst>
          <pc:docMk/>
          <pc:sldMk cId="3621828157" sldId="638"/>
        </pc:sldMkLst>
      </pc:sldChg>
      <pc:sldChg chg="add">
        <pc:chgData name="Xavier Tros de Ilarduya" userId="842ebdb8-1859-4462-a7dc-5b230d42dd6e" providerId="ADAL" clId="{D0471A20-DDB6-4D09-B22F-2DCC6C2ED9B6}" dt="2024-08-09T07:36:12.657" v="1277"/>
        <pc:sldMkLst>
          <pc:docMk/>
          <pc:sldMk cId="2101608686" sldId="639"/>
        </pc:sldMkLst>
      </pc:sldChg>
      <pc:sldChg chg="add">
        <pc:chgData name="Xavier Tros de Ilarduya" userId="842ebdb8-1859-4462-a7dc-5b230d42dd6e" providerId="ADAL" clId="{D0471A20-DDB6-4D09-B22F-2DCC6C2ED9B6}" dt="2024-08-09T07:36:12.657" v="1277"/>
        <pc:sldMkLst>
          <pc:docMk/>
          <pc:sldMk cId="2914010788" sldId="640"/>
        </pc:sldMkLst>
      </pc:sldChg>
      <pc:sldChg chg="add">
        <pc:chgData name="Xavier Tros de Ilarduya" userId="842ebdb8-1859-4462-a7dc-5b230d42dd6e" providerId="ADAL" clId="{D0471A20-DDB6-4D09-B22F-2DCC6C2ED9B6}" dt="2024-08-09T07:36:12.657" v="1277"/>
        <pc:sldMkLst>
          <pc:docMk/>
          <pc:sldMk cId="2731213751" sldId="641"/>
        </pc:sldMkLst>
      </pc:sldChg>
      <pc:sldChg chg="add">
        <pc:chgData name="Xavier Tros de Ilarduya" userId="842ebdb8-1859-4462-a7dc-5b230d42dd6e" providerId="ADAL" clId="{D0471A20-DDB6-4D09-B22F-2DCC6C2ED9B6}" dt="2024-08-09T07:36:12.657" v="1277"/>
        <pc:sldMkLst>
          <pc:docMk/>
          <pc:sldMk cId="3818715198" sldId="642"/>
        </pc:sldMkLst>
      </pc:sldChg>
      <pc:sldChg chg="add">
        <pc:chgData name="Xavier Tros de Ilarduya" userId="842ebdb8-1859-4462-a7dc-5b230d42dd6e" providerId="ADAL" clId="{D0471A20-DDB6-4D09-B22F-2DCC6C2ED9B6}" dt="2024-08-09T07:36:12.657" v="1277"/>
        <pc:sldMkLst>
          <pc:docMk/>
          <pc:sldMk cId="2551729623" sldId="643"/>
        </pc:sldMkLst>
      </pc:sldChg>
      <pc:sldChg chg="add">
        <pc:chgData name="Xavier Tros de Ilarduya" userId="842ebdb8-1859-4462-a7dc-5b230d42dd6e" providerId="ADAL" clId="{D0471A20-DDB6-4D09-B22F-2DCC6C2ED9B6}" dt="2024-08-09T07:36:12.657" v="1277"/>
        <pc:sldMkLst>
          <pc:docMk/>
          <pc:sldMk cId="2875930225" sldId="644"/>
        </pc:sldMkLst>
      </pc:sldChg>
      <pc:sldChg chg="add">
        <pc:chgData name="Xavier Tros de Ilarduya" userId="842ebdb8-1859-4462-a7dc-5b230d42dd6e" providerId="ADAL" clId="{D0471A20-DDB6-4D09-B22F-2DCC6C2ED9B6}" dt="2024-08-09T07:36:12.657" v="1277"/>
        <pc:sldMkLst>
          <pc:docMk/>
          <pc:sldMk cId="1360575922" sldId="645"/>
        </pc:sldMkLst>
      </pc:sldChg>
      <pc:sldChg chg="add">
        <pc:chgData name="Xavier Tros de Ilarduya" userId="842ebdb8-1859-4462-a7dc-5b230d42dd6e" providerId="ADAL" clId="{D0471A20-DDB6-4D09-B22F-2DCC6C2ED9B6}" dt="2024-08-09T07:36:12.657" v="1277"/>
        <pc:sldMkLst>
          <pc:docMk/>
          <pc:sldMk cId="2051867226" sldId="646"/>
        </pc:sldMkLst>
      </pc:sldChg>
      <pc:sldChg chg="add">
        <pc:chgData name="Xavier Tros de Ilarduya" userId="842ebdb8-1859-4462-a7dc-5b230d42dd6e" providerId="ADAL" clId="{D0471A20-DDB6-4D09-B22F-2DCC6C2ED9B6}" dt="2024-08-09T07:36:12.657" v="1277"/>
        <pc:sldMkLst>
          <pc:docMk/>
          <pc:sldMk cId="4135702504" sldId="647"/>
        </pc:sldMkLst>
      </pc:sldChg>
      <pc:sldChg chg="add">
        <pc:chgData name="Xavier Tros de Ilarduya" userId="842ebdb8-1859-4462-a7dc-5b230d42dd6e" providerId="ADAL" clId="{D0471A20-DDB6-4D09-B22F-2DCC6C2ED9B6}" dt="2024-08-09T07:36:12.657" v="1277"/>
        <pc:sldMkLst>
          <pc:docMk/>
          <pc:sldMk cId="3150367997" sldId="648"/>
        </pc:sldMkLst>
      </pc:sldChg>
      <pc:sldChg chg="add">
        <pc:chgData name="Xavier Tros de Ilarduya" userId="842ebdb8-1859-4462-a7dc-5b230d42dd6e" providerId="ADAL" clId="{D0471A20-DDB6-4D09-B22F-2DCC6C2ED9B6}" dt="2024-08-09T07:36:12.657" v="1277"/>
        <pc:sldMkLst>
          <pc:docMk/>
          <pc:sldMk cId="307122718" sldId="649"/>
        </pc:sldMkLst>
      </pc:sldChg>
      <pc:sldChg chg="add">
        <pc:chgData name="Xavier Tros de Ilarduya" userId="842ebdb8-1859-4462-a7dc-5b230d42dd6e" providerId="ADAL" clId="{D0471A20-DDB6-4D09-B22F-2DCC6C2ED9B6}" dt="2024-08-09T07:36:12.657" v="1277"/>
        <pc:sldMkLst>
          <pc:docMk/>
          <pc:sldMk cId="2754844007" sldId="650"/>
        </pc:sldMkLst>
      </pc:sldChg>
      <pc:sldChg chg="add">
        <pc:chgData name="Xavier Tros de Ilarduya" userId="842ebdb8-1859-4462-a7dc-5b230d42dd6e" providerId="ADAL" clId="{D0471A20-DDB6-4D09-B22F-2DCC6C2ED9B6}" dt="2024-08-09T07:36:12.657" v="1277"/>
        <pc:sldMkLst>
          <pc:docMk/>
          <pc:sldMk cId="95988834" sldId="651"/>
        </pc:sldMkLst>
      </pc:sldChg>
      <pc:sldChg chg="add">
        <pc:chgData name="Xavier Tros de Ilarduya" userId="842ebdb8-1859-4462-a7dc-5b230d42dd6e" providerId="ADAL" clId="{D0471A20-DDB6-4D09-B22F-2DCC6C2ED9B6}" dt="2024-08-09T07:36:12.657" v="1277"/>
        <pc:sldMkLst>
          <pc:docMk/>
          <pc:sldMk cId="138150678" sldId="652"/>
        </pc:sldMkLst>
      </pc:sldChg>
      <pc:sldChg chg="add">
        <pc:chgData name="Xavier Tros de Ilarduya" userId="842ebdb8-1859-4462-a7dc-5b230d42dd6e" providerId="ADAL" clId="{D0471A20-DDB6-4D09-B22F-2DCC6C2ED9B6}" dt="2024-08-09T07:36:12.657" v="1277"/>
        <pc:sldMkLst>
          <pc:docMk/>
          <pc:sldMk cId="1453453534" sldId="653"/>
        </pc:sldMkLst>
      </pc:sldChg>
      <pc:sldChg chg="add">
        <pc:chgData name="Xavier Tros de Ilarduya" userId="842ebdb8-1859-4462-a7dc-5b230d42dd6e" providerId="ADAL" clId="{D0471A20-DDB6-4D09-B22F-2DCC6C2ED9B6}" dt="2024-08-09T07:36:12.657" v="1277"/>
        <pc:sldMkLst>
          <pc:docMk/>
          <pc:sldMk cId="4107023227" sldId="654"/>
        </pc:sldMkLst>
      </pc:sldChg>
      <pc:sldChg chg="add">
        <pc:chgData name="Xavier Tros de Ilarduya" userId="842ebdb8-1859-4462-a7dc-5b230d42dd6e" providerId="ADAL" clId="{D0471A20-DDB6-4D09-B22F-2DCC6C2ED9B6}" dt="2024-08-09T07:36:12.657" v="1277"/>
        <pc:sldMkLst>
          <pc:docMk/>
          <pc:sldMk cId="1925742438" sldId="655"/>
        </pc:sldMkLst>
      </pc:sldChg>
      <pc:sldChg chg="add">
        <pc:chgData name="Xavier Tros de Ilarduya" userId="842ebdb8-1859-4462-a7dc-5b230d42dd6e" providerId="ADAL" clId="{D0471A20-DDB6-4D09-B22F-2DCC6C2ED9B6}" dt="2024-08-09T07:36:12.657" v="1277"/>
        <pc:sldMkLst>
          <pc:docMk/>
          <pc:sldMk cId="1997041989" sldId="656"/>
        </pc:sldMkLst>
      </pc:sldChg>
      <pc:sldChg chg="modSp add mod">
        <pc:chgData name="Xavier Tros de Ilarduya" userId="842ebdb8-1859-4462-a7dc-5b230d42dd6e" providerId="ADAL" clId="{D0471A20-DDB6-4D09-B22F-2DCC6C2ED9B6}" dt="2024-08-09T10:19:22.626" v="1298" actId="1036"/>
        <pc:sldMkLst>
          <pc:docMk/>
          <pc:sldMk cId="933399896" sldId="657"/>
        </pc:sldMkLst>
      </pc:sldChg>
      <pc:sldChg chg="modSp add mod">
        <pc:chgData name="Xavier Tros de Ilarduya" userId="842ebdb8-1859-4462-a7dc-5b230d42dd6e" providerId="ADAL" clId="{D0471A20-DDB6-4D09-B22F-2DCC6C2ED9B6}" dt="2024-08-09T10:19:31.391" v="1311" actId="1036"/>
        <pc:sldMkLst>
          <pc:docMk/>
          <pc:sldMk cId="398565626" sldId="658"/>
        </pc:sldMkLst>
      </pc:sldChg>
      <pc:sldChg chg="add del">
        <pc:chgData name="Xavier Tros de Ilarduya" userId="842ebdb8-1859-4462-a7dc-5b230d42dd6e" providerId="ADAL" clId="{D0471A20-DDB6-4D09-B22F-2DCC6C2ED9B6}" dt="2024-08-09T10:19:38.974" v="1312" actId="47"/>
        <pc:sldMkLst>
          <pc:docMk/>
          <pc:sldMk cId="3487686290" sldId="659"/>
        </pc:sldMkLst>
      </pc:sldChg>
      <pc:sldChg chg="add del">
        <pc:chgData name="Xavier Tros de Ilarduya" userId="842ebdb8-1859-4462-a7dc-5b230d42dd6e" providerId="ADAL" clId="{D0471A20-DDB6-4D09-B22F-2DCC6C2ED9B6}" dt="2024-08-09T10:19:38.974" v="1312" actId="47"/>
        <pc:sldMkLst>
          <pc:docMk/>
          <pc:sldMk cId="404124146" sldId="660"/>
        </pc:sldMkLst>
      </pc:sldChg>
      <pc:sldChg chg="add del">
        <pc:chgData name="Xavier Tros de Ilarduya" userId="842ebdb8-1859-4462-a7dc-5b230d42dd6e" providerId="ADAL" clId="{D0471A20-DDB6-4D09-B22F-2DCC6C2ED9B6}" dt="2024-08-08T15:00:07.112" v="924" actId="47"/>
        <pc:sldMkLst>
          <pc:docMk/>
          <pc:sldMk cId="1370387520" sldId="663"/>
        </pc:sldMkLst>
      </pc:sldChg>
      <pc:sldChg chg="modSp add del mod chgLayout">
        <pc:chgData name="Xavier Tros de Ilarduya" userId="842ebdb8-1859-4462-a7dc-5b230d42dd6e" providerId="ADAL" clId="{D0471A20-DDB6-4D09-B22F-2DCC6C2ED9B6}" dt="2024-08-08T14:54:43.562" v="894" actId="47"/>
        <pc:sldMkLst>
          <pc:docMk/>
          <pc:sldMk cId="860655789" sldId="673"/>
        </pc:sldMkLst>
      </pc:sldChg>
      <pc:sldChg chg="modSp add del mod chgLayout">
        <pc:chgData name="Xavier Tros de Ilarduya" userId="842ebdb8-1859-4462-a7dc-5b230d42dd6e" providerId="ADAL" clId="{D0471A20-DDB6-4D09-B22F-2DCC6C2ED9B6}" dt="2024-08-08T14:54:43.562" v="894" actId="47"/>
        <pc:sldMkLst>
          <pc:docMk/>
          <pc:sldMk cId="1662658034" sldId="675"/>
        </pc:sldMkLst>
      </pc:sldChg>
      <pc:sldChg chg="modSp add del mod chgLayout">
        <pc:chgData name="Xavier Tros de Ilarduya" userId="842ebdb8-1859-4462-a7dc-5b230d42dd6e" providerId="ADAL" clId="{D0471A20-DDB6-4D09-B22F-2DCC6C2ED9B6}" dt="2024-08-08T14:54:43.562" v="894" actId="47"/>
        <pc:sldMkLst>
          <pc:docMk/>
          <pc:sldMk cId="3729450590" sldId="676"/>
        </pc:sldMkLst>
      </pc:sldChg>
      <pc:sldChg chg="modSp add del mod chgLayout">
        <pc:chgData name="Xavier Tros de Ilarduya" userId="842ebdb8-1859-4462-a7dc-5b230d42dd6e" providerId="ADAL" clId="{D0471A20-DDB6-4D09-B22F-2DCC6C2ED9B6}" dt="2024-08-08T14:54:43.562" v="894" actId="47"/>
        <pc:sldMkLst>
          <pc:docMk/>
          <pc:sldMk cId="1784237481" sldId="677"/>
        </pc:sldMkLst>
      </pc:sldChg>
      <pc:sldMasterChg chg="addSp delSp modSp mod modTransition addSldLayout delSldLayout modSldLayout sldLayoutOrd">
        <pc:chgData name="Xavier Tros de Ilarduya" userId="842ebdb8-1859-4462-a7dc-5b230d42dd6e" providerId="ADAL" clId="{D0471A20-DDB6-4D09-B22F-2DCC6C2ED9B6}" dt="2024-08-08T15:00:07.112" v="924" actId="47"/>
        <pc:sldMasterMkLst>
          <pc:docMk/>
          <pc:sldMasterMk cId="2867419509" sldId="2147483663"/>
        </pc:sldMasterMkLst>
        <pc:sldLayoutChg chg="addSp delSp modSp mod modTransition">
          <pc:chgData name="Xavier Tros de Ilarduya" userId="842ebdb8-1859-4462-a7dc-5b230d42dd6e" providerId="ADAL" clId="{D0471A20-DDB6-4D09-B22F-2DCC6C2ED9B6}" dt="2024-08-07T07:55:53.616" v="472" actId="478"/>
          <pc:sldLayoutMkLst>
            <pc:docMk/>
            <pc:sldMasterMk cId="2867419509" sldId="2147483663"/>
            <pc:sldLayoutMk cId="2526545324" sldId="2147483664"/>
          </pc:sldLayoutMkLst>
        </pc:sldLayoutChg>
        <pc:sldLayoutChg chg="addSp delSp modSp mod modTransition">
          <pc:chgData name="Xavier Tros de Ilarduya" userId="842ebdb8-1859-4462-a7dc-5b230d42dd6e" providerId="ADAL" clId="{D0471A20-DDB6-4D09-B22F-2DCC6C2ED9B6}" dt="2024-08-06T11:20:58.668" v="275"/>
          <pc:sldLayoutMkLst>
            <pc:docMk/>
            <pc:sldMasterMk cId="2867419509" sldId="2147483663"/>
            <pc:sldLayoutMk cId="60106050" sldId="2147483665"/>
          </pc:sldLayoutMkLst>
        </pc:sldLayoutChg>
        <pc:sldLayoutChg chg="modSp mod modTransition">
          <pc:chgData name="Xavier Tros de Ilarduya" userId="842ebdb8-1859-4462-a7dc-5b230d42dd6e" providerId="ADAL" clId="{D0471A20-DDB6-4D09-B22F-2DCC6C2ED9B6}" dt="2024-08-07T07:57:14.380" v="476" actId="255"/>
          <pc:sldLayoutMkLst>
            <pc:docMk/>
            <pc:sldMasterMk cId="2867419509" sldId="2147483663"/>
            <pc:sldLayoutMk cId="758693140" sldId="2147483672"/>
          </pc:sldLayoutMkLst>
        </pc:sldLayoutChg>
        <pc:sldLayoutChg chg="modSp mod modTransition">
          <pc:chgData name="Xavier Tros de Ilarduya" userId="842ebdb8-1859-4462-a7dc-5b230d42dd6e" providerId="ADAL" clId="{D0471A20-DDB6-4D09-B22F-2DCC6C2ED9B6}" dt="2024-08-07T21:03:51.676" v="804" actId="14100"/>
          <pc:sldLayoutMkLst>
            <pc:docMk/>
            <pc:sldMasterMk cId="2867419509" sldId="2147483663"/>
            <pc:sldLayoutMk cId="394666868" sldId="2147483673"/>
          </pc:sldLayoutMkLst>
        </pc:sldLayoutChg>
        <pc:sldLayoutChg chg="del">
          <pc:chgData name="Xavier Tros de Ilarduya" userId="842ebdb8-1859-4462-a7dc-5b230d42dd6e" providerId="ADAL" clId="{D0471A20-DDB6-4D09-B22F-2DCC6C2ED9B6}" dt="2024-08-06T10:21:16.993" v="77" actId="2696"/>
          <pc:sldLayoutMkLst>
            <pc:docMk/>
            <pc:sldMasterMk cId="2867419509" sldId="2147483663"/>
            <pc:sldLayoutMk cId="1262336009" sldId="2147483674"/>
          </pc:sldLayoutMkLst>
        </pc:sldLayoutChg>
        <pc:sldLayoutChg chg="modSp mod modTransition">
          <pc:chgData name="Xavier Tros de Ilarduya" userId="842ebdb8-1859-4462-a7dc-5b230d42dd6e" providerId="ADAL" clId="{D0471A20-DDB6-4D09-B22F-2DCC6C2ED9B6}" dt="2024-08-07T18:44:26.886" v="754" actId="14100"/>
          <pc:sldLayoutMkLst>
            <pc:docMk/>
            <pc:sldMasterMk cId="2867419509" sldId="2147483663"/>
            <pc:sldLayoutMk cId="1378839153" sldId="2147483676"/>
          </pc:sldLayoutMkLst>
        </pc:sldLayoutChg>
        <pc:sldLayoutChg chg="modSp mod modTransition">
          <pc:chgData name="Xavier Tros de Ilarduya" userId="842ebdb8-1859-4462-a7dc-5b230d42dd6e" providerId="ADAL" clId="{D0471A20-DDB6-4D09-B22F-2DCC6C2ED9B6}" dt="2024-08-06T11:20:58.668" v="275"/>
          <pc:sldLayoutMkLst>
            <pc:docMk/>
            <pc:sldMasterMk cId="2867419509" sldId="2147483663"/>
            <pc:sldLayoutMk cId="1790766746" sldId="2147483679"/>
          </pc:sldLayoutMkLst>
        </pc:sldLayoutChg>
        <pc:sldLayoutChg chg="modSp mod modTransition">
          <pc:chgData name="Xavier Tros de Ilarduya" userId="842ebdb8-1859-4462-a7dc-5b230d42dd6e" providerId="ADAL" clId="{D0471A20-DDB6-4D09-B22F-2DCC6C2ED9B6}" dt="2024-08-07T21:03:58.275" v="805" actId="14100"/>
          <pc:sldLayoutMkLst>
            <pc:docMk/>
            <pc:sldMasterMk cId="2867419509" sldId="2147483663"/>
            <pc:sldLayoutMk cId="3031484294" sldId="2147483680"/>
          </pc:sldLayoutMkLst>
        </pc:sldLayoutChg>
        <pc:sldLayoutChg chg="modTransition">
          <pc:chgData name="Xavier Tros de Ilarduya" userId="842ebdb8-1859-4462-a7dc-5b230d42dd6e" providerId="ADAL" clId="{D0471A20-DDB6-4D09-B22F-2DCC6C2ED9B6}" dt="2024-08-06T11:20:58.668" v="275"/>
          <pc:sldLayoutMkLst>
            <pc:docMk/>
            <pc:sldMasterMk cId="2867419509" sldId="2147483663"/>
            <pc:sldLayoutMk cId="936982558" sldId="2147483681"/>
          </pc:sldLayoutMkLst>
        </pc:sldLayoutChg>
        <pc:sldLayoutChg chg="modTransition">
          <pc:chgData name="Xavier Tros de Ilarduya" userId="842ebdb8-1859-4462-a7dc-5b230d42dd6e" providerId="ADAL" clId="{D0471A20-DDB6-4D09-B22F-2DCC6C2ED9B6}" dt="2024-08-06T11:20:58.668" v="275"/>
          <pc:sldLayoutMkLst>
            <pc:docMk/>
            <pc:sldMasterMk cId="2867419509" sldId="2147483663"/>
            <pc:sldLayoutMk cId="2343089181" sldId="2147483682"/>
          </pc:sldLayoutMkLst>
        </pc:sldLayoutChg>
        <pc:sldLayoutChg chg="addSp delSp modSp new mod modTransition">
          <pc:chgData name="Xavier Tros de Ilarduya" userId="842ebdb8-1859-4462-a7dc-5b230d42dd6e" providerId="ADAL" clId="{D0471A20-DDB6-4D09-B22F-2DCC6C2ED9B6}" dt="2024-08-06T14:37:36.398" v="436" actId="20577"/>
          <pc:sldLayoutMkLst>
            <pc:docMk/>
            <pc:sldMasterMk cId="2867419509" sldId="2147483663"/>
            <pc:sldLayoutMk cId="3075244371" sldId="2147483683"/>
          </pc:sldLayoutMkLst>
        </pc:sldLayoutChg>
        <pc:sldLayoutChg chg="modSp mod ord">
          <pc:chgData name="Xavier Tros de Ilarduya" userId="842ebdb8-1859-4462-a7dc-5b230d42dd6e" providerId="ADAL" clId="{D0471A20-DDB6-4D09-B22F-2DCC6C2ED9B6}" dt="2024-08-07T19:10:34.775" v="800" actId="20577"/>
          <pc:sldLayoutMkLst>
            <pc:docMk/>
            <pc:sldMasterMk cId="2867419509" sldId="2147483663"/>
            <pc:sldLayoutMk cId="1735833780" sldId="2147483684"/>
          </pc:sldLayoutMkLst>
        </pc:sldLayoutChg>
        <pc:sldLayoutChg chg="addSp modSp add mod ord modTransition">
          <pc:chgData name="Xavier Tros de Ilarduya" userId="842ebdb8-1859-4462-a7dc-5b230d42dd6e" providerId="ADAL" clId="{D0471A20-DDB6-4D09-B22F-2DCC6C2ED9B6}" dt="2024-08-08T10:17:07.311" v="816"/>
          <pc:sldLayoutMkLst>
            <pc:docMk/>
            <pc:sldMasterMk cId="2867419509" sldId="2147483663"/>
            <pc:sldLayoutMk cId="1965543281" sldId="2147483685"/>
          </pc:sldLayoutMkLst>
        </pc:sldLayoutChg>
        <pc:sldLayoutChg chg="addSp modSp mod ord">
          <pc:chgData name="Xavier Tros de Ilarduya" userId="842ebdb8-1859-4462-a7dc-5b230d42dd6e" providerId="ADAL" clId="{D0471A20-DDB6-4D09-B22F-2DCC6C2ED9B6}" dt="2024-08-08T10:16:33.348" v="814" actId="6014"/>
          <pc:sldLayoutMkLst>
            <pc:docMk/>
            <pc:sldMasterMk cId="2867419509" sldId="2147483663"/>
            <pc:sldLayoutMk cId="1100925986" sldId="2147483686"/>
          </pc:sldLayoutMkLst>
        </pc:sldLayoutChg>
        <pc:sldLayoutChg chg="del">
          <pc:chgData name="Xavier Tros de Ilarduya" userId="842ebdb8-1859-4462-a7dc-5b230d42dd6e" providerId="ADAL" clId="{D0471A20-DDB6-4D09-B22F-2DCC6C2ED9B6}" dt="2024-08-08T15:00:07.112" v="924" actId="47"/>
          <pc:sldLayoutMkLst>
            <pc:docMk/>
            <pc:sldMasterMk cId="2867419509" sldId="2147483663"/>
            <pc:sldLayoutMk cId="1521111599" sldId="2147483687"/>
          </pc:sldLayoutMkLst>
        </pc:sldLayoutChg>
      </pc:sldMasterChg>
      <pc:sldMasterChg chg="addSp modSp">
        <pc:chgData name="Xavier Tros de Ilarduya" userId="842ebdb8-1859-4462-a7dc-5b230d42dd6e" providerId="ADAL" clId="{D0471A20-DDB6-4D09-B22F-2DCC6C2ED9B6}" dt="2024-08-06T10:13:45.246" v="66"/>
        <pc:sldMasterMkLst>
          <pc:docMk/>
          <pc:sldMasterMk cId="2709587574" sldId="2147483683"/>
        </pc:sldMasterMkLst>
      </pc:sldMasterChg>
    </pc:docChg>
  </pc:docChgLst>
  <pc:docChgLst>
    <pc:chgData name="Xavier Tros de Ilarduya" userId="842ebdb8-1859-4462-a7dc-5b230d42dd6e" providerId="ADAL" clId="{3DE77E70-6B01-4EF3-89F7-27D3330BC4DC}"/>
    <pc:docChg chg="undo custSel addSld delSld modSld modSection">
      <pc:chgData name="Xavier Tros de Ilarduya" userId="842ebdb8-1859-4462-a7dc-5b230d42dd6e" providerId="ADAL" clId="{3DE77E70-6B01-4EF3-89F7-27D3330BC4DC}" dt="2025-01-29T09:57:46.625" v="230" actId="1036"/>
      <pc:docMkLst>
        <pc:docMk/>
      </pc:docMkLst>
      <pc:sldChg chg="addSp delSp modSp new del mod modClrScheme chgLayout">
        <pc:chgData name="Xavier Tros de Ilarduya" userId="842ebdb8-1859-4462-a7dc-5b230d42dd6e" providerId="ADAL" clId="{3DE77E70-6B01-4EF3-89F7-27D3330BC4DC}" dt="2025-01-29T09:43:52.229" v="3" actId="47"/>
        <pc:sldMkLst>
          <pc:docMk/>
          <pc:sldMk cId="806024926" sldId="1043"/>
        </pc:sldMkLst>
        <pc:spChg chg="del mod ord">
          <ac:chgData name="Xavier Tros de Ilarduya" userId="842ebdb8-1859-4462-a7dc-5b230d42dd6e" providerId="ADAL" clId="{3DE77E70-6B01-4EF3-89F7-27D3330BC4DC}" dt="2025-01-29T09:43:38.007" v="1" actId="700"/>
          <ac:spMkLst>
            <pc:docMk/>
            <pc:sldMk cId="806024926" sldId="1043"/>
            <ac:spMk id="2" creationId="{04AB9F70-DAF6-C3C5-A901-3369DF36BFCC}"/>
          </ac:spMkLst>
        </pc:spChg>
        <pc:spChg chg="del mod ord">
          <ac:chgData name="Xavier Tros de Ilarduya" userId="842ebdb8-1859-4462-a7dc-5b230d42dd6e" providerId="ADAL" clId="{3DE77E70-6B01-4EF3-89F7-27D3330BC4DC}" dt="2025-01-29T09:43:38.007" v="1" actId="700"/>
          <ac:spMkLst>
            <pc:docMk/>
            <pc:sldMk cId="806024926" sldId="1043"/>
            <ac:spMk id="3" creationId="{66D6295B-0719-2406-5F5A-34FFDDA77EC7}"/>
          </ac:spMkLst>
        </pc:spChg>
        <pc:spChg chg="del mod ord">
          <ac:chgData name="Xavier Tros de Ilarduya" userId="842ebdb8-1859-4462-a7dc-5b230d42dd6e" providerId="ADAL" clId="{3DE77E70-6B01-4EF3-89F7-27D3330BC4DC}" dt="2025-01-29T09:43:38.007" v="1" actId="700"/>
          <ac:spMkLst>
            <pc:docMk/>
            <pc:sldMk cId="806024926" sldId="1043"/>
            <ac:spMk id="4" creationId="{277F86F8-F543-0E3F-CB04-7DACF674D283}"/>
          </ac:spMkLst>
        </pc:spChg>
        <pc:spChg chg="add mod ord">
          <ac:chgData name="Xavier Tros de Ilarduya" userId="842ebdb8-1859-4462-a7dc-5b230d42dd6e" providerId="ADAL" clId="{3DE77E70-6B01-4EF3-89F7-27D3330BC4DC}" dt="2025-01-29T09:43:38.007" v="1" actId="700"/>
          <ac:spMkLst>
            <pc:docMk/>
            <pc:sldMk cId="806024926" sldId="1043"/>
            <ac:spMk id="5" creationId="{DCE6E26F-CA0D-D9D6-507D-17C9C1305744}"/>
          </ac:spMkLst>
        </pc:spChg>
        <pc:spChg chg="add mod ord">
          <ac:chgData name="Xavier Tros de Ilarduya" userId="842ebdb8-1859-4462-a7dc-5b230d42dd6e" providerId="ADAL" clId="{3DE77E70-6B01-4EF3-89F7-27D3330BC4DC}" dt="2025-01-29T09:43:38.007" v="1" actId="700"/>
          <ac:spMkLst>
            <pc:docMk/>
            <pc:sldMk cId="806024926" sldId="1043"/>
            <ac:spMk id="6" creationId="{25F691E5-025F-379D-70F0-736016BE9CEB}"/>
          </ac:spMkLst>
        </pc:spChg>
        <pc:spChg chg="add mod ord">
          <ac:chgData name="Xavier Tros de Ilarduya" userId="842ebdb8-1859-4462-a7dc-5b230d42dd6e" providerId="ADAL" clId="{3DE77E70-6B01-4EF3-89F7-27D3330BC4DC}" dt="2025-01-29T09:43:38.007" v="1" actId="700"/>
          <ac:spMkLst>
            <pc:docMk/>
            <pc:sldMk cId="806024926" sldId="1043"/>
            <ac:spMk id="7" creationId="{9249BCD8-AEA0-026C-0217-2E33B3301237}"/>
          </ac:spMkLst>
        </pc:spChg>
        <pc:spChg chg="add mod ord">
          <ac:chgData name="Xavier Tros de Ilarduya" userId="842ebdb8-1859-4462-a7dc-5b230d42dd6e" providerId="ADAL" clId="{3DE77E70-6B01-4EF3-89F7-27D3330BC4DC}" dt="2025-01-29T09:43:38.007" v="1" actId="700"/>
          <ac:spMkLst>
            <pc:docMk/>
            <pc:sldMk cId="806024926" sldId="1043"/>
            <ac:spMk id="8" creationId="{0E700F96-5568-DEAD-03AC-BD29D7BB7B3C}"/>
          </ac:spMkLst>
        </pc:spChg>
      </pc:sldChg>
      <pc:sldChg chg="addSp delSp modSp add mod">
        <pc:chgData name="Xavier Tros de Ilarduya" userId="842ebdb8-1859-4462-a7dc-5b230d42dd6e" providerId="ADAL" clId="{3DE77E70-6B01-4EF3-89F7-27D3330BC4DC}" dt="2025-01-29T09:51:11.747" v="9" actId="208"/>
        <pc:sldMkLst>
          <pc:docMk/>
          <pc:sldMk cId="1937466148" sldId="1054"/>
        </pc:sldMkLst>
        <pc:spChg chg="add del mod">
          <ac:chgData name="Xavier Tros de Ilarduya" userId="842ebdb8-1859-4462-a7dc-5b230d42dd6e" providerId="ADAL" clId="{3DE77E70-6B01-4EF3-89F7-27D3330BC4DC}" dt="2025-01-29T09:50:51.270" v="5" actId="22"/>
          <ac:spMkLst>
            <pc:docMk/>
            <pc:sldMk cId="1937466148" sldId="1054"/>
            <ac:spMk id="6" creationId="{26F30832-51C0-C1EB-1AEE-85BA31B8C4A4}"/>
          </ac:spMkLst>
        </pc:spChg>
        <pc:spChg chg="add mod">
          <ac:chgData name="Xavier Tros de Ilarduya" userId="842ebdb8-1859-4462-a7dc-5b230d42dd6e" providerId="ADAL" clId="{3DE77E70-6B01-4EF3-89F7-27D3330BC4DC}" dt="2025-01-29T09:51:11.747" v="9" actId="208"/>
          <ac:spMkLst>
            <pc:docMk/>
            <pc:sldMk cId="1937466148" sldId="1054"/>
            <ac:spMk id="10" creationId="{0611985F-7595-4987-A549-DBB4274CFB3E}"/>
          </ac:spMkLst>
        </pc:spChg>
        <pc:picChg chg="del">
          <ac:chgData name="Xavier Tros de Ilarduya" userId="842ebdb8-1859-4462-a7dc-5b230d42dd6e" providerId="ADAL" clId="{3DE77E70-6B01-4EF3-89F7-27D3330BC4DC}" dt="2025-01-29T09:50:49.012" v="4" actId="478"/>
          <ac:picMkLst>
            <pc:docMk/>
            <pc:sldMk cId="1937466148" sldId="1054"/>
            <ac:picMk id="7" creationId="{F095E404-781C-E282-E570-2EC99026CE17}"/>
          </ac:picMkLst>
        </pc:picChg>
        <pc:picChg chg="add mod ord modCrop">
          <ac:chgData name="Xavier Tros de Ilarduya" userId="842ebdb8-1859-4462-a7dc-5b230d42dd6e" providerId="ADAL" clId="{3DE77E70-6B01-4EF3-89F7-27D3330BC4DC}" dt="2025-01-29T09:50:58.061" v="7" actId="18131"/>
          <ac:picMkLst>
            <pc:docMk/>
            <pc:sldMk cId="1937466148" sldId="1054"/>
            <ac:picMk id="9" creationId="{709C30AB-EEF8-EF06-9669-B45F7A8DB404}"/>
          </ac:picMkLst>
        </pc:picChg>
      </pc:sldChg>
      <pc:sldChg chg="modSp add mod">
        <pc:chgData name="Xavier Tros de Ilarduya" userId="842ebdb8-1859-4462-a7dc-5b230d42dd6e" providerId="ADAL" clId="{3DE77E70-6B01-4EF3-89F7-27D3330BC4DC}" dt="2025-01-29T09:57:22.393" v="187" actId="1035"/>
        <pc:sldMkLst>
          <pc:docMk/>
          <pc:sldMk cId="1265272027" sldId="1064"/>
        </pc:sldMkLst>
        <pc:spChg chg="mod">
          <ac:chgData name="Xavier Tros de Ilarduya" userId="842ebdb8-1859-4462-a7dc-5b230d42dd6e" providerId="ADAL" clId="{3DE77E70-6B01-4EF3-89F7-27D3330BC4DC}" dt="2025-01-29T09:57:10.146" v="126" actId="1036"/>
          <ac:spMkLst>
            <pc:docMk/>
            <pc:sldMk cId="1265272027" sldId="1064"/>
            <ac:spMk id="3" creationId="{D53F1B19-C449-660C-C288-38E5B07DAD20}"/>
          </ac:spMkLst>
        </pc:spChg>
        <pc:spChg chg="mod">
          <ac:chgData name="Xavier Tros de Ilarduya" userId="842ebdb8-1859-4462-a7dc-5b230d42dd6e" providerId="ADAL" clId="{3DE77E70-6B01-4EF3-89F7-27D3330BC4DC}" dt="2025-01-29T09:57:22.393" v="187" actId="1035"/>
          <ac:spMkLst>
            <pc:docMk/>
            <pc:sldMk cId="1265272027" sldId="1064"/>
            <ac:spMk id="20" creationId="{38E021E8-E3E8-0ABE-818D-7B72B294FA18}"/>
          </ac:spMkLst>
        </pc:spChg>
        <pc:spChg chg="mod">
          <ac:chgData name="Xavier Tros de Ilarduya" userId="842ebdb8-1859-4462-a7dc-5b230d42dd6e" providerId="ADAL" clId="{3DE77E70-6B01-4EF3-89F7-27D3330BC4DC}" dt="2025-01-29T09:57:22.393" v="187" actId="1035"/>
          <ac:spMkLst>
            <pc:docMk/>
            <pc:sldMk cId="1265272027" sldId="1064"/>
            <ac:spMk id="22" creationId="{02F3BFFF-0A4A-97DF-841C-BABD8CD92DA1}"/>
          </ac:spMkLst>
        </pc:spChg>
        <pc:picChg chg="mod">
          <ac:chgData name="Xavier Tros de Ilarduya" userId="842ebdb8-1859-4462-a7dc-5b230d42dd6e" providerId="ADAL" clId="{3DE77E70-6B01-4EF3-89F7-27D3330BC4DC}" dt="2025-01-29T09:57:22.393" v="187" actId="1035"/>
          <ac:picMkLst>
            <pc:docMk/>
            <pc:sldMk cId="1265272027" sldId="1064"/>
            <ac:picMk id="17" creationId="{14D5CDA0-C9C0-4C4C-3BD6-B865BD37DAD5}"/>
          </ac:picMkLst>
        </pc:picChg>
        <pc:picChg chg="mod">
          <ac:chgData name="Xavier Tros de Ilarduya" userId="842ebdb8-1859-4462-a7dc-5b230d42dd6e" providerId="ADAL" clId="{3DE77E70-6B01-4EF3-89F7-27D3330BC4DC}" dt="2025-01-29T09:57:22.393" v="187" actId="1035"/>
          <ac:picMkLst>
            <pc:docMk/>
            <pc:sldMk cId="1265272027" sldId="1064"/>
            <ac:picMk id="19" creationId="{6C8D2712-7ABD-AB8C-116E-3B5C0F4FE406}"/>
          </ac:picMkLst>
        </pc:picChg>
      </pc:sldChg>
      <pc:sldChg chg="modSp add mod">
        <pc:chgData name="Xavier Tros de Ilarduya" userId="842ebdb8-1859-4462-a7dc-5b230d42dd6e" providerId="ADAL" clId="{3DE77E70-6B01-4EF3-89F7-27D3330BC4DC}" dt="2025-01-29T09:57:46.625" v="230" actId="1036"/>
        <pc:sldMkLst>
          <pc:docMk/>
          <pc:sldMk cId="622987709" sldId="1065"/>
        </pc:sldMkLst>
        <pc:spChg chg="mod">
          <ac:chgData name="Xavier Tros de Ilarduya" userId="842ebdb8-1859-4462-a7dc-5b230d42dd6e" providerId="ADAL" clId="{3DE77E70-6B01-4EF3-89F7-27D3330BC4DC}" dt="2025-01-29T09:57:46.625" v="230" actId="1036"/>
          <ac:spMkLst>
            <pc:docMk/>
            <pc:sldMk cId="622987709" sldId="1065"/>
            <ac:spMk id="4" creationId="{06A5127A-92DB-1268-490D-C2665051388E}"/>
          </ac:spMkLst>
        </pc:spChg>
        <pc:spChg chg="mod">
          <ac:chgData name="Xavier Tros de Ilarduya" userId="842ebdb8-1859-4462-a7dc-5b230d42dd6e" providerId="ADAL" clId="{3DE77E70-6B01-4EF3-89F7-27D3330BC4DC}" dt="2025-01-29T09:57:46.625" v="230" actId="1036"/>
          <ac:spMkLst>
            <pc:docMk/>
            <pc:sldMk cId="622987709" sldId="1065"/>
            <ac:spMk id="10" creationId="{A2EFA7B9-A634-649E-A5A0-4F93C5DCADA5}"/>
          </ac:spMkLst>
        </pc:spChg>
        <pc:picChg chg="mod">
          <ac:chgData name="Xavier Tros de Ilarduya" userId="842ebdb8-1859-4462-a7dc-5b230d42dd6e" providerId="ADAL" clId="{3DE77E70-6B01-4EF3-89F7-27D3330BC4DC}" dt="2025-01-29T09:57:46.625" v="230" actId="1036"/>
          <ac:picMkLst>
            <pc:docMk/>
            <pc:sldMk cId="622987709" sldId="1065"/>
            <ac:picMk id="9" creationId="{200ACF2D-9E36-AD7A-60FB-B59F67227865}"/>
          </ac:picMkLst>
        </pc:picChg>
        <pc:picChg chg="mod">
          <ac:chgData name="Xavier Tros de Ilarduya" userId="842ebdb8-1859-4462-a7dc-5b230d42dd6e" providerId="ADAL" clId="{3DE77E70-6B01-4EF3-89F7-27D3330BC4DC}" dt="2025-01-29T09:57:46.625" v="230" actId="1036"/>
          <ac:picMkLst>
            <pc:docMk/>
            <pc:sldMk cId="622987709" sldId="1065"/>
            <ac:picMk id="11" creationId="{4A313433-37CB-DE9F-8B2C-2623659EA17B}"/>
          </ac:picMkLst>
        </pc:picChg>
      </pc:sldChg>
      <pc:sldChg chg="modSp add mod">
        <pc:chgData name="Xavier Tros de Ilarduya" userId="842ebdb8-1859-4462-a7dc-5b230d42dd6e" providerId="ADAL" clId="{3DE77E70-6B01-4EF3-89F7-27D3330BC4DC}" dt="2025-01-29T09:56:35.797" v="35" actId="1036"/>
        <pc:sldMkLst>
          <pc:docMk/>
          <pc:sldMk cId="3516221900" sldId="1066"/>
        </pc:sldMkLst>
        <pc:picChg chg="mod">
          <ac:chgData name="Xavier Tros de Ilarduya" userId="842ebdb8-1859-4462-a7dc-5b230d42dd6e" providerId="ADAL" clId="{3DE77E70-6B01-4EF3-89F7-27D3330BC4DC}" dt="2025-01-29T09:56:35.797" v="35" actId="1036"/>
          <ac:picMkLst>
            <pc:docMk/>
            <pc:sldMk cId="3516221900" sldId="1066"/>
            <ac:picMk id="10" creationId="{E7D056FC-29D7-3E8D-EADC-30E9BFA48897}"/>
          </ac:picMkLst>
        </pc:picChg>
        <pc:picChg chg="mod">
          <ac:chgData name="Xavier Tros de Ilarduya" userId="842ebdb8-1859-4462-a7dc-5b230d42dd6e" providerId="ADAL" clId="{3DE77E70-6B01-4EF3-89F7-27D3330BC4DC}" dt="2025-01-29T09:56:35.797" v="35" actId="1036"/>
          <ac:picMkLst>
            <pc:docMk/>
            <pc:sldMk cId="3516221900" sldId="1066"/>
            <ac:picMk id="14" creationId="{592FAAA2-D12F-7A09-DA49-2125B859C7AF}"/>
          </ac:picMkLst>
        </pc:picChg>
      </pc:sldChg>
      <pc:sldChg chg="modSp add mod">
        <pc:chgData name="Xavier Tros de Ilarduya" userId="842ebdb8-1859-4462-a7dc-5b230d42dd6e" providerId="ADAL" clId="{3DE77E70-6B01-4EF3-89F7-27D3330BC4DC}" dt="2025-01-29T09:56:49.772" v="82" actId="1036"/>
        <pc:sldMkLst>
          <pc:docMk/>
          <pc:sldMk cId="2842085409" sldId="1067"/>
        </pc:sldMkLst>
        <pc:picChg chg="mod">
          <ac:chgData name="Xavier Tros de Ilarduya" userId="842ebdb8-1859-4462-a7dc-5b230d42dd6e" providerId="ADAL" clId="{3DE77E70-6B01-4EF3-89F7-27D3330BC4DC}" dt="2025-01-29T09:56:49.772" v="82" actId="1036"/>
          <ac:picMkLst>
            <pc:docMk/>
            <pc:sldMk cId="2842085409" sldId="1067"/>
            <ac:picMk id="3" creationId="{015CC4F3-1749-0ACD-8AC2-9614A56A833D}"/>
          </ac:picMkLst>
        </pc:picChg>
        <pc:picChg chg="mod">
          <ac:chgData name="Xavier Tros de Ilarduya" userId="842ebdb8-1859-4462-a7dc-5b230d42dd6e" providerId="ADAL" clId="{3DE77E70-6B01-4EF3-89F7-27D3330BC4DC}" dt="2025-01-29T09:56:49.772" v="82" actId="1036"/>
          <ac:picMkLst>
            <pc:docMk/>
            <pc:sldMk cId="2842085409" sldId="1067"/>
            <ac:picMk id="12" creationId="{3E3B8D9D-77EF-8586-15A8-2F76368D3A33}"/>
          </ac:picMkLst>
        </pc:picChg>
      </pc:sldChg>
      <pc:sldChg chg="modSp add mod">
        <pc:chgData name="Xavier Tros de Ilarduya" userId="842ebdb8-1859-4462-a7dc-5b230d42dd6e" providerId="ADAL" clId="{3DE77E70-6B01-4EF3-89F7-27D3330BC4DC}" dt="2025-01-29T09:56:42.879" v="61" actId="1036"/>
        <pc:sldMkLst>
          <pc:docMk/>
          <pc:sldMk cId="1840315077" sldId="1068"/>
        </pc:sldMkLst>
        <pc:picChg chg="mod">
          <ac:chgData name="Xavier Tros de Ilarduya" userId="842ebdb8-1859-4462-a7dc-5b230d42dd6e" providerId="ADAL" clId="{3DE77E70-6B01-4EF3-89F7-27D3330BC4DC}" dt="2025-01-29T09:56:42.879" v="61" actId="1036"/>
          <ac:picMkLst>
            <pc:docMk/>
            <pc:sldMk cId="1840315077" sldId="1068"/>
            <ac:picMk id="3" creationId="{8A3B0E66-0108-99EB-04D3-E0848A894CD7}"/>
          </ac:picMkLst>
        </pc:picChg>
        <pc:picChg chg="mod">
          <ac:chgData name="Xavier Tros de Ilarduya" userId="842ebdb8-1859-4462-a7dc-5b230d42dd6e" providerId="ADAL" clId="{3DE77E70-6B01-4EF3-89F7-27D3330BC4DC}" dt="2025-01-29T09:56:42.879" v="61" actId="1036"/>
          <ac:picMkLst>
            <pc:docMk/>
            <pc:sldMk cId="1840315077" sldId="1068"/>
            <ac:picMk id="5" creationId="{903323FA-A7A1-915B-334D-BD7FFF03C13F}"/>
          </ac:picMkLst>
        </pc:picChg>
      </pc:sldChg>
      <pc:sldChg chg="modSp add mod">
        <pc:chgData name="Xavier Tros de Ilarduya" userId="842ebdb8-1859-4462-a7dc-5b230d42dd6e" providerId="ADAL" clId="{3DE77E70-6B01-4EF3-89F7-27D3330BC4DC}" dt="2025-01-29T09:56:58.861" v="113" actId="1036"/>
        <pc:sldMkLst>
          <pc:docMk/>
          <pc:sldMk cId="3413184043" sldId="1070"/>
        </pc:sldMkLst>
        <pc:picChg chg="mod">
          <ac:chgData name="Xavier Tros de Ilarduya" userId="842ebdb8-1859-4462-a7dc-5b230d42dd6e" providerId="ADAL" clId="{3DE77E70-6B01-4EF3-89F7-27D3330BC4DC}" dt="2025-01-29T09:56:58.861" v="113" actId="1036"/>
          <ac:picMkLst>
            <pc:docMk/>
            <pc:sldMk cId="3413184043" sldId="1070"/>
            <ac:picMk id="8" creationId="{8655BE47-677A-5AF0-F714-A6C4E3D8DCA8}"/>
          </ac:picMkLst>
        </pc:picChg>
        <pc:picChg chg="mod">
          <ac:chgData name="Xavier Tros de Ilarduya" userId="842ebdb8-1859-4462-a7dc-5b230d42dd6e" providerId="ADAL" clId="{3DE77E70-6B01-4EF3-89F7-27D3330BC4DC}" dt="2025-01-29T09:56:58.861" v="113" actId="1036"/>
          <ac:picMkLst>
            <pc:docMk/>
            <pc:sldMk cId="3413184043" sldId="1070"/>
            <ac:picMk id="10" creationId="{F973F539-25F6-36EE-E151-B348173672F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C45268-46F5-45BB-8F62-F8AC52A3203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794DB418-1AD6-4DA9-BC63-A262C86BB0FD}">
      <dgm:prSet phldrT="[Text]"/>
      <dgm:spPr/>
      <dgm:t>
        <a:bodyPr/>
        <a:lstStyle/>
        <a:p>
          <a:r>
            <a:rPr lang="en-GB" dirty="0"/>
            <a:t>Why?</a:t>
          </a:r>
        </a:p>
      </dgm:t>
    </dgm:pt>
    <dgm:pt modelId="{D61B4B57-6EBC-4D7E-84B8-F81A5D33A1E9}" type="parTrans" cxnId="{6BA10DF0-48B9-453C-A945-D4B7E934FBB8}">
      <dgm:prSet/>
      <dgm:spPr/>
      <dgm:t>
        <a:bodyPr/>
        <a:lstStyle/>
        <a:p>
          <a:endParaRPr lang="en-GB"/>
        </a:p>
      </dgm:t>
    </dgm:pt>
    <dgm:pt modelId="{2045EBF4-FE98-4642-8A1E-D5B1D052B591}" type="sibTrans" cxnId="{6BA10DF0-48B9-453C-A945-D4B7E934FBB8}">
      <dgm:prSet/>
      <dgm:spPr/>
      <dgm:t>
        <a:bodyPr/>
        <a:lstStyle/>
        <a:p>
          <a:endParaRPr lang="en-GB"/>
        </a:p>
      </dgm:t>
    </dgm:pt>
    <dgm:pt modelId="{224EC61B-D08B-48B8-B229-1B052436D43E}">
      <dgm:prSet phldrT="[Text]"/>
      <dgm:spPr/>
      <dgm:t>
        <a:bodyPr/>
        <a:lstStyle/>
        <a:p>
          <a:r>
            <a:rPr lang="en-GB" dirty="0"/>
            <a:t>How?</a:t>
          </a:r>
        </a:p>
      </dgm:t>
    </dgm:pt>
    <dgm:pt modelId="{701C6846-6056-478C-A31D-7F6BEEA2A0EC}" type="parTrans" cxnId="{CC001F50-B8D0-43AC-BA8A-EBA8D115F717}">
      <dgm:prSet/>
      <dgm:spPr/>
      <dgm:t>
        <a:bodyPr/>
        <a:lstStyle/>
        <a:p>
          <a:endParaRPr lang="en-GB"/>
        </a:p>
      </dgm:t>
    </dgm:pt>
    <dgm:pt modelId="{E68AF85C-9329-40E3-ACC5-CA3AD3A4AEAB}" type="sibTrans" cxnId="{CC001F50-B8D0-43AC-BA8A-EBA8D115F717}">
      <dgm:prSet/>
      <dgm:spPr/>
      <dgm:t>
        <a:bodyPr/>
        <a:lstStyle/>
        <a:p>
          <a:endParaRPr lang="en-GB"/>
        </a:p>
      </dgm:t>
    </dgm:pt>
    <dgm:pt modelId="{BF9869EF-E6EF-4E23-A09E-BE0FC9697DF6}">
      <dgm:prSet phldrT="[Text]"/>
      <dgm:spPr/>
      <dgm:t>
        <a:bodyPr/>
        <a:lstStyle/>
        <a:p>
          <a:r>
            <a:rPr lang="en-GB" dirty="0"/>
            <a:t>What?</a:t>
          </a:r>
        </a:p>
      </dgm:t>
    </dgm:pt>
    <dgm:pt modelId="{95AF22B8-203A-41FA-8BCD-652B038B90ED}" type="parTrans" cxnId="{131D9258-56E9-476E-9557-E9A6DF4A5552}">
      <dgm:prSet/>
      <dgm:spPr/>
      <dgm:t>
        <a:bodyPr/>
        <a:lstStyle/>
        <a:p>
          <a:endParaRPr lang="en-GB"/>
        </a:p>
      </dgm:t>
    </dgm:pt>
    <dgm:pt modelId="{2A1D3217-5016-48D4-9004-C2CB77AE8585}" type="sibTrans" cxnId="{131D9258-56E9-476E-9557-E9A6DF4A5552}">
      <dgm:prSet/>
      <dgm:spPr/>
      <dgm:t>
        <a:bodyPr/>
        <a:lstStyle/>
        <a:p>
          <a:endParaRPr lang="en-GB"/>
        </a:p>
      </dgm:t>
    </dgm:pt>
    <dgm:pt modelId="{0EFDF4B2-A883-4DB5-BFD7-A149D2A2CBF7}">
      <dgm:prSet/>
      <dgm:spPr/>
      <dgm:t>
        <a:bodyPr/>
        <a:lstStyle/>
        <a:p>
          <a:pPr>
            <a:buNone/>
          </a:pPr>
          <a:r>
            <a:rPr lang="en-GB" dirty="0"/>
            <a:t>Our customers need continuous and immediate support. Working windows are very short and any downtime means a significant financial loss. To be their preferred supplier, the after sales service offered must be fast and with the highest quality.</a:t>
          </a:r>
        </a:p>
      </dgm:t>
    </dgm:pt>
    <dgm:pt modelId="{FC5422F4-D7E4-47C8-B448-E71D2C60C24D}" type="parTrans" cxnId="{9DA3EBCD-3742-4D50-AC58-54300286DACB}">
      <dgm:prSet/>
      <dgm:spPr/>
      <dgm:t>
        <a:bodyPr/>
        <a:lstStyle/>
        <a:p>
          <a:endParaRPr lang="en-GB"/>
        </a:p>
      </dgm:t>
    </dgm:pt>
    <dgm:pt modelId="{F11664A9-CAC9-48DE-BC78-8FFC2DE314A1}" type="sibTrans" cxnId="{9DA3EBCD-3742-4D50-AC58-54300286DACB}">
      <dgm:prSet/>
      <dgm:spPr/>
      <dgm:t>
        <a:bodyPr/>
        <a:lstStyle/>
        <a:p>
          <a:endParaRPr lang="en-GB"/>
        </a:p>
      </dgm:t>
    </dgm:pt>
    <dgm:pt modelId="{06BD315F-69AB-4BBC-AED1-2774D7EE5668}">
      <dgm:prSet/>
      <dgm:spPr/>
      <dgm:t>
        <a:bodyPr/>
        <a:lstStyle/>
        <a:p>
          <a:pPr>
            <a:buNone/>
          </a:pPr>
          <a:r>
            <a:rPr lang="en-GB" dirty="0"/>
            <a:t>By providing the necessary tools to our after sales network to allow them o provide the level of service required by our customers.</a:t>
          </a:r>
        </a:p>
      </dgm:t>
    </dgm:pt>
    <dgm:pt modelId="{FC26C317-F5E8-4429-AE74-16F8069C65D9}" type="parTrans" cxnId="{B1714E93-2BA9-44CA-8116-1E282133B7CD}">
      <dgm:prSet/>
      <dgm:spPr/>
      <dgm:t>
        <a:bodyPr/>
        <a:lstStyle/>
        <a:p>
          <a:endParaRPr lang="en-GB"/>
        </a:p>
      </dgm:t>
    </dgm:pt>
    <dgm:pt modelId="{F7202A74-D1D6-42C6-A2B3-19882D4F3683}" type="sibTrans" cxnId="{B1714E93-2BA9-44CA-8116-1E282133B7CD}">
      <dgm:prSet/>
      <dgm:spPr/>
      <dgm:t>
        <a:bodyPr/>
        <a:lstStyle/>
        <a:p>
          <a:endParaRPr lang="en-GB"/>
        </a:p>
      </dgm:t>
    </dgm:pt>
    <dgm:pt modelId="{E1BB772D-86E1-4AFA-959B-401B8E705214}">
      <dgm:prSet/>
      <dgm:spPr/>
      <dgm:t>
        <a:bodyPr/>
        <a:lstStyle/>
        <a:p>
          <a:pPr>
            <a:buNone/>
          </a:pPr>
          <a:r>
            <a:rPr lang="en-GB" dirty="0"/>
            <a:t>A new service tool for ISOBUS implements that is easy to use and allows remote connection to minimise implement downtime in the event of a breakdown.</a:t>
          </a:r>
        </a:p>
      </dgm:t>
    </dgm:pt>
    <dgm:pt modelId="{366A1F84-F32B-43C5-9BD6-CEA8057C8841}" type="parTrans" cxnId="{28F6C421-F736-48DB-AF51-D2A8EFDA639B}">
      <dgm:prSet/>
      <dgm:spPr/>
      <dgm:t>
        <a:bodyPr/>
        <a:lstStyle/>
        <a:p>
          <a:endParaRPr lang="en-GB"/>
        </a:p>
      </dgm:t>
    </dgm:pt>
    <dgm:pt modelId="{AF6CA916-2A13-4038-846A-7F8E490BE6F0}" type="sibTrans" cxnId="{28F6C421-F736-48DB-AF51-D2A8EFDA639B}">
      <dgm:prSet/>
      <dgm:spPr/>
      <dgm:t>
        <a:bodyPr/>
        <a:lstStyle/>
        <a:p>
          <a:endParaRPr lang="en-GB"/>
        </a:p>
      </dgm:t>
    </dgm:pt>
    <dgm:pt modelId="{32F5431A-386F-46CB-BF74-EBA3BA1AE5FE}" type="pres">
      <dgm:prSet presAssocID="{64C45268-46F5-45BB-8F62-F8AC52A32032}" presName="linear" presStyleCnt="0">
        <dgm:presLayoutVars>
          <dgm:dir/>
          <dgm:animLvl val="lvl"/>
          <dgm:resizeHandles val="exact"/>
        </dgm:presLayoutVars>
      </dgm:prSet>
      <dgm:spPr/>
    </dgm:pt>
    <dgm:pt modelId="{BA85C34D-3D3B-4498-9C6B-AD7D961F82EF}" type="pres">
      <dgm:prSet presAssocID="{794DB418-1AD6-4DA9-BC63-A262C86BB0FD}" presName="parentLin" presStyleCnt="0"/>
      <dgm:spPr/>
    </dgm:pt>
    <dgm:pt modelId="{84438DE0-81B4-4ECB-ACF3-ED926B194633}" type="pres">
      <dgm:prSet presAssocID="{794DB418-1AD6-4DA9-BC63-A262C86BB0FD}" presName="parentLeftMargin" presStyleLbl="node1" presStyleIdx="0" presStyleCnt="3"/>
      <dgm:spPr/>
    </dgm:pt>
    <dgm:pt modelId="{7A9C2497-8A45-47D2-AD2F-31A6CE810F3F}" type="pres">
      <dgm:prSet presAssocID="{794DB418-1AD6-4DA9-BC63-A262C86BB0FD}" presName="parentText" presStyleLbl="node1" presStyleIdx="0" presStyleCnt="3">
        <dgm:presLayoutVars>
          <dgm:chMax val="0"/>
          <dgm:bulletEnabled val="1"/>
        </dgm:presLayoutVars>
      </dgm:prSet>
      <dgm:spPr/>
    </dgm:pt>
    <dgm:pt modelId="{24D3F126-9283-4639-B438-38355392DA35}" type="pres">
      <dgm:prSet presAssocID="{794DB418-1AD6-4DA9-BC63-A262C86BB0FD}" presName="negativeSpace" presStyleCnt="0"/>
      <dgm:spPr/>
    </dgm:pt>
    <dgm:pt modelId="{7B95B9FE-18A4-4C47-9FF0-4030D522E381}" type="pres">
      <dgm:prSet presAssocID="{794DB418-1AD6-4DA9-BC63-A262C86BB0FD}" presName="childText" presStyleLbl="conFgAcc1" presStyleIdx="0" presStyleCnt="3">
        <dgm:presLayoutVars>
          <dgm:bulletEnabled val="1"/>
        </dgm:presLayoutVars>
      </dgm:prSet>
      <dgm:spPr/>
    </dgm:pt>
    <dgm:pt modelId="{D5D35563-14E6-4F26-8B7A-A1EEBB5975BC}" type="pres">
      <dgm:prSet presAssocID="{2045EBF4-FE98-4642-8A1E-D5B1D052B591}" presName="spaceBetweenRectangles" presStyleCnt="0"/>
      <dgm:spPr/>
    </dgm:pt>
    <dgm:pt modelId="{D81B6C82-1352-4FF7-AEDA-0FC862A0478B}" type="pres">
      <dgm:prSet presAssocID="{224EC61B-D08B-48B8-B229-1B052436D43E}" presName="parentLin" presStyleCnt="0"/>
      <dgm:spPr/>
    </dgm:pt>
    <dgm:pt modelId="{D98DB574-E044-4467-A1E1-884A4DA16919}" type="pres">
      <dgm:prSet presAssocID="{224EC61B-D08B-48B8-B229-1B052436D43E}" presName="parentLeftMargin" presStyleLbl="node1" presStyleIdx="0" presStyleCnt="3"/>
      <dgm:spPr/>
    </dgm:pt>
    <dgm:pt modelId="{4EA83FF3-8911-4F6C-BAC7-5303038AAD38}" type="pres">
      <dgm:prSet presAssocID="{224EC61B-D08B-48B8-B229-1B052436D43E}" presName="parentText" presStyleLbl="node1" presStyleIdx="1" presStyleCnt="3">
        <dgm:presLayoutVars>
          <dgm:chMax val="0"/>
          <dgm:bulletEnabled val="1"/>
        </dgm:presLayoutVars>
      </dgm:prSet>
      <dgm:spPr/>
    </dgm:pt>
    <dgm:pt modelId="{EA47A2B2-5357-43BD-A4BD-3B86DC7D27C9}" type="pres">
      <dgm:prSet presAssocID="{224EC61B-D08B-48B8-B229-1B052436D43E}" presName="negativeSpace" presStyleCnt="0"/>
      <dgm:spPr/>
    </dgm:pt>
    <dgm:pt modelId="{06FE8947-AAA8-40F8-B359-DD9F8795B06F}" type="pres">
      <dgm:prSet presAssocID="{224EC61B-D08B-48B8-B229-1B052436D43E}" presName="childText" presStyleLbl="conFgAcc1" presStyleIdx="1" presStyleCnt="3">
        <dgm:presLayoutVars>
          <dgm:bulletEnabled val="1"/>
        </dgm:presLayoutVars>
      </dgm:prSet>
      <dgm:spPr/>
    </dgm:pt>
    <dgm:pt modelId="{CCF8E1E9-2086-46EF-83C7-E887348AC67E}" type="pres">
      <dgm:prSet presAssocID="{E68AF85C-9329-40E3-ACC5-CA3AD3A4AEAB}" presName="spaceBetweenRectangles" presStyleCnt="0"/>
      <dgm:spPr/>
    </dgm:pt>
    <dgm:pt modelId="{8D678461-E1DE-445B-AD90-5F57B9DDB763}" type="pres">
      <dgm:prSet presAssocID="{BF9869EF-E6EF-4E23-A09E-BE0FC9697DF6}" presName="parentLin" presStyleCnt="0"/>
      <dgm:spPr/>
    </dgm:pt>
    <dgm:pt modelId="{088509BF-C1FD-475B-8D3A-3E1ED18C2945}" type="pres">
      <dgm:prSet presAssocID="{BF9869EF-E6EF-4E23-A09E-BE0FC9697DF6}" presName="parentLeftMargin" presStyleLbl="node1" presStyleIdx="1" presStyleCnt="3"/>
      <dgm:spPr/>
    </dgm:pt>
    <dgm:pt modelId="{8E203CE7-593E-4559-91A5-22FD85B76507}" type="pres">
      <dgm:prSet presAssocID="{BF9869EF-E6EF-4E23-A09E-BE0FC9697DF6}" presName="parentText" presStyleLbl="node1" presStyleIdx="2" presStyleCnt="3">
        <dgm:presLayoutVars>
          <dgm:chMax val="0"/>
          <dgm:bulletEnabled val="1"/>
        </dgm:presLayoutVars>
      </dgm:prSet>
      <dgm:spPr/>
    </dgm:pt>
    <dgm:pt modelId="{6AC7B60A-F7CB-46AA-84BB-3E78D3FF7551}" type="pres">
      <dgm:prSet presAssocID="{BF9869EF-E6EF-4E23-A09E-BE0FC9697DF6}" presName="negativeSpace" presStyleCnt="0"/>
      <dgm:spPr/>
    </dgm:pt>
    <dgm:pt modelId="{BE1E6A7B-B7FB-4F2C-8682-19A15DD15F9A}" type="pres">
      <dgm:prSet presAssocID="{BF9869EF-E6EF-4E23-A09E-BE0FC9697DF6}" presName="childText" presStyleLbl="conFgAcc1" presStyleIdx="2" presStyleCnt="3">
        <dgm:presLayoutVars>
          <dgm:bulletEnabled val="1"/>
        </dgm:presLayoutVars>
      </dgm:prSet>
      <dgm:spPr/>
    </dgm:pt>
  </dgm:ptLst>
  <dgm:cxnLst>
    <dgm:cxn modelId="{7FB1C612-AC99-419F-BEA1-289DB6FFDF98}" type="presOf" srcId="{06BD315F-69AB-4BBC-AED1-2774D7EE5668}" destId="{06FE8947-AAA8-40F8-B359-DD9F8795B06F}" srcOrd="0" destOrd="0" presId="urn:microsoft.com/office/officeart/2005/8/layout/list1"/>
    <dgm:cxn modelId="{28F6C421-F736-48DB-AF51-D2A8EFDA639B}" srcId="{BF9869EF-E6EF-4E23-A09E-BE0FC9697DF6}" destId="{E1BB772D-86E1-4AFA-959B-401B8E705214}" srcOrd="0" destOrd="0" parTransId="{366A1F84-F32B-43C5-9BD6-CEA8057C8841}" sibTransId="{AF6CA916-2A13-4038-846A-7F8E490BE6F0}"/>
    <dgm:cxn modelId="{53C44228-7525-4E8E-A669-F2DC31D47CCC}" type="presOf" srcId="{BF9869EF-E6EF-4E23-A09E-BE0FC9697DF6}" destId="{8E203CE7-593E-4559-91A5-22FD85B76507}" srcOrd="1" destOrd="0" presId="urn:microsoft.com/office/officeart/2005/8/layout/list1"/>
    <dgm:cxn modelId="{A758015F-6574-441B-8CE7-55AD9B727AE3}" type="presOf" srcId="{0EFDF4B2-A883-4DB5-BFD7-A149D2A2CBF7}" destId="{7B95B9FE-18A4-4C47-9FF0-4030D522E381}" srcOrd="0" destOrd="0" presId="urn:microsoft.com/office/officeart/2005/8/layout/list1"/>
    <dgm:cxn modelId="{CC001F50-B8D0-43AC-BA8A-EBA8D115F717}" srcId="{64C45268-46F5-45BB-8F62-F8AC52A32032}" destId="{224EC61B-D08B-48B8-B229-1B052436D43E}" srcOrd="1" destOrd="0" parTransId="{701C6846-6056-478C-A31D-7F6BEEA2A0EC}" sibTransId="{E68AF85C-9329-40E3-ACC5-CA3AD3A4AEAB}"/>
    <dgm:cxn modelId="{2B7C8471-AEED-4783-9AFE-EDEAF91A9AB6}" type="presOf" srcId="{BF9869EF-E6EF-4E23-A09E-BE0FC9697DF6}" destId="{088509BF-C1FD-475B-8D3A-3E1ED18C2945}" srcOrd="0" destOrd="0" presId="urn:microsoft.com/office/officeart/2005/8/layout/list1"/>
    <dgm:cxn modelId="{131D9258-56E9-476E-9557-E9A6DF4A5552}" srcId="{64C45268-46F5-45BB-8F62-F8AC52A32032}" destId="{BF9869EF-E6EF-4E23-A09E-BE0FC9697DF6}" srcOrd="2" destOrd="0" parTransId="{95AF22B8-203A-41FA-8BCD-652B038B90ED}" sibTransId="{2A1D3217-5016-48D4-9004-C2CB77AE8585}"/>
    <dgm:cxn modelId="{B1714E93-2BA9-44CA-8116-1E282133B7CD}" srcId="{224EC61B-D08B-48B8-B229-1B052436D43E}" destId="{06BD315F-69AB-4BBC-AED1-2774D7EE5668}" srcOrd="0" destOrd="0" parTransId="{FC26C317-F5E8-4429-AE74-16F8069C65D9}" sibTransId="{F7202A74-D1D6-42C6-A2B3-19882D4F3683}"/>
    <dgm:cxn modelId="{60718297-360E-47B2-B40A-F4F462509382}" type="presOf" srcId="{224EC61B-D08B-48B8-B229-1B052436D43E}" destId="{D98DB574-E044-4467-A1E1-884A4DA16919}" srcOrd="0" destOrd="0" presId="urn:microsoft.com/office/officeart/2005/8/layout/list1"/>
    <dgm:cxn modelId="{57863AA9-4A9F-4B0F-A384-6F7663B38D7D}" type="presOf" srcId="{794DB418-1AD6-4DA9-BC63-A262C86BB0FD}" destId="{7A9C2497-8A45-47D2-AD2F-31A6CE810F3F}" srcOrd="1" destOrd="0" presId="urn:microsoft.com/office/officeart/2005/8/layout/list1"/>
    <dgm:cxn modelId="{D5019CB6-3270-4A59-834A-7963F47C8598}" type="presOf" srcId="{64C45268-46F5-45BB-8F62-F8AC52A32032}" destId="{32F5431A-386F-46CB-BF74-EBA3BA1AE5FE}" srcOrd="0" destOrd="0" presId="urn:microsoft.com/office/officeart/2005/8/layout/list1"/>
    <dgm:cxn modelId="{2C116CBC-F0B1-4DB1-976D-469A902707B9}" type="presOf" srcId="{224EC61B-D08B-48B8-B229-1B052436D43E}" destId="{4EA83FF3-8911-4F6C-BAC7-5303038AAD38}" srcOrd="1" destOrd="0" presId="urn:microsoft.com/office/officeart/2005/8/layout/list1"/>
    <dgm:cxn modelId="{9DA3EBCD-3742-4D50-AC58-54300286DACB}" srcId="{794DB418-1AD6-4DA9-BC63-A262C86BB0FD}" destId="{0EFDF4B2-A883-4DB5-BFD7-A149D2A2CBF7}" srcOrd="0" destOrd="0" parTransId="{FC5422F4-D7E4-47C8-B448-E71D2C60C24D}" sibTransId="{F11664A9-CAC9-48DE-BC78-8FFC2DE314A1}"/>
    <dgm:cxn modelId="{6DE7FCDA-1DAA-4128-9609-E7124B6A8A6D}" type="presOf" srcId="{794DB418-1AD6-4DA9-BC63-A262C86BB0FD}" destId="{84438DE0-81B4-4ECB-ACF3-ED926B194633}" srcOrd="0" destOrd="0" presId="urn:microsoft.com/office/officeart/2005/8/layout/list1"/>
    <dgm:cxn modelId="{6BA10DF0-48B9-453C-A945-D4B7E934FBB8}" srcId="{64C45268-46F5-45BB-8F62-F8AC52A32032}" destId="{794DB418-1AD6-4DA9-BC63-A262C86BB0FD}" srcOrd="0" destOrd="0" parTransId="{D61B4B57-6EBC-4D7E-84B8-F81A5D33A1E9}" sibTransId="{2045EBF4-FE98-4642-8A1E-D5B1D052B591}"/>
    <dgm:cxn modelId="{46BFAFFE-E98C-44C4-B122-DB6011D93D15}" type="presOf" srcId="{E1BB772D-86E1-4AFA-959B-401B8E705214}" destId="{BE1E6A7B-B7FB-4F2C-8682-19A15DD15F9A}" srcOrd="0" destOrd="0" presId="urn:microsoft.com/office/officeart/2005/8/layout/list1"/>
    <dgm:cxn modelId="{9494EA88-DFA2-451E-9350-839EA247A586}" type="presParOf" srcId="{32F5431A-386F-46CB-BF74-EBA3BA1AE5FE}" destId="{BA85C34D-3D3B-4498-9C6B-AD7D961F82EF}" srcOrd="0" destOrd="0" presId="urn:microsoft.com/office/officeart/2005/8/layout/list1"/>
    <dgm:cxn modelId="{8895A851-655C-4DFB-8BD6-85245715E811}" type="presParOf" srcId="{BA85C34D-3D3B-4498-9C6B-AD7D961F82EF}" destId="{84438DE0-81B4-4ECB-ACF3-ED926B194633}" srcOrd="0" destOrd="0" presId="urn:microsoft.com/office/officeart/2005/8/layout/list1"/>
    <dgm:cxn modelId="{419B339E-71FF-47FF-9457-9FCC2CF6FB63}" type="presParOf" srcId="{BA85C34D-3D3B-4498-9C6B-AD7D961F82EF}" destId="{7A9C2497-8A45-47D2-AD2F-31A6CE810F3F}" srcOrd="1" destOrd="0" presId="urn:microsoft.com/office/officeart/2005/8/layout/list1"/>
    <dgm:cxn modelId="{74FB8A35-E874-4C3F-924B-FF49EDB852C2}" type="presParOf" srcId="{32F5431A-386F-46CB-BF74-EBA3BA1AE5FE}" destId="{24D3F126-9283-4639-B438-38355392DA35}" srcOrd="1" destOrd="0" presId="urn:microsoft.com/office/officeart/2005/8/layout/list1"/>
    <dgm:cxn modelId="{C7866A2C-A91A-4E59-95D0-FBC36A109300}" type="presParOf" srcId="{32F5431A-386F-46CB-BF74-EBA3BA1AE5FE}" destId="{7B95B9FE-18A4-4C47-9FF0-4030D522E381}" srcOrd="2" destOrd="0" presId="urn:microsoft.com/office/officeart/2005/8/layout/list1"/>
    <dgm:cxn modelId="{7E504D9C-2C05-43AD-ABBC-A8816018BA9A}" type="presParOf" srcId="{32F5431A-386F-46CB-BF74-EBA3BA1AE5FE}" destId="{D5D35563-14E6-4F26-8B7A-A1EEBB5975BC}" srcOrd="3" destOrd="0" presId="urn:microsoft.com/office/officeart/2005/8/layout/list1"/>
    <dgm:cxn modelId="{403B16FC-C314-45F9-8022-1706FFCF793C}" type="presParOf" srcId="{32F5431A-386F-46CB-BF74-EBA3BA1AE5FE}" destId="{D81B6C82-1352-4FF7-AEDA-0FC862A0478B}" srcOrd="4" destOrd="0" presId="urn:microsoft.com/office/officeart/2005/8/layout/list1"/>
    <dgm:cxn modelId="{C823B9B3-F860-4F1E-85D5-AAC723F1D05C}" type="presParOf" srcId="{D81B6C82-1352-4FF7-AEDA-0FC862A0478B}" destId="{D98DB574-E044-4467-A1E1-884A4DA16919}" srcOrd="0" destOrd="0" presId="urn:microsoft.com/office/officeart/2005/8/layout/list1"/>
    <dgm:cxn modelId="{D070F2AF-6F9B-4999-9292-77A565328F4A}" type="presParOf" srcId="{D81B6C82-1352-4FF7-AEDA-0FC862A0478B}" destId="{4EA83FF3-8911-4F6C-BAC7-5303038AAD38}" srcOrd="1" destOrd="0" presId="urn:microsoft.com/office/officeart/2005/8/layout/list1"/>
    <dgm:cxn modelId="{DB03C749-C5A6-47F8-AF8B-AFC135FCDE65}" type="presParOf" srcId="{32F5431A-386F-46CB-BF74-EBA3BA1AE5FE}" destId="{EA47A2B2-5357-43BD-A4BD-3B86DC7D27C9}" srcOrd="5" destOrd="0" presId="urn:microsoft.com/office/officeart/2005/8/layout/list1"/>
    <dgm:cxn modelId="{92CED881-4135-450C-B7B6-F855543DE40C}" type="presParOf" srcId="{32F5431A-386F-46CB-BF74-EBA3BA1AE5FE}" destId="{06FE8947-AAA8-40F8-B359-DD9F8795B06F}" srcOrd="6" destOrd="0" presId="urn:microsoft.com/office/officeart/2005/8/layout/list1"/>
    <dgm:cxn modelId="{C148FDE1-3878-46F9-B18D-A9B5980CE437}" type="presParOf" srcId="{32F5431A-386F-46CB-BF74-EBA3BA1AE5FE}" destId="{CCF8E1E9-2086-46EF-83C7-E887348AC67E}" srcOrd="7" destOrd="0" presId="urn:microsoft.com/office/officeart/2005/8/layout/list1"/>
    <dgm:cxn modelId="{20C282C1-0364-4962-A90C-A7307D5C34BB}" type="presParOf" srcId="{32F5431A-386F-46CB-BF74-EBA3BA1AE5FE}" destId="{8D678461-E1DE-445B-AD90-5F57B9DDB763}" srcOrd="8" destOrd="0" presId="urn:microsoft.com/office/officeart/2005/8/layout/list1"/>
    <dgm:cxn modelId="{5267001B-FB1D-42AA-A251-E551C9AA95C3}" type="presParOf" srcId="{8D678461-E1DE-445B-AD90-5F57B9DDB763}" destId="{088509BF-C1FD-475B-8D3A-3E1ED18C2945}" srcOrd="0" destOrd="0" presId="urn:microsoft.com/office/officeart/2005/8/layout/list1"/>
    <dgm:cxn modelId="{849A4EB8-4744-4D1A-AAF0-EF346C8763E5}" type="presParOf" srcId="{8D678461-E1DE-445B-AD90-5F57B9DDB763}" destId="{8E203CE7-593E-4559-91A5-22FD85B76507}" srcOrd="1" destOrd="0" presId="urn:microsoft.com/office/officeart/2005/8/layout/list1"/>
    <dgm:cxn modelId="{4B30F542-5832-441E-BED0-F7D3465649DA}" type="presParOf" srcId="{32F5431A-386F-46CB-BF74-EBA3BA1AE5FE}" destId="{6AC7B60A-F7CB-46AA-84BB-3E78D3FF7551}" srcOrd="9" destOrd="0" presId="urn:microsoft.com/office/officeart/2005/8/layout/list1"/>
    <dgm:cxn modelId="{32DFBF38-6D9E-4E0F-B734-D9EBB365F046}" type="presParOf" srcId="{32F5431A-386F-46CB-BF74-EBA3BA1AE5FE}" destId="{BE1E6A7B-B7FB-4F2C-8682-19A15DD15F9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5B9FE-18A4-4C47-9FF0-4030D522E381}">
      <dsp:nvSpPr>
        <dsp:cNvPr id="0" name=""/>
        <dsp:cNvSpPr/>
      </dsp:nvSpPr>
      <dsp:spPr>
        <a:xfrm>
          <a:off x="0" y="224834"/>
          <a:ext cx="7705725" cy="8804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8050" tIns="270764" rIns="598050" bIns="92456" numCol="1" spcCol="1270" anchor="t" anchorCtr="0">
          <a:noAutofit/>
        </a:bodyPr>
        <a:lstStyle/>
        <a:p>
          <a:pPr marL="114300" lvl="1" indent="-114300" algn="l" defTabSz="577850">
            <a:lnSpc>
              <a:spcPct val="90000"/>
            </a:lnSpc>
            <a:spcBef>
              <a:spcPct val="0"/>
            </a:spcBef>
            <a:spcAft>
              <a:spcPct val="15000"/>
            </a:spcAft>
            <a:buNone/>
          </a:pPr>
          <a:r>
            <a:rPr lang="en-GB" sz="1300" kern="1200" dirty="0"/>
            <a:t>Our customers need continuous and immediate support. Working windows are very short and any downtime means a significant financial loss. To be their preferred supplier, the after sales service offered must be fast and with the highest quality.</a:t>
          </a:r>
        </a:p>
      </dsp:txBody>
      <dsp:txXfrm>
        <a:off x="0" y="224834"/>
        <a:ext cx="7705725" cy="880425"/>
      </dsp:txXfrm>
    </dsp:sp>
    <dsp:sp modelId="{7A9C2497-8A45-47D2-AD2F-31A6CE810F3F}">
      <dsp:nvSpPr>
        <dsp:cNvPr id="0" name=""/>
        <dsp:cNvSpPr/>
      </dsp:nvSpPr>
      <dsp:spPr>
        <a:xfrm>
          <a:off x="385286" y="32954"/>
          <a:ext cx="5394007"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881" tIns="0" rIns="203881" bIns="0" numCol="1" spcCol="1270" anchor="ctr" anchorCtr="0">
          <a:noAutofit/>
        </a:bodyPr>
        <a:lstStyle/>
        <a:p>
          <a:pPr marL="0" lvl="0" indent="0" algn="l" defTabSz="577850">
            <a:lnSpc>
              <a:spcPct val="90000"/>
            </a:lnSpc>
            <a:spcBef>
              <a:spcPct val="0"/>
            </a:spcBef>
            <a:spcAft>
              <a:spcPct val="35000"/>
            </a:spcAft>
            <a:buNone/>
          </a:pPr>
          <a:r>
            <a:rPr lang="en-GB" sz="1300" kern="1200" dirty="0"/>
            <a:t>Why?</a:t>
          </a:r>
        </a:p>
      </dsp:txBody>
      <dsp:txXfrm>
        <a:off x="404020" y="51688"/>
        <a:ext cx="5356539" cy="346292"/>
      </dsp:txXfrm>
    </dsp:sp>
    <dsp:sp modelId="{06FE8947-AAA8-40F8-B359-DD9F8795B06F}">
      <dsp:nvSpPr>
        <dsp:cNvPr id="0" name=""/>
        <dsp:cNvSpPr/>
      </dsp:nvSpPr>
      <dsp:spPr>
        <a:xfrm>
          <a:off x="0" y="1367340"/>
          <a:ext cx="7705725" cy="7166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8050" tIns="270764" rIns="598050" bIns="92456" numCol="1" spcCol="1270" anchor="t" anchorCtr="0">
          <a:noAutofit/>
        </a:bodyPr>
        <a:lstStyle/>
        <a:p>
          <a:pPr marL="114300" lvl="1" indent="-114300" algn="l" defTabSz="577850">
            <a:lnSpc>
              <a:spcPct val="90000"/>
            </a:lnSpc>
            <a:spcBef>
              <a:spcPct val="0"/>
            </a:spcBef>
            <a:spcAft>
              <a:spcPct val="15000"/>
            </a:spcAft>
            <a:buNone/>
          </a:pPr>
          <a:r>
            <a:rPr lang="en-GB" sz="1300" kern="1200" dirty="0"/>
            <a:t>By providing the necessary tools to our after sales network to allow them o provide the level of service required by our customers.</a:t>
          </a:r>
        </a:p>
      </dsp:txBody>
      <dsp:txXfrm>
        <a:off x="0" y="1367340"/>
        <a:ext cx="7705725" cy="716625"/>
      </dsp:txXfrm>
    </dsp:sp>
    <dsp:sp modelId="{4EA83FF3-8911-4F6C-BAC7-5303038AAD38}">
      <dsp:nvSpPr>
        <dsp:cNvPr id="0" name=""/>
        <dsp:cNvSpPr/>
      </dsp:nvSpPr>
      <dsp:spPr>
        <a:xfrm>
          <a:off x="385286" y="1175460"/>
          <a:ext cx="5394007"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881" tIns="0" rIns="203881" bIns="0" numCol="1" spcCol="1270" anchor="ctr" anchorCtr="0">
          <a:noAutofit/>
        </a:bodyPr>
        <a:lstStyle/>
        <a:p>
          <a:pPr marL="0" lvl="0" indent="0" algn="l" defTabSz="577850">
            <a:lnSpc>
              <a:spcPct val="90000"/>
            </a:lnSpc>
            <a:spcBef>
              <a:spcPct val="0"/>
            </a:spcBef>
            <a:spcAft>
              <a:spcPct val="35000"/>
            </a:spcAft>
            <a:buNone/>
          </a:pPr>
          <a:r>
            <a:rPr lang="en-GB" sz="1300" kern="1200" dirty="0"/>
            <a:t>How?</a:t>
          </a:r>
        </a:p>
      </dsp:txBody>
      <dsp:txXfrm>
        <a:off x="404020" y="1194194"/>
        <a:ext cx="5356539" cy="346292"/>
      </dsp:txXfrm>
    </dsp:sp>
    <dsp:sp modelId="{BE1E6A7B-B7FB-4F2C-8682-19A15DD15F9A}">
      <dsp:nvSpPr>
        <dsp:cNvPr id="0" name=""/>
        <dsp:cNvSpPr/>
      </dsp:nvSpPr>
      <dsp:spPr>
        <a:xfrm>
          <a:off x="0" y="2346045"/>
          <a:ext cx="7705725" cy="7166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8050" tIns="270764" rIns="598050" bIns="92456" numCol="1" spcCol="1270" anchor="t" anchorCtr="0">
          <a:noAutofit/>
        </a:bodyPr>
        <a:lstStyle/>
        <a:p>
          <a:pPr marL="114300" lvl="1" indent="-114300" algn="l" defTabSz="577850">
            <a:lnSpc>
              <a:spcPct val="90000"/>
            </a:lnSpc>
            <a:spcBef>
              <a:spcPct val="0"/>
            </a:spcBef>
            <a:spcAft>
              <a:spcPct val="15000"/>
            </a:spcAft>
            <a:buNone/>
          </a:pPr>
          <a:r>
            <a:rPr lang="en-GB" sz="1300" kern="1200" dirty="0"/>
            <a:t>A new service tool for ISOBUS implements that is easy to use and allows remote connection to minimise implement downtime in the event of a breakdown.</a:t>
          </a:r>
        </a:p>
      </dsp:txBody>
      <dsp:txXfrm>
        <a:off x="0" y="2346045"/>
        <a:ext cx="7705725" cy="716625"/>
      </dsp:txXfrm>
    </dsp:sp>
    <dsp:sp modelId="{8E203CE7-593E-4559-91A5-22FD85B76507}">
      <dsp:nvSpPr>
        <dsp:cNvPr id="0" name=""/>
        <dsp:cNvSpPr/>
      </dsp:nvSpPr>
      <dsp:spPr>
        <a:xfrm>
          <a:off x="385286" y="2154165"/>
          <a:ext cx="5394007"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881" tIns="0" rIns="203881" bIns="0" numCol="1" spcCol="1270" anchor="ctr" anchorCtr="0">
          <a:noAutofit/>
        </a:bodyPr>
        <a:lstStyle/>
        <a:p>
          <a:pPr marL="0" lvl="0" indent="0" algn="l" defTabSz="577850">
            <a:lnSpc>
              <a:spcPct val="90000"/>
            </a:lnSpc>
            <a:spcBef>
              <a:spcPct val="0"/>
            </a:spcBef>
            <a:spcAft>
              <a:spcPct val="35000"/>
            </a:spcAft>
            <a:buNone/>
          </a:pPr>
          <a:r>
            <a:rPr lang="en-GB" sz="1300" kern="1200" dirty="0"/>
            <a:t>What?</a:t>
          </a:r>
        </a:p>
      </dsp:txBody>
      <dsp:txXfrm>
        <a:off x="404020" y="2172899"/>
        <a:ext cx="5356539"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4765-1895-BC42-AC65-F3EC5958E77C}" type="datetimeFigureOut">
              <a:rPr lang="en-GB" smtClean="0"/>
              <a:t>29/01/2025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45461-27BA-2E4E-9F39-13F03A0CFAC1}" type="slidenum">
              <a:rPr lang="en-GB" smtClean="0"/>
              <a:t>‹#›</a:t>
            </a:fld>
            <a:endParaRPr lang="en-GB" dirty="0"/>
          </a:p>
        </p:txBody>
      </p:sp>
    </p:spTree>
    <p:extLst>
      <p:ext uri="{BB962C8B-B14F-4D97-AF65-F5344CB8AC3E}">
        <p14:creationId xmlns:p14="http://schemas.microsoft.com/office/powerpoint/2010/main" val="1917955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5</a:t>
            </a:fld>
            <a:endParaRPr lang="en-GB" dirty="0"/>
          </a:p>
        </p:txBody>
      </p:sp>
    </p:spTree>
    <p:extLst>
      <p:ext uri="{BB962C8B-B14F-4D97-AF65-F5344CB8AC3E}">
        <p14:creationId xmlns:p14="http://schemas.microsoft.com/office/powerpoint/2010/main" val="353870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7</a:t>
            </a:fld>
            <a:endParaRPr lang="en-GB" dirty="0"/>
          </a:p>
        </p:txBody>
      </p:sp>
    </p:spTree>
    <p:extLst>
      <p:ext uri="{BB962C8B-B14F-4D97-AF65-F5344CB8AC3E}">
        <p14:creationId xmlns:p14="http://schemas.microsoft.com/office/powerpoint/2010/main" val="813672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13</a:t>
            </a:fld>
            <a:endParaRPr lang="en-US"/>
          </a:p>
        </p:txBody>
      </p:sp>
    </p:spTree>
    <p:extLst>
      <p:ext uri="{BB962C8B-B14F-4D97-AF65-F5344CB8AC3E}">
        <p14:creationId xmlns:p14="http://schemas.microsoft.com/office/powerpoint/2010/main" val="46658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14</a:t>
            </a:fld>
            <a:endParaRPr lang="en-US"/>
          </a:p>
        </p:txBody>
      </p:sp>
    </p:spTree>
    <p:extLst>
      <p:ext uri="{BB962C8B-B14F-4D97-AF65-F5344CB8AC3E}">
        <p14:creationId xmlns:p14="http://schemas.microsoft.com/office/powerpoint/2010/main" val="781079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15</a:t>
            </a:fld>
            <a:endParaRPr lang="en-US"/>
          </a:p>
        </p:txBody>
      </p:sp>
    </p:spTree>
    <p:extLst>
      <p:ext uri="{BB962C8B-B14F-4D97-AF65-F5344CB8AC3E}">
        <p14:creationId xmlns:p14="http://schemas.microsoft.com/office/powerpoint/2010/main" val="2972735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600" b="0" kern="0">
              <a:solidFill>
                <a:schemeClr val="tx1"/>
              </a:solidFill>
            </a:endParaRPr>
          </a:p>
        </p:txBody>
      </p:sp>
      <p:sp>
        <p:nvSpPr>
          <p:cNvPr id="4" name="Slide Number Placeholder 3"/>
          <p:cNvSpPr>
            <a:spLocks noGrp="1"/>
          </p:cNvSpPr>
          <p:nvPr>
            <p:ph type="sldNum" sz="quarter" idx="10"/>
          </p:nvPr>
        </p:nvSpPr>
        <p:spPr/>
        <p:txBody>
          <a:bodyPr/>
          <a:lstStyle/>
          <a:p>
            <a:fld id="{CA2D21D1-52E2-420B-B491-CFF6D7BB79FB}" type="slidenum">
              <a:rPr lang="en-US" smtClean="0"/>
              <a:pPr/>
              <a:t>16</a:t>
            </a:fld>
            <a:endParaRPr lang="en-US"/>
          </a:p>
        </p:txBody>
      </p:sp>
    </p:spTree>
    <p:extLst>
      <p:ext uri="{BB962C8B-B14F-4D97-AF65-F5344CB8AC3E}">
        <p14:creationId xmlns:p14="http://schemas.microsoft.com/office/powerpoint/2010/main" val="2306103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17</a:t>
            </a:fld>
            <a:endParaRPr lang="en-US"/>
          </a:p>
        </p:txBody>
      </p:sp>
    </p:spTree>
    <p:extLst>
      <p:ext uri="{BB962C8B-B14F-4D97-AF65-F5344CB8AC3E}">
        <p14:creationId xmlns:p14="http://schemas.microsoft.com/office/powerpoint/2010/main" val="3522747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23</a:t>
            </a:fld>
            <a:endParaRPr lang="en-GB" dirty="0"/>
          </a:p>
        </p:txBody>
      </p:sp>
    </p:spTree>
    <p:extLst>
      <p:ext uri="{BB962C8B-B14F-4D97-AF65-F5344CB8AC3E}">
        <p14:creationId xmlns:p14="http://schemas.microsoft.com/office/powerpoint/2010/main" val="690494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42</a:t>
            </a:fld>
            <a:endParaRPr lang="en-GB" dirty="0"/>
          </a:p>
        </p:txBody>
      </p:sp>
    </p:spTree>
    <p:extLst>
      <p:ext uri="{BB962C8B-B14F-4D97-AF65-F5344CB8AC3E}">
        <p14:creationId xmlns:p14="http://schemas.microsoft.com/office/powerpoint/2010/main" val="2583648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ock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448868-FA62-8D48-8A67-941F1B052D2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1"/>
          <p:cNvSpPr>
            <a:spLocks noGrp="1"/>
          </p:cNvSpPr>
          <p:nvPr>
            <p:ph type="ctrTitle" hasCustomPrompt="1"/>
          </p:nvPr>
        </p:nvSpPr>
        <p:spPr>
          <a:xfrm>
            <a:off x="719138" y="2103438"/>
            <a:ext cx="7705726" cy="323850"/>
          </a:xfrm>
          <a:prstGeom prst="rect">
            <a:avLst/>
          </a:prstGeom>
        </p:spPr>
        <p:txBody>
          <a:bodyPr lIns="0" tIns="0" rIns="0" bIns="0" anchor="ctr" anchorCtr="0"/>
          <a:lstStyle>
            <a:lvl1pPr algn="ctr">
              <a:defRPr sz="3000" baseline="0">
                <a:solidFill>
                  <a:schemeClr val="bg1"/>
                </a:solidFill>
              </a:defRPr>
            </a:lvl1pPr>
          </a:lstStyle>
          <a:p>
            <a:r>
              <a:rPr lang="en-GB" noProof="0" dirty="0"/>
              <a:t>Click to add title</a:t>
            </a:r>
          </a:p>
        </p:txBody>
      </p:sp>
      <p:sp>
        <p:nvSpPr>
          <p:cNvPr id="14" name="Subtitle 2"/>
          <p:cNvSpPr>
            <a:spLocks noGrp="1"/>
          </p:cNvSpPr>
          <p:nvPr>
            <p:ph type="subTitle" idx="1" hasCustomPrompt="1"/>
          </p:nvPr>
        </p:nvSpPr>
        <p:spPr>
          <a:xfrm>
            <a:off x="719138" y="2535238"/>
            <a:ext cx="7705726" cy="215999"/>
          </a:xfrm>
          <a:prstGeom prst="rect">
            <a:avLst/>
          </a:prstGeom>
        </p:spPr>
        <p:txBody>
          <a:bodyPr lIns="0" tIns="0" rIns="0" bIns="0" anchor="ctr" anchorCtr="0"/>
          <a:lstStyle>
            <a:lvl1pPr marL="0" indent="0" algn="ctr">
              <a:buNone/>
              <a:defRPr sz="180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15" name="Textplatzhalter 7"/>
          <p:cNvSpPr>
            <a:spLocks noGrp="1"/>
          </p:cNvSpPr>
          <p:nvPr>
            <p:ph type="body" sz="quarter" idx="12" hasCustomPrompt="1"/>
          </p:nvPr>
        </p:nvSpPr>
        <p:spPr>
          <a:xfrm>
            <a:off x="719138" y="2859188"/>
            <a:ext cx="7705726" cy="217388"/>
          </a:xfrm>
          <a:prstGeom prst="rect">
            <a:avLst/>
          </a:prstGeom>
        </p:spPr>
        <p:txBody>
          <a:bodyPr lIns="0" tIns="0" rIns="0" bIns="0" anchor="ctr" anchorCtr="0"/>
          <a:lstStyle>
            <a:lvl1pPr algn="ctr">
              <a:buNone/>
              <a:defRPr sz="1800" baseline="0">
                <a:solidFill>
                  <a:schemeClr val="bg1"/>
                </a:solidFill>
              </a:defRPr>
            </a:lvl1pPr>
          </a:lstStyle>
          <a:p>
            <a:pPr lvl="0"/>
            <a:r>
              <a:rPr lang="en-GB" noProof="0" dirty="0"/>
              <a:t>Click to add text</a:t>
            </a:r>
          </a:p>
        </p:txBody>
      </p:sp>
    </p:spTree>
    <p:extLst>
      <p:ext uri="{BB962C8B-B14F-4D97-AF65-F5344CB8AC3E}">
        <p14:creationId xmlns:p14="http://schemas.microsoft.com/office/powerpoint/2010/main" val="2526545324"/>
      </p:ext>
    </p:extLst>
  </p:cSld>
  <p:clrMapOvr>
    <a:masterClrMapping/>
  </p:clrMapOvr>
  <p:transition>
    <p:fade/>
  </p:transition>
  <p:hf hdr="0" ftr="0" dt="0"/>
  <p:extLst>
    <p:ext uri="{DCECCB84-F9BA-43D5-87BE-67443E8EF086}">
      <p15:sldGuideLst xmlns:p15="http://schemas.microsoft.com/office/powerpoint/2012/main">
        <p15:guide id="1" pos="204" userDrawn="1">
          <p15:clr>
            <a:srgbClr val="FBAE40"/>
          </p15:clr>
        </p15:guide>
        <p15:guide id="2" pos="5556" userDrawn="1">
          <p15:clr>
            <a:srgbClr val="FBAE40"/>
          </p15:clr>
        </p15:guide>
        <p15:guide id="3" orient="horz" pos="1938" userDrawn="1">
          <p15:clr>
            <a:srgbClr val="FBAE40"/>
          </p15:clr>
        </p15:guide>
        <p15:guide id="4" orient="horz" pos="1801" userDrawn="1">
          <p15:clr>
            <a:srgbClr val="FBAE40"/>
          </p15:clr>
        </p15:guide>
        <p15:guide id="5" orient="horz" pos="1733" userDrawn="1">
          <p15:clr>
            <a:srgbClr val="FBAE40"/>
          </p15:clr>
        </p15:guide>
        <p15:guide id="6" orient="horz" pos="1597" userDrawn="1">
          <p15:clr>
            <a:srgbClr val="FBAE40"/>
          </p15:clr>
        </p15:guide>
        <p15:guide id="7" orient="horz" pos="1529" userDrawn="1">
          <p15:clr>
            <a:srgbClr val="FBAE40"/>
          </p15:clr>
        </p15:guide>
        <p15:guide id="8" orient="horz" pos="13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8" y="771525"/>
            <a:ext cx="5076825" cy="323849"/>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719138" y="1203324"/>
            <a:ext cx="5076826"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719138" y="1708150"/>
            <a:ext cx="5076825" cy="3095625"/>
          </a:xfrm>
          <a:prstGeom prst="rect">
            <a:avLst/>
          </a:prstGeom>
        </p:spPr>
        <p:txBody>
          <a:bodyPr lIns="0" tIns="0" rIns="0" bIns="0"/>
          <a:lstStyle>
            <a:lvl1pPr marL="180000" indent="-180000">
              <a:buFont typeface="Wingdings" panose="05000000000000000000" pitchFamily="2" charset="2"/>
              <a:buChar char="§"/>
              <a:defRPr sz="17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6084888" y="0"/>
            <a:ext cx="3059111" cy="4803775"/>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3031484294"/>
      </p:ext>
    </p:extLst>
  </p:cSld>
  <p:clrMapOvr>
    <a:masterClrMapping/>
  </p:clrMapOvr>
  <p:transition>
    <p:fade/>
  </p:transition>
  <p:hf hdr="0" ftr="0" dt="0"/>
  <p:extLst>
    <p:ext uri="{DCECCB84-F9BA-43D5-87BE-67443E8EF086}">
      <p15:sldGuideLst xmlns:p15="http://schemas.microsoft.com/office/powerpoint/2012/main">
        <p15:guide id="6" orient="horz" pos="2754">
          <p15:clr>
            <a:srgbClr val="FBAE40"/>
          </p15:clr>
        </p15:guide>
        <p15:guide id="9" pos="3833">
          <p15:clr>
            <a:srgbClr val="FBAE40"/>
          </p15:clr>
        </p15:guide>
        <p15:guide id="10" pos="365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sym Doub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8" y="771525"/>
            <a:ext cx="5076825" cy="323849"/>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719138" y="1203324"/>
            <a:ext cx="5076826"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719138" y="1708150"/>
            <a:ext cx="5076825" cy="3095625"/>
          </a:xfrm>
          <a:prstGeom prst="rect">
            <a:avLst/>
          </a:prstGeom>
        </p:spPr>
        <p:txBody>
          <a:bodyPr lIns="0" tIns="0" rIns="0" bIns="0"/>
          <a:lstStyle>
            <a:lvl1pPr marL="180000" indent="-180000">
              <a:buFont typeface="Wingdings" panose="05000000000000000000" pitchFamily="2" charset="2"/>
              <a:buChar char="§"/>
              <a:defRPr sz="17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6084888" y="0"/>
            <a:ext cx="3059111" cy="4803775"/>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Picture Placeholder 2">
            <a:extLst>
              <a:ext uri="{FF2B5EF4-FFF2-40B4-BE49-F238E27FC236}">
                <a16:creationId xmlns:a16="http://schemas.microsoft.com/office/drawing/2014/main" id="{593A9AB7-E797-58E5-09FC-135D2FF2053E}"/>
              </a:ext>
            </a:extLst>
          </p:cNvPr>
          <p:cNvSpPr>
            <a:spLocks noGrp="1"/>
          </p:cNvSpPr>
          <p:nvPr>
            <p:ph type="pic" sz="quarter" idx="12" hasCustomPrompt="1"/>
          </p:nvPr>
        </p:nvSpPr>
        <p:spPr>
          <a:xfrm>
            <a:off x="6582443" y="771525"/>
            <a:ext cx="2561557" cy="4022457"/>
          </a:xfrm>
          <a:prstGeom prst="rect">
            <a:avLst/>
          </a:prstGeom>
        </p:spPr>
        <p:txBody>
          <a:bodyPr lIns="0" tIns="0" rIns="0" bIns="0"/>
          <a:lstStyle>
            <a:lvl1pPr>
              <a:buNone/>
              <a:defRPr/>
            </a:lvl1pPr>
          </a:lstStyle>
          <a:p>
            <a:r>
              <a:rPr lang="en-GB" dirty="0"/>
              <a:t>Click on symbol to add picture</a:t>
            </a:r>
          </a:p>
        </p:txBody>
      </p:sp>
    </p:spTree>
    <p:extLst>
      <p:ext uri="{BB962C8B-B14F-4D97-AF65-F5344CB8AC3E}">
        <p14:creationId xmlns:p14="http://schemas.microsoft.com/office/powerpoint/2010/main" val="701970739"/>
      </p:ext>
    </p:extLst>
  </p:cSld>
  <p:clrMapOvr>
    <a:masterClrMapping/>
  </p:clrMapOvr>
  <p:transition>
    <p:fade/>
  </p:transition>
  <p:hf hdr="0" ftr="0" dt="0"/>
  <p:extLst>
    <p:ext uri="{DCECCB84-F9BA-43D5-87BE-67443E8EF086}">
      <p15:sldGuideLst xmlns:p15="http://schemas.microsoft.com/office/powerpoint/2012/main">
        <p15:guide id="6" orient="horz" pos="2754">
          <p15:clr>
            <a:srgbClr val="FBAE40"/>
          </p15:clr>
        </p15:guide>
        <p15:guide id="9" pos="3833">
          <p15:clr>
            <a:srgbClr val="FBAE40"/>
          </p15:clr>
        </p15:guide>
        <p15:guide id="10" pos="365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8" y="771525"/>
            <a:ext cx="7724775" cy="323849"/>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719139" y="1203324"/>
            <a:ext cx="7705724"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719139" y="1708504"/>
            <a:ext cx="3708399" cy="3095625"/>
          </a:xfrm>
          <a:prstGeom prst="rect">
            <a:avLst/>
          </a:prstGeom>
        </p:spPr>
        <p:txBody>
          <a:bodyPr lIns="0" tIns="0" rIns="0" bIns="0"/>
          <a:lstStyle>
            <a:lvl1pPr marL="180000" indent="-180000">
              <a:buFont typeface="Wingdings" panose="05000000000000000000" pitchFamily="2" charset="2"/>
              <a:buChar char="§"/>
              <a:defRPr sz="1700" baseline="0"/>
            </a:lvl1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22900" y="1708504"/>
            <a:ext cx="3708400" cy="3095625"/>
          </a:xfrm>
          <a:prstGeom prst="rect">
            <a:avLst/>
          </a:prstGeom>
        </p:spPr>
        <p:txBody>
          <a:bodyPr lIns="0" tIns="0" rIns="0" bIns="0"/>
          <a:lstStyle>
            <a:lvl1pPr marL="180000" indent="-180000">
              <a:buFont typeface="Wingdings" panose="05000000000000000000" pitchFamily="2" charset="2"/>
              <a:buChar char="§"/>
              <a:defRPr sz="1700" baseline="0"/>
            </a:lvl1pPr>
          </a:lstStyle>
          <a:p>
            <a:pPr lvl="0"/>
            <a:r>
              <a:rPr lang="en-GB" noProof="0" dirty="0"/>
              <a:t>Click to add content</a:t>
            </a:r>
          </a:p>
        </p:txBody>
      </p:sp>
    </p:spTree>
    <p:extLst>
      <p:ext uri="{BB962C8B-B14F-4D97-AF65-F5344CB8AC3E}">
        <p14:creationId xmlns:p14="http://schemas.microsoft.com/office/powerpoint/2010/main" val="1378839153"/>
      </p:ext>
    </p:extLst>
  </p:cSld>
  <p:clrMapOvr>
    <a:masterClrMapping/>
  </p:clrMapOvr>
  <p:transition>
    <p:fade/>
  </p:transition>
  <p:hf hdr="0" ftr="0" dt="0"/>
  <p:extLst>
    <p:ext uri="{DCECCB84-F9BA-43D5-87BE-67443E8EF086}">
      <p15:sldGuideLst xmlns:p15="http://schemas.microsoft.com/office/powerpoint/2012/main">
        <p15:guide id="6" orient="horz" pos="2754">
          <p15:clr>
            <a:srgbClr val="FBAE40"/>
          </p15:clr>
        </p15:guide>
        <p15:guide id="9" pos="2789">
          <p15:clr>
            <a:srgbClr val="FBAE40"/>
          </p15:clr>
        </p15:guide>
        <p15:guide id="10" pos="297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ip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7" y="771525"/>
            <a:ext cx="7724778" cy="323849"/>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719137" y="1203324"/>
            <a:ext cx="7705727"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719138" y="1710689"/>
            <a:ext cx="7705726" cy="594073"/>
          </a:xfrm>
          <a:prstGeom prst="rect">
            <a:avLst/>
          </a:prstGeom>
        </p:spPr>
        <p:txBody>
          <a:bodyPr lIns="0" tIns="0" rIns="0" bIns="0"/>
          <a:lstStyle>
            <a:lvl1pPr marL="180000" indent="-180000">
              <a:buFont typeface="Wingdings" panose="05000000000000000000" pitchFamily="2" charset="2"/>
              <a:buChar char="§"/>
              <a:defRPr sz="1700" baseline="0"/>
            </a:lvl1pPr>
            <a:lvl5pPr>
              <a:defRPr sz="1200"/>
            </a:lvl5pPr>
            <a:lvl7pPr marL="2057400" indent="0">
              <a:buNone/>
              <a:defRPr/>
            </a:lvl7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5" y="2571752"/>
            <a:ext cx="3708400" cy="2232024"/>
          </a:xfrm>
          <a:prstGeom prst="rect">
            <a:avLst/>
          </a:prstGeom>
        </p:spPr>
        <p:txBody>
          <a:bodyPr lIns="0" tIns="0" rIns="0" bIns="0"/>
          <a:lstStyle>
            <a:lvl1pPr marL="180000" indent="-180000">
              <a:buFont typeface="Wingdings" panose="05000000000000000000" pitchFamily="2" charset="2"/>
              <a:buChar char="§"/>
              <a:defRPr sz="1600" baseline="0"/>
            </a:lvl1pPr>
            <a:lvl2pPr>
              <a:defRPr sz="1400"/>
            </a:lvl2pPr>
            <a:lvl3pPr>
              <a:defRPr sz="1200"/>
            </a:lvl3pPr>
            <a:lvl5pPr>
              <a:defRPr sz="1200"/>
            </a:lvl5pPr>
            <a:lvl6pPr marL="1714500" indent="0">
              <a:buNone/>
              <a:defRPr/>
            </a:lvl6pPr>
          </a:lstStyle>
          <a:p>
            <a:pPr lvl="0"/>
            <a:r>
              <a:rPr lang="en-GB" noProof="0" dirty="0"/>
              <a:t>Click to add content</a:t>
            </a:r>
          </a:p>
        </p:txBody>
      </p:sp>
      <p:sp>
        <p:nvSpPr>
          <p:cNvPr id="3" name="Content Placeholder 2">
            <a:extLst>
              <a:ext uri="{FF2B5EF4-FFF2-40B4-BE49-F238E27FC236}">
                <a16:creationId xmlns:a16="http://schemas.microsoft.com/office/drawing/2014/main" id="{4F1C04D7-6A3B-2BDE-2BEB-7CE57089D75F}"/>
              </a:ext>
            </a:extLst>
          </p:cNvPr>
          <p:cNvSpPr>
            <a:spLocks noGrp="1"/>
          </p:cNvSpPr>
          <p:nvPr>
            <p:ph idx="12" hasCustomPrompt="1"/>
          </p:nvPr>
        </p:nvSpPr>
        <p:spPr>
          <a:xfrm>
            <a:off x="719138" y="2571751"/>
            <a:ext cx="3708402" cy="2232024"/>
          </a:xfrm>
          <a:prstGeom prst="rect">
            <a:avLst/>
          </a:prstGeom>
        </p:spPr>
        <p:txBody>
          <a:bodyPr lIns="0" tIns="0" rIns="0" bIns="0"/>
          <a:lstStyle>
            <a:lvl1pPr marL="180000" indent="-180000">
              <a:buFont typeface="Wingdings" panose="05000000000000000000" pitchFamily="2" charset="2"/>
              <a:buChar char="§"/>
              <a:defRPr sz="1600" baseline="0"/>
            </a:lvl1pPr>
            <a:lvl2pPr>
              <a:defRPr sz="1400"/>
            </a:lvl2pPr>
            <a:lvl3pPr>
              <a:defRPr sz="1200"/>
            </a:lvl3pPr>
            <a:lvl5pPr>
              <a:defRPr sz="1200"/>
            </a:lvl5pPr>
            <a:lvl6pPr marL="1714500" indent="0">
              <a:buNone/>
              <a:defRPr/>
            </a:lvl6pPr>
          </a:lstStyle>
          <a:p>
            <a:pPr lvl="0"/>
            <a:r>
              <a:rPr lang="en-GB" noProof="0" dirty="0"/>
              <a:t>Click to add content</a:t>
            </a:r>
          </a:p>
        </p:txBody>
      </p:sp>
    </p:spTree>
    <p:extLst>
      <p:ext uri="{BB962C8B-B14F-4D97-AF65-F5344CB8AC3E}">
        <p14:creationId xmlns:p14="http://schemas.microsoft.com/office/powerpoint/2010/main" val="1735833780"/>
      </p:ext>
    </p:extLst>
  </p:cSld>
  <p:clrMapOvr>
    <a:masterClrMapping/>
  </p:clrMapOvr>
  <p:transition>
    <p:fade/>
  </p:transition>
  <p:hf hdr="0" ftr="0" dt="0"/>
  <p:extLst>
    <p:ext uri="{DCECCB84-F9BA-43D5-87BE-67443E8EF086}">
      <p15:sldGuideLst xmlns:p15="http://schemas.microsoft.com/office/powerpoint/2012/main">
        <p15:guide id="6" orient="horz" pos="2754">
          <p15:clr>
            <a:srgbClr val="FBAE40"/>
          </p15:clr>
        </p15:guide>
        <p15:guide id="9" pos="2789">
          <p15:clr>
            <a:srgbClr val="FBAE40"/>
          </p15:clr>
        </p15:guide>
        <p15:guide id="10" pos="297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adrup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7" y="771525"/>
            <a:ext cx="7724778" cy="323849"/>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719137" y="1203324"/>
            <a:ext cx="7705727"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719138" y="1710689"/>
            <a:ext cx="3708402" cy="1000314"/>
          </a:xfrm>
          <a:prstGeom prst="rect">
            <a:avLst/>
          </a:prstGeom>
        </p:spPr>
        <p:txBody>
          <a:bodyPr lIns="0" tIns="0" rIns="0" bIns="0"/>
          <a:lstStyle>
            <a:lvl1pPr marL="180000" indent="-180000">
              <a:buFont typeface="Wingdings" panose="05000000000000000000" pitchFamily="2" charset="2"/>
              <a:buChar char="§"/>
              <a:defRPr sz="1400" baseline="0"/>
            </a:lvl1pPr>
            <a:lvl5pPr>
              <a:defRPr sz="1200"/>
            </a:lvl5pPr>
            <a:lvl7pPr marL="2057400" indent="0">
              <a:buNone/>
              <a:defRPr/>
            </a:lvl7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5" y="2910624"/>
            <a:ext cx="3708400" cy="1893151"/>
          </a:xfrm>
          <a:prstGeom prst="rect">
            <a:avLst/>
          </a:prstGeom>
        </p:spPr>
        <p:txBody>
          <a:bodyPr lIns="0" tIns="0" rIns="0" bIns="0"/>
          <a:lstStyle>
            <a:lvl1pPr marL="180000" indent="-180000">
              <a:buFont typeface="Wingdings" panose="05000000000000000000" pitchFamily="2" charset="2"/>
              <a:buChar char="§"/>
              <a:defRPr sz="1200" baseline="0"/>
            </a:lvl1pPr>
            <a:lvl2pPr>
              <a:defRPr sz="1400"/>
            </a:lvl2pPr>
            <a:lvl3pPr>
              <a:defRPr sz="1200"/>
            </a:lvl3pPr>
            <a:lvl5pPr>
              <a:defRPr sz="1200"/>
            </a:lvl5pPr>
            <a:lvl6pPr marL="1714500" indent="0">
              <a:buNone/>
              <a:defRPr/>
            </a:lvl6pPr>
          </a:lstStyle>
          <a:p>
            <a:pPr lvl="0"/>
            <a:r>
              <a:rPr lang="en-GB" noProof="0" dirty="0"/>
              <a:t>Click to add content</a:t>
            </a:r>
          </a:p>
        </p:txBody>
      </p:sp>
      <p:sp>
        <p:nvSpPr>
          <p:cNvPr id="3" name="Content Placeholder 2">
            <a:extLst>
              <a:ext uri="{FF2B5EF4-FFF2-40B4-BE49-F238E27FC236}">
                <a16:creationId xmlns:a16="http://schemas.microsoft.com/office/drawing/2014/main" id="{4F1C04D7-6A3B-2BDE-2BEB-7CE57089D75F}"/>
              </a:ext>
            </a:extLst>
          </p:cNvPr>
          <p:cNvSpPr>
            <a:spLocks noGrp="1"/>
          </p:cNvSpPr>
          <p:nvPr>
            <p:ph idx="12" hasCustomPrompt="1"/>
          </p:nvPr>
        </p:nvSpPr>
        <p:spPr>
          <a:xfrm>
            <a:off x="719138" y="2910623"/>
            <a:ext cx="3708402" cy="1893151"/>
          </a:xfrm>
          <a:prstGeom prst="rect">
            <a:avLst/>
          </a:prstGeom>
        </p:spPr>
        <p:txBody>
          <a:bodyPr lIns="0" tIns="0" rIns="0" bIns="0"/>
          <a:lstStyle>
            <a:lvl1pPr marL="180000" indent="-180000">
              <a:buFont typeface="Wingdings" panose="05000000000000000000" pitchFamily="2" charset="2"/>
              <a:buChar char="§"/>
              <a:defRPr sz="1200" baseline="0"/>
            </a:lvl1pPr>
            <a:lvl2pPr>
              <a:defRPr sz="1400"/>
            </a:lvl2pPr>
            <a:lvl3pPr>
              <a:defRPr sz="1200"/>
            </a:lvl3pPr>
            <a:lvl5pPr>
              <a:defRPr sz="1200"/>
            </a:lvl5pPr>
            <a:lvl6pPr marL="1714500" indent="0">
              <a:buNone/>
              <a:defRPr/>
            </a:lvl6pPr>
          </a:lstStyle>
          <a:p>
            <a:pPr lvl="0"/>
            <a:r>
              <a:rPr lang="en-GB" noProof="0" dirty="0"/>
              <a:t>Click to add content</a:t>
            </a:r>
          </a:p>
        </p:txBody>
      </p:sp>
      <p:sp>
        <p:nvSpPr>
          <p:cNvPr id="5" name="Content Placeholder 2">
            <a:extLst>
              <a:ext uri="{FF2B5EF4-FFF2-40B4-BE49-F238E27FC236}">
                <a16:creationId xmlns:a16="http://schemas.microsoft.com/office/drawing/2014/main" id="{670F2C9B-ACEB-6A21-2AF8-4D4E4EF369BF}"/>
              </a:ext>
            </a:extLst>
          </p:cNvPr>
          <p:cNvSpPr>
            <a:spLocks noGrp="1"/>
          </p:cNvSpPr>
          <p:nvPr>
            <p:ph idx="13" hasCustomPrompt="1"/>
          </p:nvPr>
        </p:nvSpPr>
        <p:spPr>
          <a:xfrm>
            <a:off x="4716462" y="1708150"/>
            <a:ext cx="3708400" cy="1000314"/>
          </a:xfrm>
          <a:prstGeom prst="rect">
            <a:avLst/>
          </a:prstGeom>
        </p:spPr>
        <p:txBody>
          <a:bodyPr lIns="0" tIns="0" rIns="0" bIns="0"/>
          <a:lstStyle>
            <a:lvl1pPr marL="180000" indent="-180000">
              <a:buFont typeface="Wingdings" panose="05000000000000000000" pitchFamily="2" charset="2"/>
              <a:buChar char="§"/>
              <a:defRPr sz="1400" baseline="0"/>
            </a:lvl1pPr>
            <a:lvl5pPr>
              <a:defRPr sz="1200"/>
            </a:lvl5pPr>
            <a:lvl7pPr marL="2057400" indent="0">
              <a:buNone/>
              <a:defRPr/>
            </a:lvl7pPr>
          </a:lstStyle>
          <a:p>
            <a:pPr lvl="0"/>
            <a:r>
              <a:rPr lang="en-GB" noProof="0" dirty="0"/>
              <a:t>Click to add content</a:t>
            </a:r>
          </a:p>
        </p:txBody>
      </p:sp>
    </p:spTree>
    <p:extLst>
      <p:ext uri="{BB962C8B-B14F-4D97-AF65-F5344CB8AC3E}">
        <p14:creationId xmlns:p14="http://schemas.microsoft.com/office/powerpoint/2010/main" val="536411372"/>
      </p:ext>
    </p:extLst>
  </p:cSld>
  <p:clrMapOvr>
    <a:masterClrMapping/>
  </p:clrMapOvr>
  <p:transition>
    <p:fade/>
  </p:transition>
  <p:hf hdr="0" ftr="0" dt="0"/>
  <p:extLst>
    <p:ext uri="{DCECCB84-F9BA-43D5-87BE-67443E8EF086}">
      <p15:sldGuideLst xmlns:p15="http://schemas.microsoft.com/office/powerpoint/2012/main">
        <p15:guide id="6" orient="horz" pos="2754">
          <p15:clr>
            <a:srgbClr val="FBAE40"/>
          </p15:clr>
        </p15:guide>
        <p15:guide id="9" pos="2789">
          <p15:clr>
            <a:srgbClr val="FBAE40"/>
          </p15:clr>
        </p15:guide>
        <p15:guide id="10" pos="297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sk Controller 1-1">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9" y="771526"/>
            <a:ext cx="7705724" cy="323850"/>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719140" y="1203325"/>
            <a:ext cx="7705723"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3" name="Content Placeholder 2">
            <a:extLst>
              <a:ext uri="{FF2B5EF4-FFF2-40B4-BE49-F238E27FC236}">
                <a16:creationId xmlns:a16="http://schemas.microsoft.com/office/drawing/2014/main" id="{FDF1C1CC-7B17-975C-37AA-2CE0A73A3991}"/>
              </a:ext>
            </a:extLst>
          </p:cNvPr>
          <p:cNvSpPr>
            <a:spLocks noGrp="1"/>
          </p:cNvSpPr>
          <p:nvPr>
            <p:ph idx="12" hasCustomPrompt="1"/>
          </p:nvPr>
        </p:nvSpPr>
        <p:spPr>
          <a:xfrm>
            <a:off x="2268370" y="2151399"/>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 name="Content Placeholder 2">
            <a:extLst>
              <a:ext uri="{FF2B5EF4-FFF2-40B4-BE49-F238E27FC236}">
                <a16:creationId xmlns:a16="http://schemas.microsoft.com/office/drawing/2014/main" id="{1B8DC746-0863-8CA2-8EC9-3C220A254BF7}"/>
              </a:ext>
            </a:extLst>
          </p:cNvPr>
          <p:cNvSpPr>
            <a:spLocks noGrp="1"/>
          </p:cNvSpPr>
          <p:nvPr>
            <p:ph idx="13" hasCustomPrompt="1"/>
          </p:nvPr>
        </p:nvSpPr>
        <p:spPr>
          <a:xfrm>
            <a:off x="2267744" y="248729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 name="Content Placeholder 2">
            <a:extLst>
              <a:ext uri="{FF2B5EF4-FFF2-40B4-BE49-F238E27FC236}">
                <a16:creationId xmlns:a16="http://schemas.microsoft.com/office/drawing/2014/main" id="{8AF8BA9D-61F7-6B96-C3FE-ABBD673F31A0}"/>
              </a:ext>
            </a:extLst>
          </p:cNvPr>
          <p:cNvSpPr>
            <a:spLocks noGrp="1"/>
          </p:cNvSpPr>
          <p:nvPr>
            <p:ph idx="14" hasCustomPrompt="1"/>
          </p:nvPr>
        </p:nvSpPr>
        <p:spPr>
          <a:xfrm>
            <a:off x="2267744" y="267938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6" name="Content Placeholder 2">
            <a:extLst>
              <a:ext uri="{FF2B5EF4-FFF2-40B4-BE49-F238E27FC236}">
                <a16:creationId xmlns:a16="http://schemas.microsoft.com/office/drawing/2014/main" id="{B78FBDE5-103D-1CDC-8B3B-19BDF32641C2}"/>
              </a:ext>
            </a:extLst>
          </p:cNvPr>
          <p:cNvSpPr>
            <a:spLocks noGrp="1"/>
          </p:cNvSpPr>
          <p:nvPr>
            <p:ph idx="15" hasCustomPrompt="1"/>
          </p:nvPr>
        </p:nvSpPr>
        <p:spPr>
          <a:xfrm>
            <a:off x="2268370" y="299476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7" name="Content Placeholder 2">
            <a:extLst>
              <a:ext uri="{FF2B5EF4-FFF2-40B4-BE49-F238E27FC236}">
                <a16:creationId xmlns:a16="http://schemas.microsoft.com/office/drawing/2014/main" id="{DB34138D-D393-E204-7A71-4FAFB61AE82C}"/>
              </a:ext>
            </a:extLst>
          </p:cNvPr>
          <p:cNvSpPr>
            <a:spLocks noGrp="1"/>
          </p:cNvSpPr>
          <p:nvPr>
            <p:ph idx="16" hasCustomPrompt="1"/>
          </p:nvPr>
        </p:nvSpPr>
        <p:spPr>
          <a:xfrm>
            <a:off x="2268370" y="318685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8" name="Content Placeholder 2">
            <a:extLst>
              <a:ext uri="{FF2B5EF4-FFF2-40B4-BE49-F238E27FC236}">
                <a16:creationId xmlns:a16="http://schemas.microsoft.com/office/drawing/2014/main" id="{DBDA2642-0F73-78EC-C159-9DF72062FD29}"/>
              </a:ext>
            </a:extLst>
          </p:cNvPr>
          <p:cNvSpPr>
            <a:spLocks noGrp="1"/>
          </p:cNvSpPr>
          <p:nvPr>
            <p:ph idx="17" hasCustomPrompt="1"/>
          </p:nvPr>
        </p:nvSpPr>
        <p:spPr>
          <a:xfrm>
            <a:off x="2267744" y="3522747"/>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9" name="Content Placeholder 2">
            <a:extLst>
              <a:ext uri="{FF2B5EF4-FFF2-40B4-BE49-F238E27FC236}">
                <a16:creationId xmlns:a16="http://schemas.microsoft.com/office/drawing/2014/main" id="{5B160AC5-AD81-89A1-1F68-FC28DAB9B05A}"/>
              </a:ext>
            </a:extLst>
          </p:cNvPr>
          <p:cNvSpPr>
            <a:spLocks noGrp="1"/>
          </p:cNvSpPr>
          <p:nvPr>
            <p:ph idx="18" hasCustomPrompt="1"/>
          </p:nvPr>
        </p:nvSpPr>
        <p:spPr>
          <a:xfrm>
            <a:off x="2267744" y="371484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0" name="Content Placeholder 2">
            <a:extLst>
              <a:ext uri="{FF2B5EF4-FFF2-40B4-BE49-F238E27FC236}">
                <a16:creationId xmlns:a16="http://schemas.microsoft.com/office/drawing/2014/main" id="{8BBF41B7-4F31-F3AB-CC58-D3B549162255}"/>
              </a:ext>
            </a:extLst>
          </p:cNvPr>
          <p:cNvSpPr>
            <a:spLocks noGrp="1"/>
          </p:cNvSpPr>
          <p:nvPr>
            <p:ph idx="22" hasCustomPrompt="1"/>
          </p:nvPr>
        </p:nvSpPr>
        <p:spPr>
          <a:xfrm>
            <a:off x="972226" y="2151399"/>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Bin 1</a:t>
            </a:r>
          </a:p>
        </p:txBody>
      </p:sp>
      <p:sp>
        <p:nvSpPr>
          <p:cNvPr id="11" name="Content Placeholder 2">
            <a:extLst>
              <a:ext uri="{FF2B5EF4-FFF2-40B4-BE49-F238E27FC236}">
                <a16:creationId xmlns:a16="http://schemas.microsoft.com/office/drawing/2014/main" id="{84CAE398-0F87-EB92-3494-2795946FA6B6}"/>
              </a:ext>
            </a:extLst>
          </p:cNvPr>
          <p:cNvSpPr>
            <a:spLocks noGrp="1"/>
          </p:cNvSpPr>
          <p:nvPr>
            <p:ph idx="23" hasCustomPrompt="1"/>
          </p:nvPr>
        </p:nvSpPr>
        <p:spPr>
          <a:xfrm>
            <a:off x="971600" y="248729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12" name="Content Placeholder 2">
            <a:extLst>
              <a:ext uri="{FF2B5EF4-FFF2-40B4-BE49-F238E27FC236}">
                <a16:creationId xmlns:a16="http://schemas.microsoft.com/office/drawing/2014/main" id="{F7D3A351-C485-1C34-75D0-951D990B6675}"/>
              </a:ext>
            </a:extLst>
          </p:cNvPr>
          <p:cNvSpPr>
            <a:spLocks noGrp="1"/>
          </p:cNvSpPr>
          <p:nvPr>
            <p:ph idx="24" hasCustomPrompt="1"/>
          </p:nvPr>
        </p:nvSpPr>
        <p:spPr>
          <a:xfrm>
            <a:off x="971600" y="267938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Bin 1</a:t>
            </a:r>
          </a:p>
        </p:txBody>
      </p:sp>
      <p:sp>
        <p:nvSpPr>
          <p:cNvPr id="13" name="Content Placeholder 2">
            <a:extLst>
              <a:ext uri="{FF2B5EF4-FFF2-40B4-BE49-F238E27FC236}">
                <a16:creationId xmlns:a16="http://schemas.microsoft.com/office/drawing/2014/main" id="{157EED49-4292-DBDF-8C9E-A8C4DA0CAFB2}"/>
              </a:ext>
            </a:extLst>
          </p:cNvPr>
          <p:cNvSpPr>
            <a:spLocks noGrp="1"/>
          </p:cNvSpPr>
          <p:nvPr>
            <p:ph idx="25" hasCustomPrompt="1"/>
          </p:nvPr>
        </p:nvSpPr>
        <p:spPr>
          <a:xfrm>
            <a:off x="972226" y="299476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16" name="Content Placeholder 2">
            <a:extLst>
              <a:ext uri="{FF2B5EF4-FFF2-40B4-BE49-F238E27FC236}">
                <a16:creationId xmlns:a16="http://schemas.microsoft.com/office/drawing/2014/main" id="{81EA881E-0D09-4526-86E6-E935BA8D3C78}"/>
              </a:ext>
            </a:extLst>
          </p:cNvPr>
          <p:cNvSpPr>
            <a:spLocks noGrp="1"/>
          </p:cNvSpPr>
          <p:nvPr>
            <p:ph idx="26" hasCustomPrompt="1"/>
          </p:nvPr>
        </p:nvSpPr>
        <p:spPr>
          <a:xfrm>
            <a:off x="972226" y="318685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Bin 1</a:t>
            </a:r>
          </a:p>
        </p:txBody>
      </p:sp>
      <p:sp>
        <p:nvSpPr>
          <p:cNvPr id="17" name="Content Placeholder 2">
            <a:extLst>
              <a:ext uri="{FF2B5EF4-FFF2-40B4-BE49-F238E27FC236}">
                <a16:creationId xmlns:a16="http://schemas.microsoft.com/office/drawing/2014/main" id="{52DBF8CF-D627-273F-4D52-42C156112AD7}"/>
              </a:ext>
            </a:extLst>
          </p:cNvPr>
          <p:cNvSpPr>
            <a:spLocks noGrp="1"/>
          </p:cNvSpPr>
          <p:nvPr>
            <p:ph idx="27" hasCustomPrompt="1"/>
          </p:nvPr>
        </p:nvSpPr>
        <p:spPr>
          <a:xfrm>
            <a:off x="971600" y="3522747"/>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18" name="Content Placeholder 2">
            <a:extLst>
              <a:ext uri="{FF2B5EF4-FFF2-40B4-BE49-F238E27FC236}">
                <a16:creationId xmlns:a16="http://schemas.microsoft.com/office/drawing/2014/main" id="{23A4DE96-68CA-C00A-C9E0-14D4FB40E768}"/>
              </a:ext>
            </a:extLst>
          </p:cNvPr>
          <p:cNvSpPr>
            <a:spLocks noGrp="1"/>
          </p:cNvSpPr>
          <p:nvPr>
            <p:ph idx="28" hasCustomPrompt="1"/>
          </p:nvPr>
        </p:nvSpPr>
        <p:spPr>
          <a:xfrm>
            <a:off x="971600" y="3714841"/>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Applied Bin 1</a:t>
            </a:r>
          </a:p>
        </p:txBody>
      </p:sp>
      <p:sp>
        <p:nvSpPr>
          <p:cNvPr id="19" name="Content Placeholder 2">
            <a:extLst>
              <a:ext uri="{FF2B5EF4-FFF2-40B4-BE49-F238E27FC236}">
                <a16:creationId xmlns:a16="http://schemas.microsoft.com/office/drawing/2014/main" id="{2D48C4F9-1804-23D1-B5C3-EFAC37E21708}"/>
              </a:ext>
            </a:extLst>
          </p:cNvPr>
          <p:cNvSpPr>
            <a:spLocks noGrp="1"/>
          </p:cNvSpPr>
          <p:nvPr>
            <p:ph idx="32" hasCustomPrompt="1"/>
          </p:nvPr>
        </p:nvSpPr>
        <p:spPr>
          <a:xfrm>
            <a:off x="1547664" y="2151399"/>
            <a:ext cx="649324"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0" name="Content Placeholder 2">
            <a:extLst>
              <a:ext uri="{FF2B5EF4-FFF2-40B4-BE49-F238E27FC236}">
                <a16:creationId xmlns:a16="http://schemas.microsoft.com/office/drawing/2014/main" id="{19B3FCA9-D93A-DCCB-0130-3FE2B0ED9B1A}"/>
              </a:ext>
            </a:extLst>
          </p:cNvPr>
          <p:cNvSpPr>
            <a:spLocks noGrp="1"/>
          </p:cNvSpPr>
          <p:nvPr>
            <p:ph idx="33" hasCustomPrompt="1"/>
          </p:nvPr>
        </p:nvSpPr>
        <p:spPr>
          <a:xfrm>
            <a:off x="1979086" y="2487291"/>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1" name="Content Placeholder 2">
            <a:extLst>
              <a:ext uri="{FF2B5EF4-FFF2-40B4-BE49-F238E27FC236}">
                <a16:creationId xmlns:a16="http://schemas.microsoft.com/office/drawing/2014/main" id="{96DCEF0C-C639-2808-6262-F6E2AAE9CE39}"/>
              </a:ext>
            </a:extLst>
          </p:cNvPr>
          <p:cNvSpPr>
            <a:spLocks noGrp="1"/>
          </p:cNvSpPr>
          <p:nvPr>
            <p:ph idx="34" hasCustomPrompt="1"/>
          </p:nvPr>
        </p:nvSpPr>
        <p:spPr>
          <a:xfrm>
            <a:off x="1979086" y="2679385"/>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2" name="Content Placeholder 2">
            <a:extLst>
              <a:ext uri="{FF2B5EF4-FFF2-40B4-BE49-F238E27FC236}">
                <a16:creationId xmlns:a16="http://schemas.microsoft.com/office/drawing/2014/main" id="{AC9348B5-8214-2E17-FA64-AD6D3E26227A}"/>
              </a:ext>
            </a:extLst>
          </p:cNvPr>
          <p:cNvSpPr>
            <a:spLocks noGrp="1"/>
          </p:cNvSpPr>
          <p:nvPr>
            <p:ph idx="35" hasCustomPrompt="1"/>
          </p:nvPr>
        </p:nvSpPr>
        <p:spPr>
          <a:xfrm>
            <a:off x="1979712" y="2994761"/>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3" name="Content Placeholder 2">
            <a:extLst>
              <a:ext uri="{FF2B5EF4-FFF2-40B4-BE49-F238E27FC236}">
                <a16:creationId xmlns:a16="http://schemas.microsoft.com/office/drawing/2014/main" id="{CCB96637-5A21-D9BF-00B7-DBFB0199AE28}"/>
              </a:ext>
            </a:extLst>
          </p:cNvPr>
          <p:cNvSpPr>
            <a:spLocks noGrp="1"/>
          </p:cNvSpPr>
          <p:nvPr>
            <p:ph idx="36" hasCustomPrompt="1"/>
          </p:nvPr>
        </p:nvSpPr>
        <p:spPr>
          <a:xfrm>
            <a:off x="1979712" y="3186855"/>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4" name="Content Placeholder 2">
            <a:extLst>
              <a:ext uri="{FF2B5EF4-FFF2-40B4-BE49-F238E27FC236}">
                <a16:creationId xmlns:a16="http://schemas.microsoft.com/office/drawing/2014/main" id="{1D54B00B-23F0-E5F2-D145-2A8FF831CDB6}"/>
              </a:ext>
            </a:extLst>
          </p:cNvPr>
          <p:cNvSpPr>
            <a:spLocks noGrp="1"/>
          </p:cNvSpPr>
          <p:nvPr>
            <p:ph idx="37" hasCustomPrompt="1"/>
          </p:nvPr>
        </p:nvSpPr>
        <p:spPr>
          <a:xfrm>
            <a:off x="1979086" y="3522747"/>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5" name="Content Placeholder 2">
            <a:extLst>
              <a:ext uri="{FF2B5EF4-FFF2-40B4-BE49-F238E27FC236}">
                <a16:creationId xmlns:a16="http://schemas.microsoft.com/office/drawing/2014/main" id="{5EA4E12A-247E-533E-E0E8-4E0CCA2A5B85}"/>
              </a:ext>
            </a:extLst>
          </p:cNvPr>
          <p:cNvSpPr>
            <a:spLocks noGrp="1"/>
          </p:cNvSpPr>
          <p:nvPr>
            <p:ph idx="38" hasCustomPrompt="1"/>
          </p:nvPr>
        </p:nvSpPr>
        <p:spPr>
          <a:xfrm>
            <a:off x="1979086" y="3714841"/>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Tree>
    <p:extLst>
      <p:ext uri="{BB962C8B-B14F-4D97-AF65-F5344CB8AC3E}">
        <p14:creationId xmlns:p14="http://schemas.microsoft.com/office/powerpoint/2010/main" val="1100925986"/>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sk Controller 2-2">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9" y="771526"/>
            <a:ext cx="7705724" cy="323850"/>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719140" y="1203325"/>
            <a:ext cx="7705723"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3" name="Content Placeholder 2">
            <a:extLst>
              <a:ext uri="{FF2B5EF4-FFF2-40B4-BE49-F238E27FC236}">
                <a16:creationId xmlns:a16="http://schemas.microsoft.com/office/drawing/2014/main" id="{DDC96F99-EC92-1C8F-62A9-EC8F2A173E80}"/>
              </a:ext>
            </a:extLst>
          </p:cNvPr>
          <p:cNvSpPr>
            <a:spLocks noGrp="1"/>
          </p:cNvSpPr>
          <p:nvPr>
            <p:ph idx="11" hasCustomPrompt="1"/>
          </p:nvPr>
        </p:nvSpPr>
        <p:spPr>
          <a:xfrm>
            <a:off x="2266492" y="188504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 name="Content Placeholder 2">
            <a:extLst>
              <a:ext uri="{FF2B5EF4-FFF2-40B4-BE49-F238E27FC236}">
                <a16:creationId xmlns:a16="http://schemas.microsoft.com/office/drawing/2014/main" id="{05A47A82-CB8C-C820-A004-84AC36EAE2D4}"/>
              </a:ext>
            </a:extLst>
          </p:cNvPr>
          <p:cNvSpPr>
            <a:spLocks noGrp="1"/>
          </p:cNvSpPr>
          <p:nvPr>
            <p:ph idx="12" hasCustomPrompt="1"/>
          </p:nvPr>
        </p:nvSpPr>
        <p:spPr>
          <a:xfrm>
            <a:off x="2266492" y="207714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 name="Content Placeholder 2">
            <a:extLst>
              <a:ext uri="{FF2B5EF4-FFF2-40B4-BE49-F238E27FC236}">
                <a16:creationId xmlns:a16="http://schemas.microsoft.com/office/drawing/2014/main" id="{71096E9A-9307-673E-0867-4C5C6211152A}"/>
              </a:ext>
            </a:extLst>
          </p:cNvPr>
          <p:cNvSpPr>
            <a:spLocks noGrp="1"/>
          </p:cNvSpPr>
          <p:nvPr>
            <p:ph idx="13" hasCustomPrompt="1"/>
          </p:nvPr>
        </p:nvSpPr>
        <p:spPr>
          <a:xfrm>
            <a:off x="2265866" y="234124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6" name="Content Placeholder 2">
            <a:extLst>
              <a:ext uri="{FF2B5EF4-FFF2-40B4-BE49-F238E27FC236}">
                <a16:creationId xmlns:a16="http://schemas.microsoft.com/office/drawing/2014/main" id="{B5CDC071-3B9B-DB43-7744-A8A00A5974C5}"/>
              </a:ext>
            </a:extLst>
          </p:cNvPr>
          <p:cNvSpPr>
            <a:spLocks noGrp="1"/>
          </p:cNvSpPr>
          <p:nvPr>
            <p:ph idx="14" hasCustomPrompt="1"/>
          </p:nvPr>
        </p:nvSpPr>
        <p:spPr>
          <a:xfrm>
            <a:off x="2265866" y="253333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7" name="Content Placeholder 2">
            <a:extLst>
              <a:ext uri="{FF2B5EF4-FFF2-40B4-BE49-F238E27FC236}">
                <a16:creationId xmlns:a16="http://schemas.microsoft.com/office/drawing/2014/main" id="{1D5A5F38-D82E-B01D-D653-34DF36ABD7A9}"/>
              </a:ext>
            </a:extLst>
          </p:cNvPr>
          <p:cNvSpPr>
            <a:spLocks noGrp="1"/>
          </p:cNvSpPr>
          <p:nvPr>
            <p:ph idx="15" hasCustomPrompt="1"/>
          </p:nvPr>
        </p:nvSpPr>
        <p:spPr>
          <a:xfrm>
            <a:off x="2268370" y="320886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8" name="Content Placeholder 2">
            <a:extLst>
              <a:ext uri="{FF2B5EF4-FFF2-40B4-BE49-F238E27FC236}">
                <a16:creationId xmlns:a16="http://schemas.microsoft.com/office/drawing/2014/main" id="{FDA242CA-5279-B8EE-F927-74FC6D53B53B}"/>
              </a:ext>
            </a:extLst>
          </p:cNvPr>
          <p:cNvSpPr>
            <a:spLocks noGrp="1"/>
          </p:cNvSpPr>
          <p:nvPr>
            <p:ph idx="16" hasCustomPrompt="1"/>
          </p:nvPr>
        </p:nvSpPr>
        <p:spPr>
          <a:xfrm>
            <a:off x="2268370" y="340095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9" name="Content Placeholder 2">
            <a:extLst>
              <a:ext uri="{FF2B5EF4-FFF2-40B4-BE49-F238E27FC236}">
                <a16:creationId xmlns:a16="http://schemas.microsoft.com/office/drawing/2014/main" id="{F8CD809C-C928-B8BA-9B39-DCA7FB6F4CBC}"/>
              </a:ext>
            </a:extLst>
          </p:cNvPr>
          <p:cNvSpPr>
            <a:spLocks noGrp="1"/>
          </p:cNvSpPr>
          <p:nvPr>
            <p:ph idx="17" hasCustomPrompt="1"/>
          </p:nvPr>
        </p:nvSpPr>
        <p:spPr>
          <a:xfrm>
            <a:off x="2265866" y="368866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0" name="Content Placeholder 2">
            <a:extLst>
              <a:ext uri="{FF2B5EF4-FFF2-40B4-BE49-F238E27FC236}">
                <a16:creationId xmlns:a16="http://schemas.microsoft.com/office/drawing/2014/main" id="{CD36198A-5578-7DBA-7FDF-D4FF3A8CFC10}"/>
              </a:ext>
            </a:extLst>
          </p:cNvPr>
          <p:cNvSpPr>
            <a:spLocks noGrp="1"/>
          </p:cNvSpPr>
          <p:nvPr>
            <p:ph idx="18" hasCustomPrompt="1"/>
          </p:nvPr>
        </p:nvSpPr>
        <p:spPr>
          <a:xfrm>
            <a:off x="2265866" y="3880754"/>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1" name="Content Placeholder 2">
            <a:extLst>
              <a:ext uri="{FF2B5EF4-FFF2-40B4-BE49-F238E27FC236}">
                <a16:creationId xmlns:a16="http://schemas.microsoft.com/office/drawing/2014/main" id="{4E301895-E6EA-0AE6-BDD1-CE4F611C7B99}"/>
              </a:ext>
            </a:extLst>
          </p:cNvPr>
          <p:cNvSpPr>
            <a:spLocks noGrp="1"/>
          </p:cNvSpPr>
          <p:nvPr>
            <p:ph idx="20" hasCustomPrompt="1"/>
          </p:nvPr>
        </p:nvSpPr>
        <p:spPr>
          <a:xfrm>
            <a:off x="2267744" y="4072848"/>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2" name="Content Placeholder 2">
            <a:extLst>
              <a:ext uri="{FF2B5EF4-FFF2-40B4-BE49-F238E27FC236}">
                <a16:creationId xmlns:a16="http://schemas.microsoft.com/office/drawing/2014/main" id="{78FCDC52-7BEB-01EB-5B45-7872377D2348}"/>
              </a:ext>
            </a:extLst>
          </p:cNvPr>
          <p:cNvSpPr>
            <a:spLocks noGrp="1"/>
          </p:cNvSpPr>
          <p:nvPr>
            <p:ph idx="21" hasCustomPrompt="1"/>
          </p:nvPr>
        </p:nvSpPr>
        <p:spPr>
          <a:xfrm>
            <a:off x="970348" y="188504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3" name="Content Placeholder 2">
            <a:extLst>
              <a:ext uri="{FF2B5EF4-FFF2-40B4-BE49-F238E27FC236}">
                <a16:creationId xmlns:a16="http://schemas.microsoft.com/office/drawing/2014/main" id="{829D9FF4-7362-0EBC-2EFC-CDC4CE32CD40}"/>
              </a:ext>
            </a:extLst>
          </p:cNvPr>
          <p:cNvSpPr>
            <a:spLocks noGrp="1"/>
          </p:cNvSpPr>
          <p:nvPr>
            <p:ph idx="22" hasCustomPrompt="1"/>
          </p:nvPr>
        </p:nvSpPr>
        <p:spPr>
          <a:xfrm>
            <a:off x="970348" y="2077140"/>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6" name="Content Placeholder 2">
            <a:extLst>
              <a:ext uri="{FF2B5EF4-FFF2-40B4-BE49-F238E27FC236}">
                <a16:creationId xmlns:a16="http://schemas.microsoft.com/office/drawing/2014/main" id="{6C0B57E2-50D4-E0D4-D80D-9FF7A9AFD660}"/>
              </a:ext>
            </a:extLst>
          </p:cNvPr>
          <p:cNvSpPr>
            <a:spLocks noGrp="1"/>
          </p:cNvSpPr>
          <p:nvPr>
            <p:ph idx="23" hasCustomPrompt="1"/>
          </p:nvPr>
        </p:nvSpPr>
        <p:spPr>
          <a:xfrm>
            <a:off x="969722" y="2341242"/>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7" name="Content Placeholder 2">
            <a:extLst>
              <a:ext uri="{FF2B5EF4-FFF2-40B4-BE49-F238E27FC236}">
                <a16:creationId xmlns:a16="http://schemas.microsoft.com/office/drawing/2014/main" id="{7A197B6F-78FD-7724-ED4B-1197AE2C85CB}"/>
              </a:ext>
            </a:extLst>
          </p:cNvPr>
          <p:cNvSpPr>
            <a:spLocks noGrp="1"/>
          </p:cNvSpPr>
          <p:nvPr>
            <p:ph idx="24" hasCustomPrompt="1"/>
          </p:nvPr>
        </p:nvSpPr>
        <p:spPr>
          <a:xfrm>
            <a:off x="969722" y="253333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8" name="Content Placeholder 2">
            <a:extLst>
              <a:ext uri="{FF2B5EF4-FFF2-40B4-BE49-F238E27FC236}">
                <a16:creationId xmlns:a16="http://schemas.microsoft.com/office/drawing/2014/main" id="{B4030D50-3D06-81B5-2799-3407411A3ECC}"/>
              </a:ext>
            </a:extLst>
          </p:cNvPr>
          <p:cNvSpPr>
            <a:spLocks noGrp="1"/>
          </p:cNvSpPr>
          <p:nvPr>
            <p:ph idx="25" hasCustomPrompt="1"/>
          </p:nvPr>
        </p:nvSpPr>
        <p:spPr>
          <a:xfrm>
            <a:off x="972226" y="320886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9" name="Content Placeholder 2">
            <a:extLst>
              <a:ext uri="{FF2B5EF4-FFF2-40B4-BE49-F238E27FC236}">
                <a16:creationId xmlns:a16="http://schemas.microsoft.com/office/drawing/2014/main" id="{5D98D721-1C2D-CB6C-C5BC-B0CD6EAC0D38}"/>
              </a:ext>
            </a:extLst>
          </p:cNvPr>
          <p:cNvSpPr>
            <a:spLocks noGrp="1"/>
          </p:cNvSpPr>
          <p:nvPr>
            <p:ph idx="26" hasCustomPrompt="1"/>
          </p:nvPr>
        </p:nvSpPr>
        <p:spPr>
          <a:xfrm>
            <a:off x="972226" y="340095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0" name="Content Placeholder 2">
            <a:extLst>
              <a:ext uri="{FF2B5EF4-FFF2-40B4-BE49-F238E27FC236}">
                <a16:creationId xmlns:a16="http://schemas.microsoft.com/office/drawing/2014/main" id="{16B5B394-C817-AFFF-D634-8EAD4F0341F0}"/>
              </a:ext>
            </a:extLst>
          </p:cNvPr>
          <p:cNvSpPr>
            <a:spLocks noGrp="1"/>
          </p:cNvSpPr>
          <p:nvPr>
            <p:ph idx="27" hasCustomPrompt="1"/>
          </p:nvPr>
        </p:nvSpPr>
        <p:spPr>
          <a:xfrm>
            <a:off x="969722" y="3688660"/>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1" name="Content Placeholder 2">
            <a:extLst>
              <a:ext uri="{FF2B5EF4-FFF2-40B4-BE49-F238E27FC236}">
                <a16:creationId xmlns:a16="http://schemas.microsoft.com/office/drawing/2014/main" id="{E04BE2AA-E829-5A79-72F1-330D2A12F84D}"/>
              </a:ext>
            </a:extLst>
          </p:cNvPr>
          <p:cNvSpPr>
            <a:spLocks noGrp="1"/>
          </p:cNvSpPr>
          <p:nvPr>
            <p:ph idx="28" hasCustomPrompt="1"/>
          </p:nvPr>
        </p:nvSpPr>
        <p:spPr>
          <a:xfrm>
            <a:off x="969722" y="3880754"/>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2" name="Content Placeholder 2">
            <a:extLst>
              <a:ext uri="{FF2B5EF4-FFF2-40B4-BE49-F238E27FC236}">
                <a16:creationId xmlns:a16="http://schemas.microsoft.com/office/drawing/2014/main" id="{8DA436EE-483C-D6D0-98D9-9DA94217E350}"/>
              </a:ext>
            </a:extLst>
          </p:cNvPr>
          <p:cNvSpPr>
            <a:spLocks noGrp="1"/>
          </p:cNvSpPr>
          <p:nvPr>
            <p:ph idx="30" hasCustomPrompt="1"/>
          </p:nvPr>
        </p:nvSpPr>
        <p:spPr>
          <a:xfrm>
            <a:off x="971600" y="4072848"/>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3" name="Content Placeholder 2">
            <a:extLst>
              <a:ext uri="{FF2B5EF4-FFF2-40B4-BE49-F238E27FC236}">
                <a16:creationId xmlns:a16="http://schemas.microsoft.com/office/drawing/2014/main" id="{DB3496D7-36E8-A891-CDD8-8A35C03D22D4}"/>
              </a:ext>
            </a:extLst>
          </p:cNvPr>
          <p:cNvSpPr>
            <a:spLocks noGrp="1"/>
          </p:cNvSpPr>
          <p:nvPr>
            <p:ph idx="31" hasCustomPrompt="1"/>
          </p:nvPr>
        </p:nvSpPr>
        <p:spPr>
          <a:xfrm>
            <a:off x="2267744" y="426494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4" name="Content Placeholder 2">
            <a:extLst>
              <a:ext uri="{FF2B5EF4-FFF2-40B4-BE49-F238E27FC236}">
                <a16:creationId xmlns:a16="http://schemas.microsoft.com/office/drawing/2014/main" id="{0CDCCCD4-58DC-7E37-8AF5-8AEC35E987BB}"/>
              </a:ext>
            </a:extLst>
          </p:cNvPr>
          <p:cNvSpPr>
            <a:spLocks noGrp="1"/>
          </p:cNvSpPr>
          <p:nvPr>
            <p:ph idx="32" hasCustomPrompt="1"/>
          </p:nvPr>
        </p:nvSpPr>
        <p:spPr>
          <a:xfrm>
            <a:off x="971600" y="4264942"/>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5" name="Content Placeholder 2">
            <a:extLst>
              <a:ext uri="{FF2B5EF4-FFF2-40B4-BE49-F238E27FC236}">
                <a16:creationId xmlns:a16="http://schemas.microsoft.com/office/drawing/2014/main" id="{62AB8E61-108A-D32B-3CF7-ED4D8567E236}"/>
              </a:ext>
            </a:extLst>
          </p:cNvPr>
          <p:cNvSpPr>
            <a:spLocks noGrp="1"/>
          </p:cNvSpPr>
          <p:nvPr>
            <p:ph idx="33" hasCustomPrompt="1"/>
          </p:nvPr>
        </p:nvSpPr>
        <p:spPr>
          <a:xfrm>
            <a:off x="2267744" y="2821477"/>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6" name="Content Placeholder 2">
            <a:extLst>
              <a:ext uri="{FF2B5EF4-FFF2-40B4-BE49-F238E27FC236}">
                <a16:creationId xmlns:a16="http://schemas.microsoft.com/office/drawing/2014/main" id="{F982EAEB-81FB-C2E1-25B4-DC94DC058645}"/>
              </a:ext>
            </a:extLst>
          </p:cNvPr>
          <p:cNvSpPr>
            <a:spLocks noGrp="1"/>
          </p:cNvSpPr>
          <p:nvPr>
            <p:ph idx="34" hasCustomPrompt="1"/>
          </p:nvPr>
        </p:nvSpPr>
        <p:spPr>
          <a:xfrm>
            <a:off x="2267744" y="301357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7" name="Content Placeholder 2">
            <a:extLst>
              <a:ext uri="{FF2B5EF4-FFF2-40B4-BE49-F238E27FC236}">
                <a16:creationId xmlns:a16="http://schemas.microsoft.com/office/drawing/2014/main" id="{A59CC29F-F7F2-A569-78FD-62B34F8D3DE9}"/>
              </a:ext>
            </a:extLst>
          </p:cNvPr>
          <p:cNvSpPr>
            <a:spLocks noGrp="1"/>
          </p:cNvSpPr>
          <p:nvPr>
            <p:ph idx="35" hasCustomPrompt="1"/>
          </p:nvPr>
        </p:nvSpPr>
        <p:spPr>
          <a:xfrm>
            <a:off x="971600" y="2821477"/>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8" name="Content Placeholder 2">
            <a:extLst>
              <a:ext uri="{FF2B5EF4-FFF2-40B4-BE49-F238E27FC236}">
                <a16:creationId xmlns:a16="http://schemas.microsoft.com/office/drawing/2014/main" id="{D37A55CC-F38F-C78C-3186-EFDA7302E884}"/>
              </a:ext>
            </a:extLst>
          </p:cNvPr>
          <p:cNvSpPr>
            <a:spLocks noGrp="1"/>
          </p:cNvSpPr>
          <p:nvPr>
            <p:ph idx="36" hasCustomPrompt="1"/>
          </p:nvPr>
        </p:nvSpPr>
        <p:spPr>
          <a:xfrm>
            <a:off x="971600" y="301357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9" name="Content Placeholder 2">
            <a:extLst>
              <a:ext uri="{FF2B5EF4-FFF2-40B4-BE49-F238E27FC236}">
                <a16:creationId xmlns:a16="http://schemas.microsoft.com/office/drawing/2014/main" id="{D061B10B-5BC6-6BE8-1C48-9983DCFA1D97}"/>
              </a:ext>
            </a:extLst>
          </p:cNvPr>
          <p:cNvSpPr>
            <a:spLocks noGrp="1"/>
          </p:cNvSpPr>
          <p:nvPr>
            <p:ph idx="38" hasCustomPrompt="1"/>
          </p:nvPr>
        </p:nvSpPr>
        <p:spPr>
          <a:xfrm>
            <a:off x="1763688" y="1885046"/>
            <a:ext cx="432048"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0" name="Content Placeholder 2">
            <a:extLst>
              <a:ext uri="{FF2B5EF4-FFF2-40B4-BE49-F238E27FC236}">
                <a16:creationId xmlns:a16="http://schemas.microsoft.com/office/drawing/2014/main" id="{AC0F318A-DD0B-84B7-FCCF-8DC8B5F673B7}"/>
              </a:ext>
            </a:extLst>
          </p:cNvPr>
          <p:cNvSpPr>
            <a:spLocks noGrp="1"/>
          </p:cNvSpPr>
          <p:nvPr>
            <p:ph idx="39" hasCustomPrompt="1"/>
          </p:nvPr>
        </p:nvSpPr>
        <p:spPr>
          <a:xfrm>
            <a:off x="1763688" y="2077140"/>
            <a:ext cx="432048"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1" name="Content Placeholder 2">
            <a:extLst>
              <a:ext uri="{FF2B5EF4-FFF2-40B4-BE49-F238E27FC236}">
                <a16:creationId xmlns:a16="http://schemas.microsoft.com/office/drawing/2014/main" id="{7CB21119-CFEE-114A-5672-F4B1A6FACEFA}"/>
              </a:ext>
            </a:extLst>
          </p:cNvPr>
          <p:cNvSpPr>
            <a:spLocks noGrp="1"/>
          </p:cNvSpPr>
          <p:nvPr>
            <p:ph idx="40" hasCustomPrompt="1"/>
          </p:nvPr>
        </p:nvSpPr>
        <p:spPr>
          <a:xfrm>
            <a:off x="1905200" y="2341242"/>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2" name="Content Placeholder 2">
            <a:extLst>
              <a:ext uri="{FF2B5EF4-FFF2-40B4-BE49-F238E27FC236}">
                <a16:creationId xmlns:a16="http://schemas.microsoft.com/office/drawing/2014/main" id="{BC099E61-5F2D-C8DD-51A9-B49636F91F21}"/>
              </a:ext>
            </a:extLst>
          </p:cNvPr>
          <p:cNvSpPr>
            <a:spLocks noGrp="1"/>
          </p:cNvSpPr>
          <p:nvPr>
            <p:ph idx="41" hasCustomPrompt="1"/>
          </p:nvPr>
        </p:nvSpPr>
        <p:spPr>
          <a:xfrm>
            <a:off x="1905200" y="2533336"/>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3" name="Content Placeholder 2">
            <a:extLst>
              <a:ext uri="{FF2B5EF4-FFF2-40B4-BE49-F238E27FC236}">
                <a16:creationId xmlns:a16="http://schemas.microsoft.com/office/drawing/2014/main" id="{F886078E-8114-38A2-42B8-0696554430B8}"/>
              </a:ext>
            </a:extLst>
          </p:cNvPr>
          <p:cNvSpPr>
            <a:spLocks noGrp="1"/>
          </p:cNvSpPr>
          <p:nvPr>
            <p:ph idx="42" hasCustomPrompt="1"/>
          </p:nvPr>
        </p:nvSpPr>
        <p:spPr>
          <a:xfrm>
            <a:off x="1907704" y="320886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4" name="Content Placeholder 2">
            <a:extLst>
              <a:ext uri="{FF2B5EF4-FFF2-40B4-BE49-F238E27FC236}">
                <a16:creationId xmlns:a16="http://schemas.microsoft.com/office/drawing/2014/main" id="{EBB2B7EE-223F-9143-C68B-4C63E476136C}"/>
              </a:ext>
            </a:extLst>
          </p:cNvPr>
          <p:cNvSpPr>
            <a:spLocks noGrp="1"/>
          </p:cNvSpPr>
          <p:nvPr>
            <p:ph idx="43" hasCustomPrompt="1"/>
          </p:nvPr>
        </p:nvSpPr>
        <p:spPr>
          <a:xfrm>
            <a:off x="1907704" y="3400955"/>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5" name="Content Placeholder 2">
            <a:extLst>
              <a:ext uri="{FF2B5EF4-FFF2-40B4-BE49-F238E27FC236}">
                <a16:creationId xmlns:a16="http://schemas.microsoft.com/office/drawing/2014/main" id="{4AFF06D3-F59B-8F8A-6544-30FE9EE71D34}"/>
              </a:ext>
            </a:extLst>
          </p:cNvPr>
          <p:cNvSpPr>
            <a:spLocks noGrp="1"/>
          </p:cNvSpPr>
          <p:nvPr>
            <p:ph idx="44" hasCustomPrompt="1"/>
          </p:nvPr>
        </p:nvSpPr>
        <p:spPr>
          <a:xfrm>
            <a:off x="1905200" y="3688660"/>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6" name="Content Placeholder 2">
            <a:extLst>
              <a:ext uri="{FF2B5EF4-FFF2-40B4-BE49-F238E27FC236}">
                <a16:creationId xmlns:a16="http://schemas.microsoft.com/office/drawing/2014/main" id="{DAAE7D1A-CF29-C418-8437-D2C4E44F8F1C}"/>
              </a:ext>
            </a:extLst>
          </p:cNvPr>
          <p:cNvSpPr>
            <a:spLocks noGrp="1"/>
          </p:cNvSpPr>
          <p:nvPr>
            <p:ph idx="45" hasCustomPrompt="1"/>
          </p:nvPr>
        </p:nvSpPr>
        <p:spPr>
          <a:xfrm>
            <a:off x="1905200" y="3880754"/>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7" name="Content Placeholder 2">
            <a:extLst>
              <a:ext uri="{FF2B5EF4-FFF2-40B4-BE49-F238E27FC236}">
                <a16:creationId xmlns:a16="http://schemas.microsoft.com/office/drawing/2014/main" id="{2764CA64-3D61-FB95-CF20-8A7812E02A55}"/>
              </a:ext>
            </a:extLst>
          </p:cNvPr>
          <p:cNvSpPr>
            <a:spLocks noGrp="1"/>
          </p:cNvSpPr>
          <p:nvPr>
            <p:ph idx="46" hasCustomPrompt="1"/>
          </p:nvPr>
        </p:nvSpPr>
        <p:spPr>
          <a:xfrm>
            <a:off x="1907078" y="4072848"/>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8" name="Content Placeholder 2">
            <a:extLst>
              <a:ext uri="{FF2B5EF4-FFF2-40B4-BE49-F238E27FC236}">
                <a16:creationId xmlns:a16="http://schemas.microsoft.com/office/drawing/2014/main" id="{5ECFB179-8F66-25AA-2A6D-D4097779144B}"/>
              </a:ext>
            </a:extLst>
          </p:cNvPr>
          <p:cNvSpPr>
            <a:spLocks noGrp="1"/>
          </p:cNvSpPr>
          <p:nvPr>
            <p:ph idx="47" hasCustomPrompt="1"/>
          </p:nvPr>
        </p:nvSpPr>
        <p:spPr>
          <a:xfrm>
            <a:off x="1907078" y="4264942"/>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9" name="Content Placeholder 2">
            <a:extLst>
              <a:ext uri="{FF2B5EF4-FFF2-40B4-BE49-F238E27FC236}">
                <a16:creationId xmlns:a16="http://schemas.microsoft.com/office/drawing/2014/main" id="{EC7B1D6A-D11F-3356-9D72-9C48D8AAD7F0}"/>
              </a:ext>
            </a:extLst>
          </p:cNvPr>
          <p:cNvSpPr>
            <a:spLocks noGrp="1"/>
          </p:cNvSpPr>
          <p:nvPr>
            <p:ph idx="48" hasCustomPrompt="1"/>
          </p:nvPr>
        </p:nvSpPr>
        <p:spPr>
          <a:xfrm>
            <a:off x="1907078" y="2821477"/>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0" name="Content Placeholder 2">
            <a:extLst>
              <a:ext uri="{FF2B5EF4-FFF2-40B4-BE49-F238E27FC236}">
                <a16:creationId xmlns:a16="http://schemas.microsoft.com/office/drawing/2014/main" id="{09BC3EA1-9D44-90A5-1933-B6A9B5F5F35E}"/>
              </a:ext>
            </a:extLst>
          </p:cNvPr>
          <p:cNvSpPr>
            <a:spLocks noGrp="1"/>
          </p:cNvSpPr>
          <p:nvPr>
            <p:ph idx="49" hasCustomPrompt="1"/>
          </p:nvPr>
        </p:nvSpPr>
        <p:spPr>
          <a:xfrm>
            <a:off x="1907078" y="301357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Tree>
    <p:extLst>
      <p:ext uri="{BB962C8B-B14F-4D97-AF65-F5344CB8AC3E}">
        <p14:creationId xmlns:p14="http://schemas.microsoft.com/office/powerpoint/2010/main" val="1965543281"/>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se cas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8" y="771525"/>
            <a:ext cx="7705726" cy="323849"/>
          </a:xfrm>
          <a:prstGeom prst="rect">
            <a:avLst/>
          </a:prstGeom>
        </p:spPr>
        <p:txBody>
          <a:bodyPr lIns="0" tIns="0" rIns="0" bIns="0" anchor="ctr" anchorCtr="0"/>
          <a:lstStyle>
            <a:lvl1pPr algn="l">
              <a:defRPr sz="3000" baseline="0">
                <a:solidFill>
                  <a:schemeClr val="accent1"/>
                </a:solidFill>
              </a:defRPr>
            </a:lvl1pPr>
          </a:lstStyle>
          <a:p>
            <a:r>
              <a:rPr lang="en-GB" noProof="0" dirty="0"/>
              <a:t>Use case</a:t>
            </a:r>
          </a:p>
        </p:txBody>
      </p:sp>
      <p:sp>
        <p:nvSpPr>
          <p:cNvPr id="15" name="Subtitle 2"/>
          <p:cNvSpPr>
            <a:spLocks noGrp="1"/>
          </p:cNvSpPr>
          <p:nvPr>
            <p:ph type="subTitle" idx="1" hasCustomPrompt="1"/>
          </p:nvPr>
        </p:nvSpPr>
        <p:spPr>
          <a:xfrm>
            <a:off x="719139" y="1203325"/>
            <a:ext cx="7705726"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3" name="Picture Placeholder 3">
            <a:extLst>
              <a:ext uri="{FF2B5EF4-FFF2-40B4-BE49-F238E27FC236}">
                <a16:creationId xmlns:a16="http://schemas.microsoft.com/office/drawing/2014/main" id="{A1AA9B26-71F6-058D-1083-67EA9105FA6B}"/>
              </a:ext>
            </a:extLst>
          </p:cNvPr>
          <p:cNvSpPr>
            <a:spLocks noGrp="1"/>
          </p:cNvSpPr>
          <p:nvPr>
            <p:ph type="pic" sz="quarter" idx="32"/>
          </p:nvPr>
        </p:nvSpPr>
        <p:spPr>
          <a:xfrm>
            <a:off x="733293" y="2175336"/>
            <a:ext cx="4545240" cy="1548940"/>
          </a:xfrm>
          <a:prstGeom prst="rect">
            <a:avLst/>
          </a:prstGeom>
        </p:spPr>
        <p:txBody>
          <a:bodyPr/>
          <a:lstStyle/>
          <a:p>
            <a:endParaRPr lang="en-US"/>
          </a:p>
        </p:txBody>
      </p:sp>
      <p:sp>
        <p:nvSpPr>
          <p:cNvPr id="4" name="Rectangle 3">
            <a:extLst>
              <a:ext uri="{FF2B5EF4-FFF2-40B4-BE49-F238E27FC236}">
                <a16:creationId xmlns:a16="http://schemas.microsoft.com/office/drawing/2014/main" id="{4248E705-D4A4-1386-4A84-6088CECEAC66}"/>
              </a:ext>
            </a:extLst>
          </p:cNvPr>
          <p:cNvSpPr/>
          <p:nvPr userDrawn="1"/>
        </p:nvSpPr>
        <p:spPr bwMode="auto">
          <a:xfrm rot="10800000" flipH="1" flipV="1">
            <a:off x="733293" y="1671639"/>
            <a:ext cx="7705726" cy="439534"/>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accent1"/>
                </a:solidFill>
                <a:effectLst/>
                <a:latin typeface="Arial" charset="0"/>
              </a:rPr>
              <a:t>Use Case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1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B8EED766-5741-ACC8-A373-572F9D888634}"/>
              </a:ext>
            </a:extLst>
          </p:cNvPr>
          <p:cNvSpPr/>
          <p:nvPr userDrawn="1"/>
        </p:nvSpPr>
        <p:spPr bwMode="auto">
          <a:xfrm rot="10800000" flipH="1" flipV="1">
            <a:off x="5353196" y="3974702"/>
            <a:ext cx="3085823" cy="82904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dirty="0">
                <a:solidFill>
                  <a:schemeClr val="accent1"/>
                </a:solidFill>
              </a:rPr>
              <a:t>Benefits for the user</a:t>
            </a:r>
            <a:endParaRPr kumimoji="0" lang="en-GB" sz="1100" b="1" i="0" u="none" strike="noStrike" cap="none" normalizeH="0" baseline="0" dirty="0">
              <a:ln>
                <a:noFill/>
              </a:ln>
              <a:solidFill>
                <a:schemeClr val="accent1"/>
              </a:solidFill>
              <a:effectLst/>
              <a:latin typeface="Arial" charset="0"/>
            </a:endParaRPr>
          </a:p>
        </p:txBody>
      </p:sp>
      <p:sp>
        <p:nvSpPr>
          <p:cNvPr id="6" name="Rectangle 5">
            <a:extLst>
              <a:ext uri="{FF2B5EF4-FFF2-40B4-BE49-F238E27FC236}">
                <a16:creationId xmlns:a16="http://schemas.microsoft.com/office/drawing/2014/main" id="{BD1BC70C-40D5-7069-C3F7-662D7A15BBDB}"/>
              </a:ext>
            </a:extLst>
          </p:cNvPr>
          <p:cNvSpPr/>
          <p:nvPr userDrawn="1"/>
        </p:nvSpPr>
        <p:spPr bwMode="auto">
          <a:xfrm rot="10800000" flipH="1" flipV="1">
            <a:off x="704980" y="3784681"/>
            <a:ext cx="4573529" cy="1019094"/>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accent1"/>
                </a:solidFill>
                <a:effectLst/>
                <a:latin typeface="Arial" charset="0"/>
              </a:rPr>
              <a:t>Workflow</a:t>
            </a:r>
          </a:p>
        </p:txBody>
      </p:sp>
      <p:sp>
        <p:nvSpPr>
          <p:cNvPr id="8" name="Rectangle 7">
            <a:extLst>
              <a:ext uri="{FF2B5EF4-FFF2-40B4-BE49-F238E27FC236}">
                <a16:creationId xmlns:a16="http://schemas.microsoft.com/office/drawing/2014/main" id="{3454639D-7F25-80BD-3994-1C93536E1C48}"/>
              </a:ext>
            </a:extLst>
          </p:cNvPr>
          <p:cNvSpPr/>
          <p:nvPr userDrawn="1"/>
        </p:nvSpPr>
        <p:spPr bwMode="auto">
          <a:xfrm rot="10800000" flipH="1" flipV="1">
            <a:off x="719139" y="2175334"/>
            <a:ext cx="4561490" cy="1548295"/>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00" b="1" i="0" u="none" strike="noStrike" cap="none" normalizeH="0" baseline="0" dirty="0">
              <a:ln>
                <a:noFill/>
              </a:ln>
              <a:solidFill>
                <a:schemeClr val="accent1"/>
              </a:solidFill>
              <a:effectLst/>
              <a:latin typeface="Arial" charset="0"/>
            </a:endParaRPr>
          </a:p>
        </p:txBody>
      </p:sp>
      <p:sp>
        <p:nvSpPr>
          <p:cNvPr id="9" name="Text Placeholder 16">
            <a:extLst>
              <a:ext uri="{FF2B5EF4-FFF2-40B4-BE49-F238E27FC236}">
                <a16:creationId xmlns:a16="http://schemas.microsoft.com/office/drawing/2014/main" id="{902DBE50-E586-7625-2F96-06EAAEAC0838}"/>
              </a:ext>
            </a:extLst>
          </p:cNvPr>
          <p:cNvSpPr>
            <a:spLocks noGrp="1"/>
          </p:cNvSpPr>
          <p:nvPr>
            <p:ph type="body" sz="quarter" idx="17"/>
          </p:nvPr>
        </p:nvSpPr>
        <p:spPr>
          <a:xfrm>
            <a:off x="719138" y="1923430"/>
            <a:ext cx="7719883" cy="142262"/>
          </a:xfrm>
          <a:prstGeom prst="rect">
            <a:avLst/>
          </a:prstGeom>
        </p:spPr>
        <p:txBody>
          <a:bodyPr/>
          <a:lstStyle>
            <a:lvl1pPr marL="0" indent="0">
              <a:lnSpc>
                <a:spcPts val="700"/>
              </a:lnSpc>
              <a:buFont typeface="Arial" panose="020B0604020202020204" pitchFamily="34" charset="0"/>
              <a:buNone/>
              <a:defRPr sz="900" b="1"/>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p:txBody>
      </p:sp>
      <p:sp>
        <p:nvSpPr>
          <p:cNvPr id="10" name="Text Placeholder 16">
            <a:extLst>
              <a:ext uri="{FF2B5EF4-FFF2-40B4-BE49-F238E27FC236}">
                <a16:creationId xmlns:a16="http://schemas.microsoft.com/office/drawing/2014/main" id="{BF40E5FD-9314-0776-67FC-EC9AF6D37D59}"/>
              </a:ext>
            </a:extLst>
          </p:cNvPr>
          <p:cNvSpPr>
            <a:spLocks noGrp="1"/>
          </p:cNvSpPr>
          <p:nvPr>
            <p:ph type="body" sz="quarter" idx="20"/>
          </p:nvPr>
        </p:nvSpPr>
        <p:spPr>
          <a:xfrm>
            <a:off x="719138" y="4083646"/>
            <a:ext cx="4569785" cy="720104"/>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1" name="Text Placeholder 16">
            <a:extLst>
              <a:ext uri="{FF2B5EF4-FFF2-40B4-BE49-F238E27FC236}">
                <a16:creationId xmlns:a16="http://schemas.microsoft.com/office/drawing/2014/main" id="{F94EBB5B-778E-3B09-1F55-2649ABA5879E}"/>
              </a:ext>
            </a:extLst>
          </p:cNvPr>
          <p:cNvSpPr>
            <a:spLocks noGrp="1"/>
          </p:cNvSpPr>
          <p:nvPr>
            <p:ph type="body" sz="quarter" idx="21"/>
          </p:nvPr>
        </p:nvSpPr>
        <p:spPr>
          <a:xfrm>
            <a:off x="5361492" y="4227686"/>
            <a:ext cx="3077527" cy="570170"/>
          </a:xfrm>
          <a:prstGeom prst="rect">
            <a:avLst/>
          </a:prstGeom>
          <a:noFill/>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2" name="Rectangle 11">
            <a:extLst>
              <a:ext uri="{FF2B5EF4-FFF2-40B4-BE49-F238E27FC236}">
                <a16:creationId xmlns:a16="http://schemas.microsoft.com/office/drawing/2014/main" id="{654DB787-871B-3EB7-A8FD-7FD248FB0C07}"/>
              </a:ext>
            </a:extLst>
          </p:cNvPr>
          <p:cNvSpPr/>
          <p:nvPr userDrawn="1"/>
        </p:nvSpPr>
        <p:spPr bwMode="auto">
          <a:xfrm rot="10800000" flipH="1" flipV="1">
            <a:off x="5358090" y="3075019"/>
            <a:ext cx="3085823" cy="82904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dirty="0">
                <a:solidFill>
                  <a:schemeClr val="accent1"/>
                </a:solidFill>
              </a:rPr>
              <a:t>Outputs</a:t>
            </a:r>
            <a:endParaRPr kumimoji="0" lang="en-GB" sz="1100" b="1" i="0" u="none" strike="noStrike" cap="none" normalizeH="0" baseline="0" dirty="0">
              <a:ln>
                <a:noFill/>
              </a:ln>
              <a:solidFill>
                <a:schemeClr val="accent1"/>
              </a:solidFill>
              <a:effectLst/>
              <a:latin typeface="Arial" charset="0"/>
            </a:endParaRPr>
          </a:p>
        </p:txBody>
      </p:sp>
      <p:sp>
        <p:nvSpPr>
          <p:cNvPr id="13" name="Text Placeholder 16">
            <a:extLst>
              <a:ext uri="{FF2B5EF4-FFF2-40B4-BE49-F238E27FC236}">
                <a16:creationId xmlns:a16="http://schemas.microsoft.com/office/drawing/2014/main" id="{CAFB3B30-E321-8FF9-A797-F60EF66279DE}"/>
              </a:ext>
            </a:extLst>
          </p:cNvPr>
          <p:cNvSpPr>
            <a:spLocks noGrp="1"/>
          </p:cNvSpPr>
          <p:nvPr>
            <p:ph type="body" sz="quarter" idx="30"/>
          </p:nvPr>
        </p:nvSpPr>
        <p:spPr>
          <a:xfrm>
            <a:off x="5366386" y="3321680"/>
            <a:ext cx="3077527" cy="570170"/>
          </a:xfrm>
          <a:prstGeom prst="rect">
            <a:avLst/>
          </a:prstGeom>
          <a:noFill/>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67DCA392-BD3E-9082-4B20-A57747632C30}"/>
              </a:ext>
            </a:extLst>
          </p:cNvPr>
          <p:cNvSpPr/>
          <p:nvPr userDrawn="1"/>
        </p:nvSpPr>
        <p:spPr bwMode="auto">
          <a:xfrm rot="10800000" flipH="1" flipV="1">
            <a:off x="5363573" y="2175336"/>
            <a:ext cx="3085823" cy="82904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dirty="0">
                <a:solidFill>
                  <a:schemeClr val="accent1"/>
                </a:solidFill>
              </a:rPr>
              <a:t>User Profile</a:t>
            </a:r>
            <a:endParaRPr kumimoji="0" lang="en-GB" sz="1100" b="1" i="0" u="none" strike="noStrike" cap="none" normalizeH="0" baseline="0" dirty="0">
              <a:ln>
                <a:noFill/>
              </a:ln>
              <a:solidFill>
                <a:schemeClr val="accent1"/>
              </a:solidFill>
              <a:effectLst/>
              <a:latin typeface="Arial" charset="0"/>
            </a:endParaRPr>
          </a:p>
        </p:txBody>
      </p:sp>
      <p:sp>
        <p:nvSpPr>
          <p:cNvPr id="17" name="Text Placeholder 16">
            <a:extLst>
              <a:ext uri="{FF2B5EF4-FFF2-40B4-BE49-F238E27FC236}">
                <a16:creationId xmlns:a16="http://schemas.microsoft.com/office/drawing/2014/main" id="{C31056E0-04CD-C97B-1C8C-25A173BC14D2}"/>
              </a:ext>
            </a:extLst>
          </p:cNvPr>
          <p:cNvSpPr>
            <a:spLocks noGrp="1"/>
          </p:cNvSpPr>
          <p:nvPr>
            <p:ph type="body" sz="quarter" idx="31"/>
          </p:nvPr>
        </p:nvSpPr>
        <p:spPr>
          <a:xfrm>
            <a:off x="5371869" y="2428320"/>
            <a:ext cx="3077527" cy="570170"/>
          </a:xfrm>
          <a:prstGeom prst="rect">
            <a:avLst/>
          </a:prstGeom>
          <a:noFill/>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6326718"/>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2046EA-00A9-DAAA-3C23-6C8D52B82DAC}"/>
              </a:ext>
            </a:extLst>
          </p:cNvPr>
          <p:cNvPicPr>
            <a:picLocks noChangeAspect="1"/>
          </p:cNvPicPr>
          <p:nvPr userDrawn="1"/>
        </p:nvPicPr>
        <p:blipFill>
          <a:blip r:embed="rId2"/>
          <a:src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53B27F46-F54A-6B15-CE62-193D1CC6D608}"/>
              </a:ext>
            </a:extLst>
          </p:cNvPr>
          <p:cNvPicPr>
            <a:picLocks noChangeAspect="1"/>
          </p:cNvPicPr>
          <p:nvPr userDrawn="1"/>
        </p:nvPicPr>
        <p:blipFill rotWithShape="1">
          <a:blip r:embed="rId2"/>
          <a:srcRect t="15001" b="45289"/>
          <a:stretch/>
        </p:blipFill>
        <p:spPr>
          <a:xfrm>
            <a:off x="0" y="1821147"/>
            <a:ext cx="9144000" cy="2042509"/>
          </a:xfrm>
          <a:prstGeom prst="rect">
            <a:avLst/>
          </a:prstGeom>
        </p:spPr>
      </p:pic>
      <p:sp>
        <p:nvSpPr>
          <p:cNvPr id="6" name="Title 1">
            <a:extLst>
              <a:ext uri="{FF2B5EF4-FFF2-40B4-BE49-F238E27FC236}">
                <a16:creationId xmlns:a16="http://schemas.microsoft.com/office/drawing/2014/main" id="{3FE604AF-8B83-967A-F595-09C3052175AD}"/>
              </a:ext>
            </a:extLst>
          </p:cNvPr>
          <p:cNvSpPr txBox="1">
            <a:spLocks/>
          </p:cNvSpPr>
          <p:nvPr userDrawn="1"/>
        </p:nvSpPr>
        <p:spPr>
          <a:xfrm>
            <a:off x="719138" y="2103438"/>
            <a:ext cx="7705726" cy="323850"/>
          </a:xfrm>
          <a:prstGeom prst="rect">
            <a:avLst/>
          </a:prstGeom>
        </p:spPr>
        <p:txBody>
          <a:bodyPr lIns="0" tIns="0" rIns="0" bIns="0" anchor="ctr" anchorCtr="0"/>
          <a:lstStyle>
            <a:lvl1pPr algn="ctr" rtl="0" eaLnBrk="1" fontAlgn="base" hangingPunct="1">
              <a:spcBef>
                <a:spcPct val="0"/>
              </a:spcBef>
              <a:spcAft>
                <a:spcPct val="0"/>
              </a:spcAft>
              <a:defRPr sz="3000" b="1" baseline="0">
                <a:solidFill>
                  <a:schemeClr val="bg1"/>
                </a:solidFill>
                <a:latin typeface="+mj-lt"/>
                <a:ea typeface="Geneva" charset="-128"/>
                <a:cs typeface="+mj-cs"/>
              </a:defRPr>
            </a:lvl1pPr>
            <a:lvl2pPr algn="l" rtl="0" eaLnBrk="1" fontAlgn="base" hangingPunct="1">
              <a:spcBef>
                <a:spcPct val="0"/>
              </a:spcBef>
              <a:spcAft>
                <a:spcPct val="0"/>
              </a:spcAft>
              <a:defRPr sz="2100" b="1">
                <a:solidFill>
                  <a:schemeClr val="tx1"/>
                </a:solidFill>
                <a:latin typeface="Arial" charset="0"/>
                <a:ea typeface="Geneva" charset="-128"/>
              </a:defRPr>
            </a:lvl2pPr>
            <a:lvl3pPr algn="l" rtl="0" eaLnBrk="1" fontAlgn="base" hangingPunct="1">
              <a:spcBef>
                <a:spcPct val="0"/>
              </a:spcBef>
              <a:spcAft>
                <a:spcPct val="0"/>
              </a:spcAft>
              <a:defRPr sz="2100" b="1">
                <a:solidFill>
                  <a:schemeClr val="tx1"/>
                </a:solidFill>
                <a:latin typeface="Arial" charset="0"/>
                <a:ea typeface="Geneva" charset="-128"/>
              </a:defRPr>
            </a:lvl3pPr>
            <a:lvl4pPr algn="l" rtl="0" eaLnBrk="1" fontAlgn="base" hangingPunct="1">
              <a:spcBef>
                <a:spcPct val="0"/>
              </a:spcBef>
              <a:spcAft>
                <a:spcPct val="0"/>
              </a:spcAft>
              <a:defRPr sz="2100" b="1">
                <a:solidFill>
                  <a:schemeClr val="tx1"/>
                </a:solidFill>
                <a:latin typeface="Arial" charset="0"/>
                <a:ea typeface="Geneva" charset="-128"/>
              </a:defRPr>
            </a:lvl4pPr>
            <a:lvl5pPr algn="l" rtl="0" eaLnBrk="1" fontAlgn="base" hangingPunct="1">
              <a:spcBef>
                <a:spcPct val="0"/>
              </a:spcBef>
              <a:spcAft>
                <a:spcPct val="0"/>
              </a:spcAft>
              <a:defRPr sz="2100" b="1">
                <a:solidFill>
                  <a:schemeClr val="tx1"/>
                </a:solidFill>
                <a:latin typeface="Arial" charset="0"/>
                <a:ea typeface="Geneva" charset="-128"/>
              </a:defRPr>
            </a:lvl5pPr>
            <a:lvl6pPr marL="342900" algn="l" rtl="0" eaLnBrk="1" fontAlgn="base" hangingPunct="1">
              <a:spcBef>
                <a:spcPct val="0"/>
              </a:spcBef>
              <a:spcAft>
                <a:spcPct val="0"/>
              </a:spcAft>
              <a:defRPr sz="2100" b="1">
                <a:solidFill>
                  <a:schemeClr val="tx1"/>
                </a:solidFill>
                <a:latin typeface="Arial" charset="0"/>
              </a:defRPr>
            </a:lvl6pPr>
            <a:lvl7pPr marL="685800" algn="l" rtl="0" eaLnBrk="1" fontAlgn="base" hangingPunct="1">
              <a:spcBef>
                <a:spcPct val="0"/>
              </a:spcBef>
              <a:spcAft>
                <a:spcPct val="0"/>
              </a:spcAft>
              <a:defRPr sz="2100" b="1">
                <a:solidFill>
                  <a:schemeClr val="tx1"/>
                </a:solidFill>
                <a:latin typeface="Arial" charset="0"/>
              </a:defRPr>
            </a:lvl7pPr>
            <a:lvl8pPr marL="1028700" algn="l" rtl="0" eaLnBrk="1" fontAlgn="base" hangingPunct="1">
              <a:spcBef>
                <a:spcPct val="0"/>
              </a:spcBef>
              <a:spcAft>
                <a:spcPct val="0"/>
              </a:spcAft>
              <a:defRPr sz="2100" b="1">
                <a:solidFill>
                  <a:schemeClr val="tx1"/>
                </a:solidFill>
                <a:latin typeface="Arial" charset="0"/>
              </a:defRPr>
            </a:lvl8pPr>
            <a:lvl9pPr marL="1371600" algn="l" rtl="0" eaLnBrk="1" fontAlgn="base" hangingPunct="1">
              <a:spcBef>
                <a:spcPct val="0"/>
              </a:spcBef>
              <a:spcAft>
                <a:spcPct val="0"/>
              </a:spcAft>
              <a:defRPr sz="2100" b="1">
                <a:solidFill>
                  <a:schemeClr val="tx1"/>
                </a:solidFill>
                <a:latin typeface="Arial" charset="0"/>
              </a:defRPr>
            </a:lvl9pPr>
          </a:lstStyle>
          <a:p>
            <a:r>
              <a:rPr lang="en-GB" kern="0" dirty="0"/>
              <a:t>Thanks for your attention</a:t>
            </a:r>
          </a:p>
        </p:txBody>
      </p:sp>
      <p:sp>
        <p:nvSpPr>
          <p:cNvPr id="7" name="Subtitle 2">
            <a:extLst>
              <a:ext uri="{FF2B5EF4-FFF2-40B4-BE49-F238E27FC236}">
                <a16:creationId xmlns:a16="http://schemas.microsoft.com/office/drawing/2014/main" id="{0C78D848-D800-498D-C708-652992C529AA}"/>
              </a:ext>
            </a:extLst>
          </p:cNvPr>
          <p:cNvSpPr txBox="1">
            <a:spLocks/>
          </p:cNvSpPr>
          <p:nvPr userDrawn="1"/>
        </p:nvSpPr>
        <p:spPr>
          <a:xfrm>
            <a:off x="719138" y="2535238"/>
            <a:ext cx="7705726" cy="215999"/>
          </a:xfrm>
          <a:prstGeom prst="rect">
            <a:avLst/>
          </a:prstGeom>
        </p:spPr>
        <p:txBody>
          <a:bodyPr lIns="0" tIns="0" rIns="0" bIns="0" anchor="ctr" anchorCtr="0"/>
          <a:lstStyle>
            <a:lvl1pPr marL="0" indent="0" algn="ctr" rtl="0" eaLnBrk="1" fontAlgn="base" hangingPunct="1">
              <a:spcBef>
                <a:spcPct val="20000"/>
              </a:spcBef>
              <a:spcAft>
                <a:spcPct val="0"/>
              </a:spcAft>
              <a:buFont typeface="Wingdings" pitchFamily="2" charset="2"/>
              <a:buNone/>
              <a:defRPr sz="1800" baseline="0">
                <a:solidFill>
                  <a:schemeClr val="bg1"/>
                </a:solidFill>
                <a:latin typeface="+mn-lt"/>
                <a:ea typeface="Geneva" charset="-128"/>
                <a:cs typeface="+mn-cs"/>
              </a:defRPr>
            </a:lvl1pPr>
            <a:lvl2pPr marL="342900" indent="0" algn="ctr" rtl="0" eaLnBrk="1" fontAlgn="base" hangingPunct="1">
              <a:spcBef>
                <a:spcPct val="20000"/>
              </a:spcBef>
              <a:spcAft>
                <a:spcPct val="0"/>
              </a:spcAft>
              <a:buFont typeface="Wingdings" pitchFamily="2" charset="2"/>
              <a:buNone/>
              <a:defRPr sz="1600">
                <a:solidFill>
                  <a:schemeClr val="tx1"/>
                </a:solidFill>
                <a:latin typeface="+mn-lt"/>
                <a:ea typeface="Geneva" charset="-128"/>
              </a:defRPr>
            </a:lvl2pPr>
            <a:lvl3pPr marL="685800" indent="0" algn="ctr" rtl="0" eaLnBrk="1" fontAlgn="base" hangingPunct="1">
              <a:spcBef>
                <a:spcPct val="20000"/>
              </a:spcBef>
              <a:spcAft>
                <a:spcPct val="0"/>
              </a:spcAft>
              <a:buFont typeface="Wingdings" pitchFamily="2" charset="2"/>
              <a:buNone/>
              <a:defRPr sz="1400">
                <a:solidFill>
                  <a:schemeClr val="tx1"/>
                </a:solidFill>
                <a:latin typeface="+mn-lt"/>
                <a:ea typeface="Geneva" charset="-128"/>
              </a:defRPr>
            </a:lvl3pPr>
            <a:lvl4pPr marL="1028700" indent="0" algn="ctr" rtl="0" eaLnBrk="1" fontAlgn="base" hangingPunct="1">
              <a:spcBef>
                <a:spcPct val="20000"/>
              </a:spcBef>
              <a:spcAft>
                <a:spcPct val="0"/>
              </a:spcAft>
              <a:buFont typeface="Wingdings" pitchFamily="2" charset="2"/>
              <a:buNone/>
              <a:defRPr sz="1200">
                <a:solidFill>
                  <a:schemeClr val="tx1"/>
                </a:solidFill>
                <a:latin typeface="+mn-lt"/>
                <a:ea typeface="Geneva" charset="-128"/>
              </a:defRPr>
            </a:lvl4pPr>
            <a:lvl5pPr marL="1371600" indent="0" algn="ctr" rtl="0" eaLnBrk="1" fontAlgn="base" hangingPunct="1">
              <a:spcBef>
                <a:spcPct val="20000"/>
              </a:spcBef>
              <a:spcAft>
                <a:spcPct val="0"/>
              </a:spcAft>
              <a:buFont typeface="Wingdings" pitchFamily="2" charset="2"/>
              <a:buNone/>
              <a:defRPr sz="1000">
                <a:solidFill>
                  <a:schemeClr val="tx1"/>
                </a:solidFill>
                <a:latin typeface="+mn-lt"/>
                <a:ea typeface="Geneva" charset="-128"/>
              </a:defRPr>
            </a:lvl5pPr>
            <a:lvl6pPr marL="1714500" indent="0" algn="ctr" rtl="0" eaLnBrk="1" fontAlgn="base" hangingPunct="1">
              <a:spcBef>
                <a:spcPct val="20000"/>
              </a:spcBef>
              <a:spcAft>
                <a:spcPct val="0"/>
              </a:spcAft>
              <a:buNone/>
              <a:defRPr sz="1200">
                <a:solidFill>
                  <a:schemeClr val="tx1"/>
                </a:solidFill>
                <a:latin typeface="+mn-lt"/>
                <a:ea typeface="Geneva" charset="-128"/>
              </a:defRPr>
            </a:lvl6pPr>
            <a:lvl7pPr marL="2057400" indent="0" algn="ctr" rtl="0" eaLnBrk="1" fontAlgn="base" hangingPunct="1">
              <a:spcBef>
                <a:spcPct val="20000"/>
              </a:spcBef>
              <a:spcAft>
                <a:spcPct val="0"/>
              </a:spcAft>
              <a:buNone/>
              <a:defRPr sz="1200">
                <a:solidFill>
                  <a:schemeClr val="tx1"/>
                </a:solidFill>
                <a:latin typeface="+mn-lt"/>
                <a:ea typeface="Geneva" charset="-128"/>
              </a:defRPr>
            </a:lvl7pPr>
            <a:lvl8pPr marL="2400300" indent="0" algn="ctr" rtl="0" eaLnBrk="1" fontAlgn="base" hangingPunct="1">
              <a:spcBef>
                <a:spcPct val="20000"/>
              </a:spcBef>
              <a:spcAft>
                <a:spcPct val="0"/>
              </a:spcAft>
              <a:buNone/>
              <a:defRPr sz="1200">
                <a:solidFill>
                  <a:schemeClr val="tx1"/>
                </a:solidFill>
                <a:latin typeface="+mn-lt"/>
                <a:ea typeface="Geneva" charset="-128"/>
              </a:defRPr>
            </a:lvl8pPr>
            <a:lvl9pPr marL="2743200" indent="0" algn="ctr" rtl="0" eaLnBrk="1" fontAlgn="base" hangingPunct="1">
              <a:spcBef>
                <a:spcPct val="20000"/>
              </a:spcBef>
              <a:spcAft>
                <a:spcPct val="0"/>
              </a:spcAft>
              <a:buNone/>
              <a:defRPr sz="1200">
                <a:solidFill>
                  <a:schemeClr val="tx1"/>
                </a:solidFill>
                <a:latin typeface="+mn-lt"/>
                <a:ea typeface="Geneva" charset="-128"/>
              </a:defRPr>
            </a:lvl9pPr>
          </a:lstStyle>
          <a:p>
            <a:r>
              <a:rPr lang="en-GB" b="0" kern="0" dirty="0"/>
              <a:t>Questions and answers</a:t>
            </a:r>
          </a:p>
        </p:txBody>
      </p:sp>
      <p:cxnSp>
        <p:nvCxnSpPr>
          <p:cNvPr id="13" name="Straight Connector 12">
            <a:extLst>
              <a:ext uri="{FF2B5EF4-FFF2-40B4-BE49-F238E27FC236}">
                <a16:creationId xmlns:a16="http://schemas.microsoft.com/office/drawing/2014/main" id="{45E4B02F-4618-EE15-AC49-4552F9EFF3EF}"/>
              </a:ext>
            </a:extLst>
          </p:cNvPr>
          <p:cNvCxnSpPr>
            <a:cxnSpLocks/>
          </p:cNvCxnSpPr>
          <p:nvPr userDrawn="1"/>
        </p:nvCxnSpPr>
        <p:spPr bwMode="auto">
          <a:xfrm>
            <a:off x="2158892" y="2490165"/>
            <a:ext cx="4712970" cy="0"/>
          </a:xfrm>
          <a:prstGeom prst="line">
            <a:avLst/>
          </a:prstGeom>
          <a:ln w="19050">
            <a:solidFill>
              <a:schemeClr val="bg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752443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0" y="1995490"/>
            <a:ext cx="9144000" cy="3148010"/>
          </a:xfrm>
          <a:prstGeom prst="rect">
            <a:avLst/>
          </a:prstGeom>
        </p:spPr>
        <p:txBody>
          <a:bodyPr lIns="108000" tIns="108000" rIns="108000" bIns="108000"/>
          <a:lstStyle>
            <a:lvl1pPr>
              <a:buNone/>
              <a:defRPr/>
            </a:lvl1pPr>
          </a:lstStyle>
          <a:p>
            <a:r>
              <a:rPr lang="en-GB" noProof="0" dirty="0"/>
              <a:t>Click on symbol to add picture</a:t>
            </a:r>
          </a:p>
        </p:txBody>
      </p:sp>
      <p:sp>
        <p:nvSpPr>
          <p:cNvPr id="14" name="Title 1"/>
          <p:cNvSpPr>
            <a:spLocks noGrp="1"/>
          </p:cNvSpPr>
          <p:nvPr>
            <p:ph type="ctrTitle" hasCustomPrompt="1"/>
          </p:nvPr>
        </p:nvSpPr>
        <p:spPr>
          <a:xfrm>
            <a:off x="323850" y="771526"/>
            <a:ext cx="8496300" cy="323850"/>
          </a:xfrm>
          <a:prstGeom prst="rect">
            <a:avLst/>
          </a:prstGeom>
        </p:spPr>
        <p:txBody>
          <a:bodyPr lIns="0" tIns="0" rIns="0" bIns="0" anchor="ctr" anchorCtr="0"/>
          <a:lstStyle>
            <a:lvl1pPr algn="ctr">
              <a:defRPr sz="3000" baseline="0">
                <a:solidFill>
                  <a:schemeClr val="accent1"/>
                </a:solidFill>
              </a:defRPr>
            </a:lvl1pPr>
          </a:lstStyle>
          <a:p>
            <a:r>
              <a:rPr lang="en-GB" noProof="0" dirty="0"/>
              <a:t>Click to add title</a:t>
            </a:r>
          </a:p>
        </p:txBody>
      </p:sp>
      <p:sp>
        <p:nvSpPr>
          <p:cNvPr id="15" name="Subtitle 2"/>
          <p:cNvSpPr>
            <a:spLocks noGrp="1"/>
          </p:cNvSpPr>
          <p:nvPr>
            <p:ph type="subTitle" idx="1" hasCustomPrompt="1"/>
          </p:nvPr>
        </p:nvSpPr>
        <p:spPr>
          <a:xfrm>
            <a:off x="323850" y="1203326"/>
            <a:ext cx="8496299" cy="215896"/>
          </a:xfrm>
          <a:prstGeom prst="rect">
            <a:avLst/>
          </a:prstGeom>
        </p:spPr>
        <p:txBody>
          <a:bodyPr lIns="0" tIns="0" rIns="0" bIns="0" anchor="ctr" anchorCtr="0"/>
          <a:lstStyle>
            <a:lvl1pPr marL="0" indent="0" algn="ctr">
              <a:buNone/>
              <a:defRPr sz="180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8" name="Textplatzhalter 7"/>
          <p:cNvSpPr>
            <a:spLocks noGrp="1"/>
          </p:cNvSpPr>
          <p:nvPr>
            <p:ph type="body" sz="quarter" idx="12" hasCustomPrompt="1"/>
          </p:nvPr>
        </p:nvSpPr>
        <p:spPr>
          <a:xfrm>
            <a:off x="323851" y="1527172"/>
            <a:ext cx="8496300" cy="215903"/>
          </a:xfrm>
          <a:prstGeom prst="rect">
            <a:avLst/>
          </a:prstGeom>
        </p:spPr>
        <p:txBody>
          <a:bodyPr lIns="0" tIns="0" rIns="0" bIns="0" anchor="ctr" anchorCtr="0"/>
          <a:lstStyle>
            <a:lvl1pPr algn="ctr">
              <a:buNone/>
              <a:defRPr sz="1800" baseline="0"/>
            </a:lvl1pPr>
          </a:lstStyle>
          <a:p>
            <a:pPr lvl="0"/>
            <a:r>
              <a:rPr lang="en-GB" noProof="0" dirty="0"/>
              <a:t>Click to add text</a:t>
            </a:r>
          </a:p>
        </p:txBody>
      </p:sp>
      <p:cxnSp>
        <p:nvCxnSpPr>
          <p:cNvPr id="4" name="Gerade Verbindung 3">
            <a:extLst>
              <a:ext uri="{FF2B5EF4-FFF2-40B4-BE49-F238E27FC236}">
                <a16:creationId xmlns:a16="http://schemas.microsoft.com/office/drawing/2014/main" id="{E5464439-4DBC-D95A-935D-F7A1C63EA1E3}"/>
              </a:ext>
            </a:extLst>
          </p:cNvPr>
          <p:cNvCxnSpPr>
            <a:cxnSpLocks noChangeShapeType="1"/>
          </p:cNvCxnSpPr>
          <p:nvPr userDrawn="1"/>
        </p:nvCxnSpPr>
        <p:spPr bwMode="auto">
          <a:xfrm>
            <a:off x="0" y="1972009"/>
            <a:ext cx="9144000" cy="0"/>
          </a:xfrm>
          <a:prstGeom prst="line">
            <a:avLst/>
          </a:prstGeom>
          <a:noFill/>
          <a:ln w="44450" algn="ctr">
            <a:solidFill>
              <a:srgbClr val="007A3B"/>
            </a:solidFill>
            <a:round/>
            <a:headEnd/>
            <a:tailEnd/>
          </a:ln>
        </p:spPr>
      </p:cxnSp>
    </p:spTree>
    <p:extLst>
      <p:ext uri="{BB962C8B-B14F-4D97-AF65-F5344CB8AC3E}">
        <p14:creationId xmlns:p14="http://schemas.microsoft.com/office/powerpoint/2010/main" val="60106050"/>
      </p:ext>
    </p:extLst>
  </p:cSld>
  <p:clrMapOvr>
    <a:masterClrMapping/>
  </p:clrMapOvr>
  <p:transition>
    <p:fade/>
  </p:transition>
  <p:hf hdr="0" ftr="0" dt="0"/>
  <p:extLst>
    <p:ext uri="{DCECCB84-F9BA-43D5-87BE-67443E8EF086}">
      <p15:sldGuideLst xmlns:p15="http://schemas.microsoft.com/office/powerpoint/2012/main">
        <p15:guide id="1" orient="horz" pos="962" userDrawn="1">
          <p15:clr>
            <a:srgbClr val="FBAE40"/>
          </p15:clr>
        </p15:guide>
        <p15:guide id="2" orient="horz" pos="1098" userDrawn="1">
          <p15:clr>
            <a:srgbClr val="FBAE40"/>
          </p15:clr>
        </p15:guide>
        <p15:guide id="7" orient="horz" pos="894" userDrawn="1">
          <p15:clr>
            <a:srgbClr val="FBAE40"/>
          </p15:clr>
        </p15:guide>
        <p15:guide id="8" pos="204" userDrawn="1">
          <p15:clr>
            <a:srgbClr val="FBAE40"/>
          </p15:clr>
        </p15:guide>
        <p15:guide id="9" pos="55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936982558"/>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creen">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Picture Placeholder 3">
            <a:extLst>
              <a:ext uri="{FF2B5EF4-FFF2-40B4-BE49-F238E27FC236}">
                <a16:creationId xmlns:a16="http://schemas.microsoft.com/office/drawing/2014/main" id="{8EA10E34-316C-197F-54BF-A8B43E222BEE}"/>
              </a:ext>
            </a:extLst>
          </p:cNvPr>
          <p:cNvSpPr>
            <a:spLocks noGrp="1"/>
          </p:cNvSpPr>
          <p:nvPr>
            <p:ph type="pic" sz="quarter" idx="10"/>
          </p:nvPr>
        </p:nvSpPr>
        <p:spPr>
          <a:xfrm>
            <a:off x="0" y="0"/>
            <a:ext cx="9144000" cy="5143500"/>
          </a:xfrm>
          <a:prstGeom prst="rect">
            <a:avLst/>
          </a:prstGeom>
        </p:spPr>
        <p:txBody>
          <a:bodyPr/>
          <a:lstStyle/>
          <a:p>
            <a:endParaRPr lang="en-GB"/>
          </a:p>
        </p:txBody>
      </p:sp>
    </p:spTree>
    <p:extLst>
      <p:ext uri="{BB962C8B-B14F-4D97-AF65-F5344CB8AC3E}">
        <p14:creationId xmlns:p14="http://schemas.microsoft.com/office/powerpoint/2010/main" val="2343089181"/>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ck">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9" y="771526"/>
            <a:ext cx="7705724" cy="323850"/>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719140" y="1203325"/>
            <a:ext cx="7705723"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1790766746"/>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8" y="771525"/>
            <a:ext cx="7705726" cy="323849"/>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719139" y="1203325"/>
            <a:ext cx="7705726"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719138" y="1708149"/>
            <a:ext cx="7705725" cy="3095625"/>
          </a:xfrm>
          <a:prstGeom prst="rect">
            <a:avLst/>
          </a:prstGeom>
        </p:spPr>
        <p:txBody>
          <a:bodyPr lIns="0" tIns="0" rIns="0" bIns="0"/>
          <a:lstStyle>
            <a:lvl1pPr marL="180000" indent="-180000">
              <a:buFont typeface="Wingdings" panose="05000000000000000000" pitchFamily="2" charset="2"/>
              <a:buChar char="§"/>
              <a:defRPr sz="1700" baseline="0"/>
            </a:lvl1pPr>
          </a:lstStyle>
          <a:p>
            <a:pPr lvl="0"/>
            <a:r>
              <a:rPr lang="en-GB" noProof="0" dirty="0"/>
              <a:t>Click to add content</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758693140"/>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8" y="771525"/>
            <a:ext cx="3708399" cy="323849"/>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719138" y="1203324"/>
            <a:ext cx="3708402"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719138" y="1708150"/>
            <a:ext cx="3708401" cy="3095625"/>
          </a:xfrm>
          <a:prstGeom prst="rect">
            <a:avLst/>
          </a:prstGeom>
        </p:spPr>
        <p:txBody>
          <a:bodyPr lIns="0" tIns="0" rIns="0" bIns="0"/>
          <a:lstStyle>
            <a:lvl1pPr marL="180000" indent="-180000">
              <a:buFont typeface="Wingdings" panose="05000000000000000000" pitchFamily="2" charset="2"/>
              <a:buChar char="§"/>
              <a:defRPr sz="17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0"/>
            <a:ext cx="4427536" cy="4803775"/>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394666868"/>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Overlaped">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8" y="771525"/>
            <a:ext cx="3708399" cy="323849"/>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719138" y="1203324"/>
            <a:ext cx="3708402"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719138" y="1708150"/>
            <a:ext cx="3708401" cy="3095625"/>
          </a:xfrm>
          <a:prstGeom prst="rect">
            <a:avLst/>
          </a:prstGeom>
        </p:spPr>
        <p:txBody>
          <a:bodyPr lIns="0" tIns="0" rIns="0" bIns="0"/>
          <a:lstStyle>
            <a:lvl1pPr marL="180000" indent="-180000">
              <a:buFont typeface="Wingdings" panose="05000000000000000000" pitchFamily="2" charset="2"/>
              <a:buChar char="§"/>
              <a:defRPr sz="17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3065172" y="0"/>
            <a:ext cx="6078828" cy="4803775"/>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1985622590"/>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uble Picture 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719138" y="771525"/>
            <a:ext cx="3708399" cy="323849"/>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719138" y="1203324"/>
            <a:ext cx="3708402"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719138" y="1708150"/>
            <a:ext cx="3708401" cy="3095625"/>
          </a:xfrm>
          <a:prstGeom prst="rect">
            <a:avLst/>
          </a:prstGeom>
        </p:spPr>
        <p:txBody>
          <a:bodyPr lIns="0" tIns="0" rIns="0" bIns="0"/>
          <a:lstStyle>
            <a:lvl1pPr marL="180000" indent="-180000">
              <a:buFont typeface="Wingdings" panose="05000000000000000000" pitchFamily="2" charset="2"/>
              <a:buChar char="§"/>
              <a:defRPr sz="1700" baseline="0"/>
            </a:lvl1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0"/>
            <a:ext cx="4427536" cy="2268827"/>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Picture Placeholder 2">
            <a:extLst>
              <a:ext uri="{FF2B5EF4-FFF2-40B4-BE49-F238E27FC236}">
                <a16:creationId xmlns:a16="http://schemas.microsoft.com/office/drawing/2014/main" id="{FC930A5A-55A7-C44B-ABB7-F70DFCBC7F44}"/>
              </a:ext>
            </a:extLst>
          </p:cNvPr>
          <p:cNvSpPr>
            <a:spLocks noGrp="1"/>
          </p:cNvSpPr>
          <p:nvPr>
            <p:ph type="pic" sz="quarter" idx="12" hasCustomPrompt="1"/>
          </p:nvPr>
        </p:nvSpPr>
        <p:spPr>
          <a:xfrm>
            <a:off x="4716464" y="2534947"/>
            <a:ext cx="4427536" cy="2268828"/>
          </a:xfrm>
          <a:prstGeom prst="rect">
            <a:avLst/>
          </a:prstGeom>
        </p:spPr>
        <p:txBody>
          <a:bodyPr lIns="0" tIns="0" rIns="0" bIns="0"/>
          <a:lstStyle>
            <a:lvl1pPr>
              <a:buNone/>
              <a:defRPr/>
            </a:lvl1pPr>
          </a:lstStyle>
          <a:p>
            <a:r>
              <a:rPr lang="en-GB" dirty="0"/>
              <a:t>Click on symbol to add picture</a:t>
            </a:r>
          </a:p>
        </p:txBody>
      </p:sp>
    </p:spTree>
    <p:extLst>
      <p:ext uri="{BB962C8B-B14F-4D97-AF65-F5344CB8AC3E}">
        <p14:creationId xmlns:p14="http://schemas.microsoft.com/office/powerpoint/2010/main" val="960330394"/>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ubtitle 2"/>
          <p:cNvSpPr txBox="1">
            <a:spLocks/>
          </p:cNvSpPr>
          <p:nvPr/>
        </p:nvSpPr>
        <p:spPr>
          <a:xfrm>
            <a:off x="627063" y="3435288"/>
            <a:ext cx="8191500" cy="216024"/>
          </a:xfrm>
          <a:prstGeom prst="rect">
            <a:avLst/>
          </a:prstGeom>
        </p:spPr>
        <p:txBody>
          <a:bodyPr lIns="0" tIns="0" rIns="0" bIns="0" anchor="ctr" anchorCtr="0"/>
          <a:lstStyle>
            <a:lvl1pPr marL="0" indent="0" algn="l" rtl="0" eaLnBrk="1" fontAlgn="base" hangingPunct="1">
              <a:spcBef>
                <a:spcPct val="20000"/>
              </a:spcBef>
              <a:spcAft>
                <a:spcPct val="0"/>
              </a:spcAft>
              <a:buNone/>
              <a:defRPr sz="1800" baseline="0">
                <a:solidFill>
                  <a:schemeClr val="tx1"/>
                </a:solidFill>
                <a:latin typeface="+mn-lt"/>
                <a:ea typeface="Geneva" charset="-128"/>
                <a:cs typeface="+mn-cs"/>
              </a:defRPr>
            </a:lvl1pPr>
            <a:lvl2pPr marL="457200" indent="0" algn="ctr" rtl="0" eaLnBrk="1" fontAlgn="base" hangingPunct="1">
              <a:spcBef>
                <a:spcPct val="20000"/>
              </a:spcBef>
              <a:spcAft>
                <a:spcPct val="0"/>
              </a:spcAft>
              <a:buFont typeface="Wingdings" pitchFamily="2" charset="2"/>
              <a:buNone/>
              <a:defRPr>
                <a:solidFill>
                  <a:schemeClr val="tx1"/>
                </a:solidFill>
                <a:latin typeface="+mn-lt"/>
                <a:ea typeface="Geneva" charset="-128"/>
              </a:defRPr>
            </a:lvl2pPr>
            <a:lvl3pPr marL="914400" indent="0" algn="ctr" rtl="0" eaLnBrk="1" fontAlgn="base" hangingPunct="1">
              <a:spcBef>
                <a:spcPct val="20000"/>
              </a:spcBef>
              <a:spcAft>
                <a:spcPct val="0"/>
              </a:spcAft>
              <a:buNone/>
              <a:defRPr sz="1600">
                <a:solidFill>
                  <a:schemeClr val="tx1"/>
                </a:solidFill>
                <a:latin typeface="+mn-lt"/>
                <a:ea typeface="Geneva" charset="-128"/>
              </a:defRPr>
            </a:lvl3pPr>
            <a:lvl4pPr marL="1371600" indent="0" algn="ctr" rtl="0" eaLnBrk="1" fontAlgn="base" hangingPunct="1">
              <a:spcBef>
                <a:spcPct val="20000"/>
              </a:spcBef>
              <a:spcAft>
                <a:spcPct val="0"/>
              </a:spcAft>
              <a:buFont typeface="Arial" charset="0"/>
              <a:buNone/>
              <a:defRPr sz="1600">
                <a:solidFill>
                  <a:schemeClr val="tx1"/>
                </a:solidFill>
                <a:latin typeface="+mn-lt"/>
                <a:ea typeface="Geneva" charset="-128"/>
              </a:defRPr>
            </a:lvl4pPr>
            <a:lvl5pPr marL="1828800" indent="0" algn="ctr" rtl="0" eaLnBrk="1" fontAlgn="base" hangingPunct="1">
              <a:spcBef>
                <a:spcPct val="20000"/>
              </a:spcBef>
              <a:spcAft>
                <a:spcPct val="0"/>
              </a:spcAft>
              <a:buNone/>
              <a:defRPr sz="1600">
                <a:solidFill>
                  <a:schemeClr val="tx1"/>
                </a:solidFill>
                <a:latin typeface="+mn-lt"/>
                <a:ea typeface="Geneva" charset="-128"/>
              </a:defRPr>
            </a:lvl5pPr>
            <a:lvl6pPr marL="2286000" indent="0" algn="ctr" rtl="0" eaLnBrk="1" fontAlgn="base" hangingPunct="1">
              <a:spcBef>
                <a:spcPct val="20000"/>
              </a:spcBef>
              <a:spcAft>
                <a:spcPct val="0"/>
              </a:spcAft>
              <a:buNone/>
              <a:defRPr sz="1600">
                <a:solidFill>
                  <a:schemeClr val="tx1"/>
                </a:solidFill>
                <a:latin typeface="+mn-lt"/>
                <a:ea typeface="Geneva" charset="-128"/>
              </a:defRPr>
            </a:lvl6pPr>
            <a:lvl7pPr marL="2743200" indent="0" algn="ctr" rtl="0" eaLnBrk="1" fontAlgn="base" hangingPunct="1">
              <a:spcBef>
                <a:spcPct val="20000"/>
              </a:spcBef>
              <a:spcAft>
                <a:spcPct val="0"/>
              </a:spcAft>
              <a:buNone/>
              <a:defRPr sz="1600">
                <a:solidFill>
                  <a:schemeClr val="tx1"/>
                </a:solidFill>
                <a:latin typeface="+mn-lt"/>
                <a:ea typeface="Geneva" charset="-128"/>
              </a:defRPr>
            </a:lvl7pPr>
            <a:lvl8pPr marL="3200400" indent="0" algn="ctr" rtl="0" eaLnBrk="1" fontAlgn="base" hangingPunct="1">
              <a:spcBef>
                <a:spcPct val="20000"/>
              </a:spcBef>
              <a:spcAft>
                <a:spcPct val="0"/>
              </a:spcAft>
              <a:buNone/>
              <a:defRPr sz="1600">
                <a:solidFill>
                  <a:schemeClr val="tx1"/>
                </a:solidFill>
                <a:latin typeface="+mn-lt"/>
                <a:ea typeface="Geneva" charset="-128"/>
              </a:defRPr>
            </a:lvl8pPr>
            <a:lvl9pPr marL="3657600" indent="0" algn="ctr" rtl="0" eaLnBrk="1" fontAlgn="base" hangingPunct="1">
              <a:spcBef>
                <a:spcPct val="20000"/>
              </a:spcBef>
              <a:spcAft>
                <a:spcPct val="0"/>
              </a:spcAft>
              <a:buNone/>
              <a:defRPr sz="1600">
                <a:solidFill>
                  <a:schemeClr val="tx1"/>
                </a:solidFill>
                <a:latin typeface="+mn-lt"/>
                <a:ea typeface="Geneva" charset="-128"/>
              </a:defRPr>
            </a:lvl9pPr>
          </a:lstStyle>
          <a:p>
            <a:endParaRPr lang="en-US" sz="1350" b="0" kern="0" dirty="0"/>
          </a:p>
        </p:txBody>
      </p:sp>
      <p:sp>
        <p:nvSpPr>
          <p:cNvPr id="4" name="Subtitle 2"/>
          <p:cNvSpPr txBox="1">
            <a:spLocks/>
          </p:cNvSpPr>
          <p:nvPr/>
        </p:nvSpPr>
        <p:spPr>
          <a:xfrm>
            <a:off x="627063" y="3435288"/>
            <a:ext cx="8191500" cy="216024"/>
          </a:xfrm>
          <a:prstGeom prst="rect">
            <a:avLst/>
          </a:prstGeom>
        </p:spPr>
        <p:txBody>
          <a:bodyPr lIns="0" tIns="0" rIns="0" bIns="0" anchor="ctr" anchorCtr="0"/>
          <a:lstStyle>
            <a:lvl1pPr marL="0" indent="0" algn="l" rtl="0" eaLnBrk="1" fontAlgn="base" hangingPunct="1">
              <a:spcBef>
                <a:spcPct val="20000"/>
              </a:spcBef>
              <a:spcAft>
                <a:spcPct val="0"/>
              </a:spcAft>
              <a:buNone/>
              <a:defRPr sz="1800" baseline="0">
                <a:solidFill>
                  <a:schemeClr val="tx1"/>
                </a:solidFill>
                <a:latin typeface="+mn-lt"/>
                <a:ea typeface="Geneva" charset="-128"/>
                <a:cs typeface="+mn-cs"/>
              </a:defRPr>
            </a:lvl1pPr>
            <a:lvl2pPr marL="457200" indent="0" algn="ctr" rtl="0" eaLnBrk="1" fontAlgn="base" hangingPunct="1">
              <a:spcBef>
                <a:spcPct val="20000"/>
              </a:spcBef>
              <a:spcAft>
                <a:spcPct val="0"/>
              </a:spcAft>
              <a:buFont typeface="Wingdings" pitchFamily="2" charset="2"/>
              <a:buNone/>
              <a:defRPr>
                <a:solidFill>
                  <a:schemeClr val="tx1"/>
                </a:solidFill>
                <a:latin typeface="+mn-lt"/>
                <a:ea typeface="Geneva" charset="-128"/>
              </a:defRPr>
            </a:lvl2pPr>
            <a:lvl3pPr marL="914400" indent="0" algn="ctr" rtl="0" eaLnBrk="1" fontAlgn="base" hangingPunct="1">
              <a:spcBef>
                <a:spcPct val="20000"/>
              </a:spcBef>
              <a:spcAft>
                <a:spcPct val="0"/>
              </a:spcAft>
              <a:buNone/>
              <a:defRPr sz="1600">
                <a:solidFill>
                  <a:schemeClr val="tx1"/>
                </a:solidFill>
                <a:latin typeface="+mn-lt"/>
                <a:ea typeface="Geneva" charset="-128"/>
              </a:defRPr>
            </a:lvl3pPr>
            <a:lvl4pPr marL="1371600" indent="0" algn="ctr" rtl="0" eaLnBrk="1" fontAlgn="base" hangingPunct="1">
              <a:spcBef>
                <a:spcPct val="20000"/>
              </a:spcBef>
              <a:spcAft>
                <a:spcPct val="0"/>
              </a:spcAft>
              <a:buFont typeface="Arial" charset="0"/>
              <a:buNone/>
              <a:defRPr sz="1600">
                <a:solidFill>
                  <a:schemeClr val="tx1"/>
                </a:solidFill>
                <a:latin typeface="+mn-lt"/>
                <a:ea typeface="Geneva" charset="-128"/>
              </a:defRPr>
            </a:lvl4pPr>
            <a:lvl5pPr marL="1828800" indent="0" algn="ctr" rtl="0" eaLnBrk="1" fontAlgn="base" hangingPunct="1">
              <a:spcBef>
                <a:spcPct val="20000"/>
              </a:spcBef>
              <a:spcAft>
                <a:spcPct val="0"/>
              </a:spcAft>
              <a:buNone/>
              <a:defRPr sz="1600">
                <a:solidFill>
                  <a:schemeClr val="tx1"/>
                </a:solidFill>
                <a:latin typeface="+mn-lt"/>
                <a:ea typeface="Geneva" charset="-128"/>
              </a:defRPr>
            </a:lvl5pPr>
            <a:lvl6pPr marL="2286000" indent="0" algn="ctr" rtl="0" eaLnBrk="1" fontAlgn="base" hangingPunct="1">
              <a:spcBef>
                <a:spcPct val="20000"/>
              </a:spcBef>
              <a:spcAft>
                <a:spcPct val="0"/>
              </a:spcAft>
              <a:buNone/>
              <a:defRPr sz="1600">
                <a:solidFill>
                  <a:schemeClr val="tx1"/>
                </a:solidFill>
                <a:latin typeface="+mn-lt"/>
                <a:ea typeface="Geneva" charset="-128"/>
              </a:defRPr>
            </a:lvl6pPr>
            <a:lvl7pPr marL="2743200" indent="0" algn="ctr" rtl="0" eaLnBrk="1" fontAlgn="base" hangingPunct="1">
              <a:spcBef>
                <a:spcPct val="20000"/>
              </a:spcBef>
              <a:spcAft>
                <a:spcPct val="0"/>
              </a:spcAft>
              <a:buNone/>
              <a:defRPr sz="1600">
                <a:solidFill>
                  <a:schemeClr val="tx1"/>
                </a:solidFill>
                <a:latin typeface="+mn-lt"/>
                <a:ea typeface="Geneva" charset="-128"/>
              </a:defRPr>
            </a:lvl7pPr>
            <a:lvl8pPr marL="3200400" indent="0" algn="ctr" rtl="0" eaLnBrk="1" fontAlgn="base" hangingPunct="1">
              <a:spcBef>
                <a:spcPct val="20000"/>
              </a:spcBef>
              <a:spcAft>
                <a:spcPct val="0"/>
              </a:spcAft>
              <a:buNone/>
              <a:defRPr sz="1600">
                <a:solidFill>
                  <a:schemeClr val="tx1"/>
                </a:solidFill>
                <a:latin typeface="+mn-lt"/>
                <a:ea typeface="Geneva" charset="-128"/>
              </a:defRPr>
            </a:lvl8pPr>
            <a:lvl9pPr marL="3657600" indent="0" algn="ctr" rtl="0" eaLnBrk="1" fontAlgn="base" hangingPunct="1">
              <a:spcBef>
                <a:spcPct val="20000"/>
              </a:spcBef>
              <a:spcAft>
                <a:spcPct val="0"/>
              </a:spcAft>
              <a:buNone/>
              <a:defRPr sz="1600">
                <a:solidFill>
                  <a:schemeClr val="tx1"/>
                </a:solidFill>
                <a:latin typeface="+mn-lt"/>
                <a:ea typeface="Geneva" charset="-128"/>
              </a:defRPr>
            </a:lvl9pPr>
          </a:lstStyle>
          <a:p>
            <a:endParaRPr lang="en-US" sz="1350" b="0" kern="0" dirty="0"/>
          </a:p>
        </p:txBody>
      </p:sp>
      <p:pic>
        <p:nvPicPr>
          <p:cNvPr id="2" name="Picture 1">
            <a:extLst>
              <a:ext uri="{FF2B5EF4-FFF2-40B4-BE49-F238E27FC236}">
                <a16:creationId xmlns:a16="http://schemas.microsoft.com/office/drawing/2014/main" id="{F9C0A59B-0A1D-BD66-4CE3-FB3CA12D2930}"/>
              </a:ext>
            </a:extLst>
          </p:cNvPr>
          <p:cNvPicPr>
            <a:picLocks noChangeAspect="1"/>
          </p:cNvPicPr>
          <p:nvPr userDrawn="1"/>
        </p:nvPicPr>
        <p:blipFill>
          <a:blip r:embed="rId20"/>
          <a:stretch>
            <a:fillRect/>
          </a:stretch>
        </p:blipFill>
        <p:spPr>
          <a:xfrm>
            <a:off x="0" y="0"/>
            <a:ext cx="9144000" cy="5143500"/>
          </a:xfrm>
          <a:prstGeom prst="rect">
            <a:avLst/>
          </a:prstGeom>
        </p:spPr>
      </p:pic>
    </p:spTree>
    <p:extLst>
      <p:ext uri="{BB962C8B-B14F-4D97-AF65-F5344CB8AC3E}">
        <p14:creationId xmlns:p14="http://schemas.microsoft.com/office/powerpoint/2010/main" val="286741950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81" r:id="rId3"/>
    <p:sldLayoutId id="2147483682" r:id="rId4"/>
    <p:sldLayoutId id="2147483679" r:id="rId5"/>
    <p:sldLayoutId id="2147483672" r:id="rId6"/>
    <p:sldLayoutId id="2147483673" r:id="rId7"/>
    <p:sldLayoutId id="2147483691" r:id="rId8"/>
    <p:sldLayoutId id="2147483687" r:id="rId9"/>
    <p:sldLayoutId id="2147483680" r:id="rId10"/>
    <p:sldLayoutId id="2147483688" r:id="rId11"/>
    <p:sldLayoutId id="2147483676" r:id="rId12"/>
    <p:sldLayoutId id="2147483684" r:id="rId13"/>
    <p:sldLayoutId id="2147483689" r:id="rId14"/>
    <p:sldLayoutId id="2147483686" r:id="rId15"/>
    <p:sldLayoutId id="2147483685" r:id="rId16"/>
    <p:sldLayoutId id="2147483692" r:id="rId17"/>
    <p:sldLayoutId id="2147483683" r:id="rId18"/>
  </p:sldLayoutIdLst>
  <p:transition>
    <p:fade/>
  </p:transition>
  <p:hf hdr="0" ftr="0" dt="0"/>
  <p:txStyles>
    <p:titleStyle>
      <a:lvl1pPr algn="l" rtl="0" eaLnBrk="1" fontAlgn="base" hangingPunct="1">
        <a:spcBef>
          <a:spcPct val="0"/>
        </a:spcBef>
        <a:spcAft>
          <a:spcPct val="0"/>
        </a:spcAft>
        <a:defRPr sz="2400" b="1">
          <a:solidFill>
            <a:srgbClr val="094831"/>
          </a:solidFill>
          <a:latin typeface="+mj-lt"/>
          <a:ea typeface="Geneva" charset="-128"/>
          <a:cs typeface="+mj-cs"/>
        </a:defRPr>
      </a:lvl1pPr>
      <a:lvl2pPr algn="l" rtl="0" eaLnBrk="1" fontAlgn="base" hangingPunct="1">
        <a:spcBef>
          <a:spcPct val="0"/>
        </a:spcBef>
        <a:spcAft>
          <a:spcPct val="0"/>
        </a:spcAft>
        <a:defRPr sz="2100" b="1">
          <a:solidFill>
            <a:schemeClr val="tx1"/>
          </a:solidFill>
          <a:latin typeface="Arial" charset="0"/>
          <a:ea typeface="Geneva" charset="-128"/>
        </a:defRPr>
      </a:lvl2pPr>
      <a:lvl3pPr algn="l" rtl="0" eaLnBrk="1" fontAlgn="base" hangingPunct="1">
        <a:spcBef>
          <a:spcPct val="0"/>
        </a:spcBef>
        <a:spcAft>
          <a:spcPct val="0"/>
        </a:spcAft>
        <a:defRPr sz="2100" b="1">
          <a:solidFill>
            <a:schemeClr val="tx1"/>
          </a:solidFill>
          <a:latin typeface="Arial" charset="0"/>
          <a:ea typeface="Geneva" charset="-128"/>
        </a:defRPr>
      </a:lvl3pPr>
      <a:lvl4pPr algn="l" rtl="0" eaLnBrk="1" fontAlgn="base" hangingPunct="1">
        <a:spcBef>
          <a:spcPct val="0"/>
        </a:spcBef>
        <a:spcAft>
          <a:spcPct val="0"/>
        </a:spcAft>
        <a:defRPr sz="2100" b="1">
          <a:solidFill>
            <a:schemeClr val="tx1"/>
          </a:solidFill>
          <a:latin typeface="Arial" charset="0"/>
          <a:ea typeface="Geneva" charset="-128"/>
        </a:defRPr>
      </a:lvl4pPr>
      <a:lvl5pPr algn="l" rtl="0" eaLnBrk="1" fontAlgn="base" hangingPunct="1">
        <a:spcBef>
          <a:spcPct val="0"/>
        </a:spcBef>
        <a:spcAft>
          <a:spcPct val="0"/>
        </a:spcAft>
        <a:defRPr sz="2100" b="1">
          <a:solidFill>
            <a:schemeClr val="tx1"/>
          </a:solidFill>
          <a:latin typeface="Arial" charset="0"/>
          <a:ea typeface="Geneva" charset="-128"/>
        </a:defRPr>
      </a:lvl5pPr>
      <a:lvl6pPr marL="342900" algn="l" rtl="0" eaLnBrk="1" fontAlgn="base" hangingPunct="1">
        <a:spcBef>
          <a:spcPct val="0"/>
        </a:spcBef>
        <a:spcAft>
          <a:spcPct val="0"/>
        </a:spcAft>
        <a:defRPr sz="2100" b="1">
          <a:solidFill>
            <a:schemeClr val="tx1"/>
          </a:solidFill>
          <a:latin typeface="Arial" charset="0"/>
        </a:defRPr>
      </a:lvl6pPr>
      <a:lvl7pPr marL="685800" algn="l" rtl="0" eaLnBrk="1" fontAlgn="base" hangingPunct="1">
        <a:spcBef>
          <a:spcPct val="0"/>
        </a:spcBef>
        <a:spcAft>
          <a:spcPct val="0"/>
        </a:spcAft>
        <a:defRPr sz="2100" b="1">
          <a:solidFill>
            <a:schemeClr val="tx1"/>
          </a:solidFill>
          <a:latin typeface="Arial" charset="0"/>
        </a:defRPr>
      </a:lvl7pPr>
      <a:lvl8pPr marL="1028700" algn="l" rtl="0" eaLnBrk="1" fontAlgn="base" hangingPunct="1">
        <a:spcBef>
          <a:spcPct val="0"/>
        </a:spcBef>
        <a:spcAft>
          <a:spcPct val="0"/>
        </a:spcAft>
        <a:defRPr sz="2100" b="1">
          <a:solidFill>
            <a:schemeClr val="tx1"/>
          </a:solidFill>
          <a:latin typeface="Arial" charset="0"/>
        </a:defRPr>
      </a:lvl8pPr>
      <a:lvl9pPr marL="1371600" algn="l" rtl="0" eaLnBrk="1" fontAlgn="base" hangingPunct="1">
        <a:spcBef>
          <a:spcPct val="0"/>
        </a:spcBef>
        <a:spcAft>
          <a:spcPct val="0"/>
        </a:spcAft>
        <a:defRPr sz="2100" b="1">
          <a:solidFill>
            <a:schemeClr val="tx1"/>
          </a:solidFill>
          <a:latin typeface="Arial" charset="0"/>
        </a:defRPr>
      </a:lvl9pPr>
    </p:titleStyle>
    <p:bodyStyle>
      <a:lvl1pPr marL="18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6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4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2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0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pos="5307">
          <p15:clr>
            <a:srgbClr val="F26B43"/>
          </p15:clr>
        </p15:guide>
        <p15:guide id="4" orient="horz" pos="486">
          <p15:clr>
            <a:srgbClr val="F26B43"/>
          </p15:clr>
        </p15:guide>
        <p15:guide id="5" orient="horz" pos="690">
          <p15:clr>
            <a:srgbClr val="F26B43"/>
          </p15:clr>
        </p15:guide>
        <p15:guide id="6" orient="horz" pos="758">
          <p15:clr>
            <a:srgbClr val="F26B43"/>
          </p15:clr>
        </p15:guide>
        <p15:guide id="7" orient="horz" pos="917">
          <p15:clr>
            <a:srgbClr val="F26B43"/>
          </p15:clr>
        </p15:guide>
        <p15:guide id="8" orient="horz" pos="1076">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image" Target="../media/image35.ti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image" Target="../media/image37.ti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No3ZrWpJQKg?si=EPSzaUU-pbVjAaab" TargetMode="External"/><Relationship Id="rId2" Type="http://schemas.openxmlformats.org/officeDocument/2006/relationships/image" Target="../media/image6.jpg"/><Relationship Id="rId1" Type="http://schemas.openxmlformats.org/officeDocument/2006/relationships/slideLayout" Target="../slideLayouts/slideLayout10.xml"/><Relationship Id="rId4" Type="http://schemas.openxmlformats.org/officeDocument/2006/relationships/hyperlink" Target="https://www.youtube.com/watch?v=eTPpsI5YPZ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a:t>Demo and Support</a:t>
            </a:r>
            <a:endParaRPr lang="en-US" dirty="0"/>
          </a:p>
        </p:txBody>
      </p:sp>
      <p:sp>
        <p:nvSpPr>
          <p:cNvPr id="7" name="Subtitle 6"/>
          <p:cNvSpPr>
            <a:spLocks noGrp="1"/>
          </p:cNvSpPr>
          <p:nvPr>
            <p:ph type="subTitle" idx="1"/>
          </p:nvPr>
        </p:nvSpPr>
        <p:spPr/>
        <p:txBody>
          <a:bodyPr/>
          <a:lstStyle/>
          <a:p>
            <a:r>
              <a:rPr lang="en-GB" dirty="0"/>
              <a:t>Kverneland Group Mechatronics</a:t>
            </a:r>
            <a:endParaRPr lang="en-US" dirty="0"/>
          </a:p>
        </p:txBody>
      </p:sp>
      <p:sp>
        <p:nvSpPr>
          <p:cNvPr id="8" name="Text Placeholder 7"/>
          <p:cNvSpPr>
            <a:spLocks noGrp="1"/>
          </p:cNvSpPr>
          <p:nvPr>
            <p:ph type="body" sz="quarter" idx="12"/>
          </p:nvPr>
        </p:nvSpPr>
        <p:spPr/>
        <p:txBody>
          <a:bodyPr/>
          <a:lstStyle/>
          <a:p>
            <a:r>
              <a:rPr lang="en-GB"/>
              <a:t>Season 2024-25</a:t>
            </a:r>
            <a:endParaRPr lang="en-US" dirty="0"/>
          </a:p>
        </p:txBody>
      </p:sp>
    </p:spTree>
    <p:extLst>
      <p:ext uri="{BB962C8B-B14F-4D97-AF65-F5344CB8AC3E}">
        <p14:creationId xmlns:p14="http://schemas.microsoft.com/office/powerpoint/2010/main" val="114698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D53-9D72-0102-1601-52EFCAB42E3C}"/>
              </a:ext>
            </a:extLst>
          </p:cNvPr>
          <p:cNvSpPr>
            <a:spLocks noGrp="1"/>
          </p:cNvSpPr>
          <p:nvPr>
            <p:ph type="ctrTitle"/>
          </p:nvPr>
        </p:nvSpPr>
        <p:spPr/>
        <p:txBody>
          <a:bodyPr/>
          <a:lstStyle/>
          <a:p>
            <a:r>
              <a:rPr lang="en-GB" dirty="0"/>
              <a:t>New approach</a:t>
            </a:r>
          </a:p>
        </p:txBody>
      </p:sp>
      <p:sp>
        <p:nvSpPr>
          <p:cNvPr id="3" name="Subtitle 2">
            <a:extLst>
              <a:ext uri="{FF2B5EF4-FFF2-40B4-BE49-F238E27FC236}">
                <a16:creationId xmlns:a16="http://schemas.microsoft.com/office/drawing/2014/main" id="{EED96175-D39E-DEA8-0556-32CE6F53BC28}"/>
              </a:ext>
            </a:extLst>
          </p:cNvPr>
          <p:cNvSpPr>
            <a:spLocks noGrp="1"/>
          </p:cNvSpPr>
          <p:nvPr>
            <p:ph type="subTitle" idx="1"/>
          </p:nvPr>
        </p:nvSpPr>
        <p:spPr/>
        <p:txBody>
          <a:bodyPr/>
          <a:lstStyle/>
          <a:p>
            <a:r>
              <a:rPr lang="en-GB" dirty="0"/>
              <a:t>Kverneland ServiceCentre</a:t>
            </a:r>
          </a:p>
        </p:txBody>
      </p:sp>
      <p:sp>
        <p:nvSpPr>
          <p:cNvPr id="4" name="Content Placeholder 3">
            <a:extLst>
              <a:ext uri="{FF2B5EF4-FFF2-40B4-BE49-F238E27FC236}">
                <a16:creationId xmlns:a16="http://schemas.microsoft.com/office/drawing/2014/main" id="{F32337E1-0205-0FDE-A48E-1F2752C3182C}"/>
              </a:ext>
            </a:extLst>
          </p:cNvPr>
          <p:cNvSpPr>
            <a:spLocks noGrp="1"/>
          </p:cNvSpPr>
          <p:nvPr>
            <p:ph idx="10"/>
          </p:nvPr>
        </p:nvSpPr>
        <p:spPr/>
        <p:txBody>
          <a:bodyPr/>
          <a:lstStyle/>
          <a:p>
            <a:pPr marL="0" indent="0">
              <a:buNone/>
            </a:pPr>
            <a:r>
              <a:rPr lang="en-GB" b="1" dirty="0">
                <a:solidFill>
                  <a:schemeClr val="accent1"/>
                </a:solidFill>
              </a:rPr>
              <a:t>Kverneland ServiceCentre</a:t>
            </a:r>
          </a:p>
          <a:p>
            <a:pPr lvl="1"/>
            <a:r>
              <a:rPr lang="en-GB" dirty="0"/>
              <a:t>Aimed at all kind of professionals.</a:t>
            </a:r>
          </a:p>
          <a:p>
            <a:pPr lvl="1"/>
            <a:r>
              <a:rPr lang="en-GB" dirty="0"/>
              <a:t>Dedicated to current implements.</a:t>
            </a:r>
          </a:p>
          <a:p>
            <a:pPr lvl="1"/>
            <a:r>
              <a:rPr lang="en-GB" dirty="0"/>
              <a:t>Clear UI and easy to use UX.</a:t>
            </a:r>
          </a:p>
          <a:p>
            <a:pPr lvl="1"/>
            <a:r>
              <a:rPr lang="en-GB" dirty="0"/>
              <a:t>Only relevant features.</a:t>
            </a:r>
          </a:p>
          <a:p>
            <a:pPr lvl="1"/>
            <a:r>
              <a:rPr lang="en-GB" dirty="0"/>
              <a:t>Dedicated tools will not be included.</a:t>
            </a:r>
          </a:p>
          <a:p>
            <a:pPr lvl="1"/>
            <a:r>
              <a:rPr lang="en-GB" dirty="0"/>
              <a:t>Physical and remote connection.</a:t>
            </a:r>
          </a:p>
          <a:p>
            <a:pPr lvl="1"/>
            <a:r>
              <a:rPr lang="en-GB" dirty="0"/>
              <a:t>Recurring license.</a:t>
            </a:r>
          </a:p>
          <a:p>
            <a:pPr marL="0" indent="0">
              <a:buNone/>
            </a:pPr>
            <a:endParaRPr lang="en-GB" dirty="0"/>
          </a:p>
        </p:txBody>
      </p:sp>
      <p:sp>
        <p:nvSpPr>
          <p:cNvPr id="5" name="Content Placeholder 4">
            <a:extLst>
              <a:ext uri="{FF2B5EF4-FFF2-40B4-BE49-F238E27FC236}">
                <a16:creationId xmlns:a16="http://schemas.microsoft.com/office/drawing/2014/main" id="{E994C5C0-B750-8F4B-6EA5-0363B4728F18}"/>
              </a:ext>
            </a:extLst>
          </p:cNvPr>
          <p:cNvSpPr>
            <a:spLocks noGrp="1"/>
          </p:cNvSpPr>
          <p:nvPr>
            <p:ph idx="11"/>
          </p:nvPr>
        </p:nvSpPr>
        <p:spPr/>
        <p:txBody>
          <a:bodyPr/>
          <a:lstStyle/>
          <a:p>
            <a:pPr marL="0" indent="0">
              <a:buNone/>
            </a:pPr>
            <a:r>
              <a:rPr lang="en-GB" b="1" dirty="0">
                <a:solidFill>
                  <a:schemeClr val="accent1"/>
                </a:solidFill>
              </a:rPr>
              <a:t>IsoMatch TopService</a:t>
            </a:r>
          </a:p>
          <a:p>
            <a:pPr lvl="1"/>
            <a:r>
              <a:rPr lang="en-GB" dirty="0"/>
              <a:t>Aimed at highly qualified professionals.</a:t>
            </a:r>
          </a:p>
          <a:p>
            <a:pPr lvl="1"/>
            <a:r>
              <a:rPr lang="en-GB" dirty="0"/>
              <a:t>Old developments legacy.</a:t>
            </a:r>
          </a:p>
          <a:p>
            <a:pPr lvl="1"/>
            <a:r>
              <a:rPr lang="en-GB" dirty="0"/>
              <a:t>Unstructured UX.</a:t>
            </a:r>
          </a:p>
          <a:p>
            <a:pPr lvl="1"/>
            <a:r>
              <a:rPr lang="en-GB" dirty="0"/>
              <a:t>Non relevant features.</a:t>
            </a:r>
          </a:p>
          <a:p>
            <a:pPr lvl="1"/>
            <a:r>
              <a:rPr lang="en-GB" dirty="0"/>
              <a:t>One-for-all concept.</a:t>
            </a:r>
          </a:p>
          <a:p>
            <a:pPr lvl="1"/>
            <a:r>
              <a:rPr lang="en-GB" dirty="0"/>
              <a:t>Limited to physical connection.</a:t>
            </a:r>
          </a:p>
          <a:p>
            <a:pPr lvl="1"/>
            <a:r>
              <a:rPr lang="en-GB" dirty="0"/>
              <a:t>Lifetime license.</a:t>
            </a:r>
          </a:p>
          <a:p>
            <a:endParaRPr lang="en-GB" dirty="0"/>
          </a:p>
        </p:txBody>
      </p:sp>
    </p:spTree>
    <p:extLst>
      <p:ext uri="{BB962C8B-B14F-4D97-AF65-F5344CB8AC3E}">
        <p14:creationId xmlns:p14="http://schemas.microsoft.com/office/powerpoint/2010/main" val="31133294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3E3356-01EC-0C95-14A2-7E3BB1B34AEB}"/>
              </a:ext>
            </a:extLst>
          </p:cNvPr>
          <p:cNvSpPr>
            <a:spLocks noGrp="1"/>
          </p:cNvSpPr>
          <p:nvPr>
            <p:ph type="ctrTitle"/>
          </p:nvPr>
        </p:nvSpPr>
        <p:spPr/>
        <p:txBody>
          <a:bodyPr/>
          <a:lstStyle/>
          <a:p>
            <a:r>
              <a:rPr lang="en-GB" dirty="0"/>
              <a:t>Functionalities</a:t>
            </a:r>
          </a:p>
        </p:txBody>
      </p:sp>
      <p:sp>
        <p:nvSpPr>
          <p:cNvPr id="7" name="Subtitle 6">
            <a:extLst>
              <a:ext uri="{FF2B5EF4-FFF2-40B4-BE49-F238E27FC236}">
                <a16:creationId xmlns:a16="http://schemas.microsoft.com/office/drawing/2014/main" id="{ABEBB9D6-079D-E8CE-A85C-64A967C18BEA}"/>
              </a:ext>
            </a:extLst>
          </p:cNvPr>
          <p:cNvSpPr>
            <a:spLocks noGrp="1"/>
          </p:cNvSpPr>
          <p:nvPr>
            <p:ph type="subTitle" idx="1"/>
          </p:nvPr>
        </p:nvSpPr>
        <p:spPr/>
        <p:txBody>
          <a:bodyPr/>
          <a:lstStyle/>
          <a:p>
            <a:r>
              <a:rPr lang="en-GB" dirty="0"/>
              <a:t>Kverneland ServiceCentre</a:t>
            </a:r>
          </a:p>
        </p:txBody>
      </p:sp>
      <p:sp>
        <p:nvSpPr>
          <p:cNvPr id="8" name="Content Placeholder 7">
            <a:extLst>
              <a:ext uri="{FF2B5EF4-FFF2-40B4-BE49-F238E27FC236}">
                <a16:creationId xmlns:a16="http://schemas.microsoft.com/office/drawing/2014/main" id="{7B570358-6238-3770-5DC0-0066A4C127C5}"/>
              </a:ext>
            </a:extLst>
          </p:cNvPr>
          <p:cNvSpPr>
            <a:spLocks noGrp="1"/>
          </p:cNvSpPr>
          <p:nvPr>
            <p:ph idx="10"/>
          </p:nvPr>
        </p:nvSpPr>
        <p:spPr/>
        <p:txBody>
          <a:bodyPr/>
          <a:lstStyle/>
          <a:p>
            <a:pPr marL="0" indent="0">
              <a:buNone/>
            </a:pPr>
            <a:r>
              <a:rPr lang="en-GB" dirty="0"/>
              <a:t>The most important feature we have added to this tool is the possibility to connect remotely to the implement using an </a:t>
            </a:r>
            <a:r>
              <a:rPr lang="en-GB" dirty="0">
                <a:hlinkClick r:id="" action="ppaction://customshow?id=6&amp;return=true"/>
              </a:rPr>
              <a:t>IsoMatch Tellus</a:t>
            </a:r>
            <a:r>
              <a:rPr lang="en-GB" dirty="0"/>
              <a:t> terminal or a </a:t>
            </a:r>
            <a:r>
              <a:rPr lang="en-GB" dirty="0">
                <a:hlinkClick r:id="" action="ppaction://customshow?id=7&amp;return=true"/>
              </a:rPr>
              <a:t>Kverneland Sync</a:t>
            </a:r>
            <a:r>
              <a:rPr lang="en-GB" dirty="0"/>
              <a:t> device. But there are other features, like the sensors tracing or the possibility to use tablets or cell phones devices to connect to an implement. All in all, Kverneland ServiceCentre represents a huge improvement over IsoMatch TopService.</a:t>
            </a:r>
          </a:p>
        </p:txBody>
      </p:sp>
      <p:pic>
        <p:nvPicPr>
          <p:cNvPr id="28" name="Picture Placeholder 27" descr="A person holding a device&#10;&#10;Description automatically generated">
            <a:extLst>
              <a:ext uri="{FF2B5EF4-FFF2-40B4-BE49-F238E27FC236}">
                <a16:creationId xmlns:a16="http://schemas.microsoft.com/office/drawing/2014/main" id="{F74529B7-7720-F4CA-01CA-7CDEEAC44141}"/>
              </a:ext>
            </a:extLst>
          </p:cNvPr>
          <p:cNvPicPr>
            <a:picLocks noGrp="1" noChangeAspect="1"/>
          </p:cNvPicPr>
          <p:nvPr>
            <p:ph type="pic" sz="quarter" idx="11"/>
          </p:nvPr>
        </p:nvPicPr>
        <p:blipFill>
          <a:blip r:embed="rId2"/>
          <a:srcRect l="21307" r="21307"/>
          <a:stretch>
            <a:fillRect/>
          </a:stretch>
        </p:blipFill>
        <p:spPr/>
      </p:pic>
      <p:grpSp>
        <p:nvGrpSpPr>
          <p:cNvPr id="4" name="Group 3">
            <a:extLst>
              <a:ext uri="{FF2B5EF4-FFF2-40B4-BE49-F238E27FC236}">
                <a16:creationId xmlns:a16="http://schemas.microsoft.com/office/drawing/2014/main" id="{CA0BF987-3343-99F8-A462-25B33B41FAC3}"/>
              </a:ext>
            </a:extLst>
          </p:cNvPr>
          <p:cNvGrpSpPr/>
          <p:nvPr/>
        </p:nvGrpSpPr>
        <p:grpSpPr>
          <a:xfrm>
            <a:off x="6187750" y="3864885"/>
            <a:ext cx="2952328" cy="576089"/>
            <a:chOff x="4788024" y="3795886"/>
            <a:chExt cx="2952328" cy="576089"/>
          </a:xfrm>
        </p:grpSpPr>
        <p:sp>
          <p:nvSpPr>
            <p:cNvPr id="5" name="Rectangle 4">
              <a:extLst>
                <a:ext uri="{FF2B5EF4-FFF2-40B4-BE49-F238E27FC236}">
                  <a16:creationId xmlns:a16="http://schemas.microsoft.com/office/drawing/2014/main" id="{130F273F-621A-404B-8B66-1CB7F68908B9}"/>
                </a:ext>
              </a:extLst>
            </p:cNvPr>
            <p:cNvSpPr/>
            <p:nvPr/>
          </p:nvSpPr>
          <p:spPr>
            <a:xfrm>
              <a:off x="5091865" y="3795886"/>
              <a:ext cx="2648487" cy="576089"/>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ECC9501-7325-0334-7786-419A3EEAE1FC}"/>
                </a:ext>
              </a:extLst>
            </p:cNvPr>
            <p:cNvGrpSpPr/>
            <p:nvPr/>
          </p:nvGrpSpPr>
          <p:grpSpPr>
            <a:xfrm>
              <a:off x="4788024" y="3939902"/>
              <a:ext cx="2778267" cy="294524"/>
              <a:chOff x="8184232" y="6060637"/>
              <a:chExt cx="3704356" cy="392699"/>
            </a:xfrm>
          </p:grpSpPr>
          <p:sp>
            <p:nvSpPr>
              <p:cNvPr id="21" name="TextBox 20">
                <a:extLst>
                  <a:ext uri="{FF2B5EF4-FFF2-40B4-BE49-F238E27FC236}">
                    <a16:creationId xmlns:a16="http://schemas.microsoft.com/office/drawing/2014/main" id="{F699E50C-E058-4DB9-53CA-E7DF9BFB9D0F}"/>
                  </a:ext>
                </a:extLst>
              </p:cNvPr>
              <p:cNvSpPr txBox="1"/>
              <p:nvPr/>
            </p:nvSpPr>
            <p:spPr>
              <a:xfrm>
                <a:off x="8184232" y="6102117"/>
                <a:ext cx="3180879" cy="338555"/>
              </a:xfrm>
              <a:prstGeom prst="rect">
                <a:avLst/>
              </a:prstGeom>
              <a:noFill/>
            </p:spPr>
            <p:txBody>
              <a:bodyPr wrap="square" rtlCol="0">
                <a:spAutoFit/>
              </a:bodyPr>
              <a:lstStyle/>
              <a:p>
                <a:pPr algn="r"/>
                <a:r>
                  <a:rPr lang="en-GB" sz="1050" kern="0" dirty="0">
                    <a:solidFill>
                      <a:schemeClr val="bg1"/>
                    </a:solidFill>
                  </a:rPr>
                  <a:t>Comparison of functionalities</a:t>
                </a:r>
              </a:p>
            </p:txBody>
          </p:sp>
          <p:grpSp>
            <p:nvGrpSpPr>
              <p:cNvPr id="22" name="Group 69">
                <a:extLst>
                  <a:ext uri="{FF2B5EF4-FFF2-40B4-BE49-F238E27FC236}">
                    <a16:creationId xmlns:a16="http://schemas.microsoft.com/office/drawing/2014/main" id="{633A4D5D-97A6-7915-8E00-7C2BEFD7538E}"/>
                  </a:ext>
                </a:extLst>
              </p:cNvPr>
              <p:cNvGrpSpPr/>
              <p:nvPr/>
            </p:nvGrpSpPr>
            <p:grpSpPr>
              <a:xfrm>
                <a:off x="11496600" y="6060637"/>
                <a:ext cx="391988" cy="392699"/>
                <a:chOff x="8685213" y="3813175"/>
                <a:chExt cx="1749426" cy="1752601"/>
              </a:xfrm>
              <a:effectLst>
                <a:outerShdw dist="101600" dir="1680000" algn="tl" rotWithShape="0">
                  <a:prstClr val="black">
                    <a:alpha val="14000"/>
                  </a:prstClr>
                </a:outerShdw>
              </a:effectLst>
            </p:grpSpPr>
            <p:sp>
              <p:nvSpPr>
                <p:cNvPr id="23" name="Freeform 59">
                  <a:extLst>
                    <a:ext uri="{FF2B5EF4-FFF2-40B4-BE49-F238E27FC236}">
                      <a16:creationId xmlns:a16="http://schemas.microsoft.com/office/drawing/2014/main" id="{0C16CAE3-D688-6960-7A97-3533B73915B2}"/>
                    </a:ext>
                  </a:extLst>
                </p:cNvPr>
                <p:cNvSpPr>
                  <a:spLocks/>
                </p:cNvSpPr>
                <p:nvPr/>
              </p:nvSpPr>
              <p:spPr bwMode="auto">
                <a:xfrm>
                  <a:off x="8685213" y="3813175"/>
                  <a:ext cx="1749425" cy="1752600"/>
                </a:xfrm>
                <a:custGeom>
                  <a:avLst/>
                  <a:gdLst/>
                  <a:ahLst/>
                  <a:cxnLst>
                    <a:cxn ang="0">
                      <a:pos x="585" y="1"/>
                    </a:cxn>
                    <a:cxn ang="0">
                      <a:pos x="650" y="9"/>
                    </a:cxn>
                    <a:cxn ang="0">
                      <a:pos x="713" y="24"/>
                    </a:cxn>
                    <a:cxn ang="0">
                      <a:pos x="773" y="47"/>
                    </a:cxn>
                    <a:cxn ang="0">
                      <a:pos x="829" y="75"/>
                    </a:cxn>
                    <a:cxn ang="0">
                      <a:pos x="881" y="110"/>
                    </a:cxn>
                    <a:cxn ang="0">
                      <a:pos x="929" y="151"/>
                    </a:cxn>
                    <a:cxn ang="0">
                      <a:pos x="973" y="196"/>
                    </a:cxn>
                    <a:cxn ang="0">
                      <a:pos x="1010" y="246"/>
                    </a:cxn>
                    <a:cxn ang="0">
                      <a:pos x="1042" y="301"/>
                    </a:cxn>
                    <a:cxn ang="0">
                      <a:pos x="1068" y="359"/>
                    </a:cxn>
                    <a:cxn ang="0">
                      <a:pos x="1086" y="421"/>
                    </a:cxn>
                    <a:cxn ang="0">
                      <a:pos x="1098" y="485"/>
                    </a:cxn>
                    <a:cxn ang="0">
                      <a:pos x="1102" y="552"/>
                    </a:cxn>
                    <a:cxn ang="0">
                      <a:pos x="1098" y="619"/>
                    </a:cxn>
                    <a:cxn ang="0">
                      <a:pos x="1086" y="683"/>
                    </a:cxn>
                    <a:cxn ang="0">
                      <a:pos x="1068" y="745"/>
                    </a:cxn>
                    <a:cxn ang="0">
                      <a:pos x="1042" y="803"/>
                    </a:cxn>
                    <a:cxn ang="0">
                      <a:pos x="1010" y="857"/>
                    </a:cxn>
                    <a:cxn ang="0">
                      <a:pos x="973" y="908"/>
                    </a:cxn>
                    <a:cxn ang="0">
                      <a:pos x="929" y="953"/>
                    </a:cxn>
                    <a:cxn ang="0">
                      <a:pos x="881" y="994"/>
                    </a:cxn>
                    <a:cxn ang="0">
                      <a:pos x="829" y="1029"/>
                    </a:cxn>
                    <a:cxn ang="0">
                      <a:pos x="773" y="1057"/>
                    </a:cxn>
                    <a:cxn ang="0">
                      <a:pos x="713" y="1080"/>
                    </a:cxn>
                    <a:cxn ang="0">
                      <a:pos x="650" y="1095"/>
                    </a:cxn>
                    <a:cxn ang="0">
                      <a:pos x="585" y="1103"/>
                    </a:cxn>
                    <a:cxn ang="0">
                      <a:pos x="518" y="1103"/>
                    </a:cxn>
                    <a:cxn ang="0">
                      <a:pos x="452" y="1095"/>
                    </a:cxn>
                    <a:cxn ang="0">
                      <a:pos x="389" y="1080"/>
                    </a:cxn>
                    <a:cxn ang="0">
                      <a:pos x="329" y="1057"/>
                    </a:cxn>
                    <a:cxn ang="0">
                      <a:pos x="273" y="1029"/>
                    </a:cxn>
                    <a:cxn ang="0">
                      <a:pos x="221" y="994"/>
                    </a:cxn>
                    <a:cxn ang="0">
                      <a:pos x="173" y="953"/>
                    </a:cxn>
                    <a:cxn ang="0">
                      <a:pos x="130" y="908"/>
                    </a:cxn>
                    <a:cxn ang="0">
                      <a:pos x="92" y="857"/>
                    </a:cxn>
                    <a:cxn ang="0">
                      <a:pos x="60" y="803"/>
                    </a:cxn>
                    <a:cxn ang="0">
                      <a:pos x="34" y="745"/>
                    </a:cxn>
                    <a:cxn ang="0">
                      <a:pos x="16" y="683"/>
                    </a:cxn>
                    <a:cxn ang="0">
                      <a:pos x="4" y="619"/>
                    </a:cxn>
                    <a:cxn ang="0">
                      <a:pos x="0" y="552"/>
                    </a:cxn>
                    <a:cxn ang="0">
                      <a:pos x="4" y="485"/>
                    </a:cxn>
                    <a:cxn ang="0">
                      <a:pos x="16" y="421"/>
                    </a:cxn>
                    <a:cxn ang="0">
                      <a:pos x="34" y="359"/>
                    </a:cxn>
                    <a:cxn ang="0">
                      <a:pos x="60" y="301"/>
                    </a:cxn>
                    <a:cxn ang="0">
                      <a:pos x="92" y="246"/>
                    </a:cxn>
                    <a:cxn ang="0">
                      <a:pos x="130" y="196"/>
                    </a:cxn>
                    <a:cxn ang="0">
                      <a:pos x="173" y="151"/>
                    </a:cxn>
                    <a:cxn ang="0">
                      <a:pos x="221" y="110"/>
                    </a:cxn>
                    <a:cxn ang="0">
                      <a:pos x="273" y="75"/>
                    </a:cxn>
                    <a:cxn ang="0">
                      <a:pos x="329" y="47"/>
                    </a:cxn>
                    <a:cxn ang="0">
                      <a:pos x="389" y="24"/>
                    </a:cxn>
                    <a:cxn ang="0">
                      <a:pos x="452" y="9"/>
                    </a:cxn>
                    <a:cxn ang="0">
                      <a:pos x="518" y="1"/>
                    </a:cxn>
                  </a:cxnLst>
                  <a:rect l="0" t="0" r="r" b="b"/>
                  <a:pathLst>
                    <a:path w="1102" h="1104">
                      <a:moveTo>
                        <a:pt x="551" y="0"/>
                      </a:moveTo>
                      <a:lnTo>
                        <a:pt x="585" y="1"/>
                      </a:lnTo>
                      <a:lnTo>
                        <a:pt x="618" y="4"/>
                      </a:lnTo>
                      <a:lnTo>
                        <a:pt x="650" y="9"/>
                      </a:lnTo>
                      <a:lnTo>
                        <a:pt x="682" y="16"/>
                      </a:lnTo>
                      <a:lnTo>
                        <a:pt x="713" y="24"/>
                      </a:lnTo>
                      <a:lnTo>
                        <a:pt x="743" y="35"/>
                      </a:lnTo>
                      <a:lnTo>
                        <a:pt x="773" y="47"/>
                      </a:lnTo>
                      <a:lnTo>
                        <a:pt x="802" y="60"/>
                      </a:lnTo>
                      <a:lnTo>
                        <a:pt x="829" y="75"/>
                      </a:lnTo>
                      <a:lnTo>
                        <a:pt x="856" y="92"/>
                      </a:lnTo>
                      <a:lnTo>
                        <a:pt x="881" y="110"/>
                      </a:lnTo>
                      <a:lnTo>
                        <a:pt x="906" y="130"/>
                      </a:lnTo>
                      <a:lnTo>
                        <a:pt x="929" y="151"/>
                      </a:lnTo>
                      <a:lnTo>
                        <a:pt x="952" y="173"/>
                      </a:lnTo>
                      <a:lnTo>
                        <a:pt x="973" y="196"/>
                      </a:lnTo>
                      <a:lnTo>
                        <a:pt x="992" y="221"/>
                      </a:lnTo>
                      <a:lnTo>
                        <a:pt x="1010" y="246"/>
                      </a:lnTo>
                      <a:lnTo>
                        <a:pt x="1027" y="273"/>
                      </a:lnTo>
                      <a:lnTo>
                        <a:pt x="1042" y="301"/>
                      </a:lnTo>
                      <a:lnTo>
                        <a:pt x="1056" y="330"/>
                      </a:lnTo>
                      <a:lnTo>
                        <a:pt x="1068" y="359"/>
                      </a:lnTo>
                      <a:lnTo>
                        <a:pt x="1078" y="390"/>
                      </a:lnTo>
                      <a:lnTo>
                        <a:pt x="1086" y="421"/>
                      </a:lnTo>
                      <a:lnTo>
                        <a:pt x="1093" y="453"/>
                      </a:lnTo>
                      <a:lnTo>
                        <a:pt x="1098" y="485"/>
                      </a:lnTo>
                      <a:lnTo>
                        <a:pt x="1101" y="518"/>
                      </a:lnTo>
                      <a:lnTo>
                        <a:pt x="1102" y="552"/>
                      </a:lnTo>
                      <a:lnTo>
                        <a:pt x="1101" y="585"/>
                      </a:lnTo>
                      <a:lnTo>
                        <a:pt x="1098" y="619"/>
                      </a:lnTo>
                      <a:lnTo>
                        <a:pt x="1093" y="651"/>
                      </a:lnTo>
                      <a:lnTo>
                        <a:pt x="1086" y="683"/>
                      </a:lnTo>
                      <a:lnTo>
                        <a:pt x="1078" y="714"/>
                      </a:lnTo>
                      <a:lnTo>
                        <a:pt x="1068" y="745"/>
                      </a:lnTo>
                      <a:lnTo>
                        <a:pt x="1056" y="774"/>
                      </a:lnTo>
                      <a:lnTo>
                        <a:pt x="1042" y="803"/>
                      </a:lnTo>
                      <a:lnTo>
                        <a:pt x="1027" y="830"/>
                      </a:lnTo>
                      <a:lnTo>
                        <a:pt x="1010" y="857"/>
                      </a:lnTo>
                      <a:lnTo>
                        <a:pt x="992" y="883"/>
                      </a:lnTo>
                      <a:lnTo>
                        <a:pt x="973" y="908"/>
                      </a:lnTo>
                      <a:lnTo>
                        <a:pt x="952" y="931"/>
                      </a:lnTo>
                      <a:lnTo>
                        <a:pt x="929" y="953"/>
                      </a:lnTo>
                      <a:lnTo>
                        <a:pt x="906" y="974"/>
                      </a:lnTo>
                      <a:lnTo>
                        <a:pt x="881" y="994"/>
                      </a:lnTo>
                      <a:lnTo>
                        <a:pt x="856" y="1012"/>
                      </a:lnTo>
                      <a:lnTo>
                        <a:pt x="829" y="1029"/>
                      </a:lnTo>
                      <a:lnTo>
                        <a:pt x="802" y="1044"/>
                      </a:lnTo>
                      <a:lnTo>
                        <a:pt x="773" y="1057"/>
                      </a:lnTo>
                      <a:lnTo>
                        <a:pt x="743" y="1070"/>
                      </a:lnTo>
                      <a:lnTo>
                        <a:pt x="713" y="1080"/>
                      </a:lnTo>
                      <a:lnTo>
                        <a:pt x="682" y="1088"/>
                      </a:lnTo>
                      <a:lnTo>
                        <a:pt x="650" y="1095"/>
                      </a:lnTo>
                      <a:lnTo>
                        <a:pt x="618" y="1100"/>
                      </a:lnTo>
                      <a:lnTo>
                        <a:pt x="585" y="1103"/>
                      </a:lnTo>
                      <a:lnTo>
                        <a:pt x="551" y="1104"/>
                      </a:lnTo>
                      <a:lnTo>
                        <a:pt x="518" y="1103"/>
                      </a:lnTo>
                      <a:lnTo>
                        <a:pt x="485" y="1100"/>
                      </a:lnTo>
                      <a:lnTo>
                        <a:pt x="452" y="1095"/>
                      </a:lnTo>
                      <a:lnTo>
                        <a:pt x="420" y="1088"/>
                      </a:lnTo>
                      <a:lnTo>
                        <a:pt x="389" y="1080"/>
                      </a:lnTo>
                      <a:lnTo>
                        <a:pt x="359" y="1070"/>
                      </a:lnTo>
                      <a:lnTo>
                        <a:pt x="329" y="1057"/>
                      </a:lnTo>
                      <a:lnTo>
                        <a:pt x="301" y="1044"/>
                      </a:lnTo>
                      <a:lnTo>
                        <a:pt x="273" y="1029"/>
                      </a:lnTo>
                      <a:lnTo>
                        <a:pt x="246" y="1012"/>
                      </a:lnTo>
                      <a:lnTo>
                        <a:pt x="221" y="994"/>
                      </a:lnTo>
                      <a:lnTo>
                        <a:pt x="196" y="974"/>
                      </a:lnTo>
                      <a:lnTo>
                        <a:pt x="173" y="953"/>
                      </a:lnTo>
                      <a:lnTo>
                        <a:pt x="151" y="931"/>
                      </a:lnTo>
                      <a:lnTo>
                        <a:pt x="130" y="908"/>
                      </a:lnTo>
                      <a:lnTo>
                        <a:pt x="110" y="883"/>
                      </a:lnTo>
                      <a:lnTo>
                        <a:pt x="92" y="857"/>
                      </a:lnTo>
                      <a:lnTo>
                        <a:pt x="75" y="830"/>
                      </a:lnTo>
                      <a:lnTo>
                        <a:pt x="60" y="803"/>
                      </a:lnTo>
                      <a:lnTo>
                        <a:pt x="47" y="774"/>
                      </a:lnTo>
                      <a:lnTo>
                        <a:pt x="34" y="745"/>
                      </a:lnTo>
                      <a:lnTo>
                        <a:pt x="24" y="714"/>
                      </a:lnTo>
                      <a:lnTo>
                        <a:pt x="16" y="683"/>
                      </a:lnTo>
                      <a:lnTo>
                        <a:pt x="9" y="651"/>
                      </a:lnTo>
                      <a:lnTo>
                        <a:pt x="4" y="619"/>
                      </a:lnTo>
                      <a:lnTo>
                        <a:pt x="1" y="585"/>
                      </a:lnTo>
                      <a:lnTo>
                        <a:pt x="0" y="552"/>
                      </a:lnTo>
                      <a:lnTo>
                        <a:pt x="1" y="518"/>
                      </a:lnTo>
                      <a:lnTo>
                        <a:pt x="4" y="485"/>
                      </a:lnTo>
                      <a:lnTo>
                        <a:pt x="9" y="453"/>
                      </a:lnTo>
                      <a:lnTo>
                        <a:pt x="16" y="421"/>
                      </a:lnTo>
                      <a:lnTo>
                        <a:pt x="24" y="390"/>
                      </a:lnTo>
                      <a:lnTo>
                        <a:pt x="34" y="359"/>
                      </a:lnTo>
                      <a:lnTo>
                        <a:pt x="47" y="330"/>
                      </a:lnTo>
                      <a:lnTo>
                        <a:pt x="60" y="301"/>
                      </a:lnTo>
                      <a:lnTo>
                        <a:pt x="75" y="273"/>
                      </a:lnTo>
                      <a:lnTo>
                        <a:pt x="92" y="246"/>
                      </a:lnTo>
                      <a:lnTo>
                        <a:pt x="110" y="221"/>
                      </a:lnTo>
                      <a:lnTo>
                        <a:pt x="130" y="196"/>
                      </a:lnTo>
                      <a:lnTo>
                        <a:pt x="151" y="173"/>
                      </a:lnTo>
                      <a:lnTo>
                        <a:pt x="173" y="151"/>
                      </a:lnTo>
                      <a:lnTo>
                        <a:pt x="196" y="130"/>
                      </a:lnTo>
                      <a:lnTo>
                        <a:pt x="221" y="110"/>
                      </a:lnTo>
                      <a:lnTo>
                        <a:pt x="246" y="92"/>
                      </a:lnTo>
                      <a:lnTo>
                        <a:pt x="273" y="75"/>
                      </a:lnTo>
                      <a:lnTo>
                        <a:pt x="301" y="60"/>
                      </a:lnTo>
                      <a:lnTo>
                        <a:pt x="329" y="47"/>
                      </a:lnTo>
                      <a:lnTo>
                        <a:pt x="359" y="35"/>
                      </a:lnTo>
                      <a:lnTo>
                        <a:pt x="389" y="24"/>
                      </a:lnTo>
                      <a:lnTo>
                        <a:pt x="420" y="16"/>
                      </a:lnTo>
                      <a:lnTo>
                        <a:pt x="452" y="9"/>
                      </a:lnTo>
                      <a:lnTo>
                        <a:pt x="485" y="4"/>
                      </a:lnTo>
                      <a:lnTo>
                        <a:pt x="518" y="1"/>
                      </a:lnTo>
                      <a:lnTo>
                        <a:pt x="551"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25" name="Freeform 60">
                  <a:extLst>
                    <a:ext uri="{FF2B5EF4-FFF2-40B4-BE49-F238E27FC236}">
                      <a16:creationId xmlns:a16="http://schemas.microsoft.com/office/drawing/2014/main" id="{F1FFCC77-EFD7-A2A3-2022-E4ABA8BE3DDB}"/>
                    </a:ext>
                  </a:extLst>
                </p:cNvPr>
                <p:cNvSpPr>
                  <a:spLocks/>
                </p:cNvSpPr>
                <p:nvPr/>
              </p:nvSpPr>
              <p:spPr bwMode="auto">
                <a:xfrm>
                  <a:off x="8956676" y="4084638"/>
                  <a:ext cx="1477963" cy="1481138"/>
                </a:xfrm>
                <a:custGeom>
                  <a:avLst/>
                  <a:gdLst/>
                  <a:ahLst/>
                  <a:cxnLst>
                    <a:cxn ang="0">
                      <a:pos x="779" y="0"/>
                    </a:cxn>
                    <a:cxn ang="0">
                      <a:pos x="800" y="24"/>
                    </a:cxn>
                    <a:cxn ang="0">
                      <a:pos x="820" y="49"/>
                    </a:cxn>
                    <a:cxn ang="0">
                      <a:pos x="838" y="74"/>
                    </a:cxn>
                    <a:cxn ang="0">
                      <a:pos x="855" y="101"/>
                    </a:cxn>
                    <a:cxn ang="0">
                      <a:pos x="870" y="129"/>
                    </a:cxn>
                    <a:cxn ang="0">
                      <a:pos x="884" y="158"/>
                    </a:cxn>
                    <a:cxn ang="0">
                      <a:pos x="896" y="187"/>
                    </a:cxn>
                    <a:cxn ang="0">
                      <a:pos x="907" y="218"/>
                    </a:cxn>
                    <a:cxn ang="0">
                      <a:pos x="915" y="249"/>
                    </a:cxn>
                    <a:cxn ang="0">
                      <a:pos x="922" y="281"/>
                    </a:cxn>
                    <a:cxn ang="0">
                      <a:pos x="927" y="314"/>
                    </a:cxn>
                    <a:cxn ang="0">
                      <a:pos x="930" y="347"/>
                    </a:cxn>
                    <a:cxn ang="0">
                      <a:pos x="931" y="381"/>
                    </a:cxn>
                    <a:cxn ang="0">
                      <a:pos x="930" y="414"/>
                    </a:cxn>
                    <a:cxn ang="0">
                      <a:pos x="927" y="448"/>
                    </a:cxn>
                    <a:cxn ang="0">
                      <a:pos x="922" y="480"/>
                    </a:cxn>
                    <a:cxn ang="0">
                      <a:pos x="915" y="512"/>
                    </a:cxn>
                    <a:cxn ang="0">
                      <a:pos x="907" y="543"/>
                    </a:cxn>
                    <a:cxn ang="0">
                      <a:pos x="897" y="574"/>
                    </a:cxn>
                    <a:cxn ang="0">
                      <a:pos x="885" y="603"/>
                    </a:cxn>
                    <a:cxn ang="0">
                      <a:pos x="871" y="632"/>
                    </a:cxn>
                    <a:cxn ang="0">
                      <a:pos x="856" y="659"/>
                    </a:cxn>
                    <a:cxn ang="0">
                      <a:pos x="839" y="686"/>
                    </a:cxn>
                    <a:cxn ang="0">
                      <a:pos x="821" y="712"/>
                    </a:cxn>
                    <a:cxn ang="0">
                      <a:pos x="802" y="737"/>
                    </a:cxn>
                    <a:cxn ang="0">
                      <a:pos x="781" y="760"/>
                    </a:cxn>
                    <a:cxn ang="0">
                      <a:pos x="758" y="782"/>
                    </a:cxn>
                    <a:cxn ang="0">
                      <a:pos x="735" y="803"/>
                    </a:cxn>
                    <a:cxn ang="0">
                      <a:pos x="710" y="823"/>
                    </a:cxn>
                    <a:cxn ang="0">
                      <a:pos x="685" y="841"/>
                    </a:cxn>
                    <a:cxn ang="0">
                      <a:pos x="658" y="858"/>
                    </a:cxn>
                    <a:cxn ang="0">
                      <a:pos x="631" y="873"/>
                    </a:cxn>
                    <a:cxn ang="0">
                      <a:pos x="602" y="886"/>
                    </a:cxn>
                    <a:cxn ang="0">
                      <a:pos x="572" y="899"/>
                    </a:cxn>
                    <a:cxn ang="0">
                      <a:pos x="542" y="909"/>
                    </a:cxn>
                    <a:cxn ang="0">
                      <a:pos x="511" y="917"/>
                    </a:cxn>
                    <a:cxn ang="0">
                      <a:pos x="479" y="924"/>
                    </a:cxn>
                    <a:cxn ang="0">
                      <a:pos x="447" y="929"/>
                    </a:cxn>
                    <a:cxn ang="0">
                      <a:pos x="414" y="932"/>
                    </a:cxn>
                    <a:cxn ang="0">
                      <a:pos x="380" y="933"/>
                    </a:cxn>
                    <a:cxn ang="0">
                      <a:pos x="346" y="932"/>
                    </a:cxn>
                    <a:cxn ang="0">
                      <a:pos x="313" y="929"/>
                    </a:cxn>
                    <a:cxn ang="0">
                      <a:pos x="281" y="924"/>
                    </a:cxn>
                    <a:cxn ang="0">
                      <a:pos x="249" y="917"/>
                    </a:cxn>
                    <a:cxn ang="0">
                      <a:pos x="218" y="909"/>
                    </a:cxn>
                    <a:cxn ang="0">
                      <a:pos x="187" y="898"/>
                    </a:cxn>
                    <a:cxn ang="0">
                      <a:pos x="157" y="886"/>
                    </a:cxn>
                    <a:cxn ang="0">
                      <a:pos x="129" y="872"/>
                    </a:cxn>
                    <a:cxn ang="0">
                      <a:pos x="101" y="857"/>
                    </a:cxn>
                    <a:cxn ang="0">
                      <a:pos x="74" y="840"/>
                    </a:cxn>
                    <a:cxn ang="0">
                      <a:pos x="48" y="822"/>
                    </a:cxn>
                    <a:cxn ang="0">
                      <a:pos x="23" y="802"/>
                    </a:cxn>
                    <a:cxn ang="0">
                      <a:pos x="0" y="781"/>
                    </a:cxn>
                    <a:cxn ang="0">
                      <a:pos x="779" y="0"/>
                    </a:cxn>
                  </a:cxnLst>
                  <a:rect l="0" t="0" r="r" b="b"/>
                  <a:pathLst>
                    <a:path w="931" h="933">
                      <a:moveTo>
                        <a:pt x="779" y="0"/>
                      </a:moveTo>
                      <a:lnTo>
                        <a:pt x="800" y="24"/>
                      </a:lnTo>
                      <a:lnTo>
                        <a:pt x="820" y="49"/>
                      </a:lnTo>
                      <a:lnTo>
                        <a:pt x="838" y="74"/>
                      </a:lnTo>
                      <a:lnTo>
                        <a:pt x="855" y="101"/>
                      </a:lnTo>
                      <a:lnTo>
                        <a:pt x="870" y="129"/>
                      </a:lnTo>
                      <a:lnTo>
                        <a:pt x="884" y="158"/>
                      </a:lnTo>
                      <a:lnTo>
                        <a:pt x="896" y="187"/>
                      </a:lnTo>
                      <a:lnTo>
                        <a:pt x="907" y="218"/>
                      </a:lnTo>
                      <a:lnTo>
                        <a:pt x="915" y="249"/>
                      </a:lnTo>
                      <a:lnTo>
                        <a:pt x="922" y="281"/>
                      </a:lnTo>
                      <a:lnTo>
                        <a:pt x="927" y="314"/>
                      </a:lnTo>
                      <a:lnTo>
                        <a:pt x="930" y="347"/>
                      </a:lnTo>
                      <a:lnTo>
                        <a:pt x="931" y="381"/>
                      </a:lnTo>
                      <a:lnTo>
                        <a:pt x="930" y="414"/>
                      </a:lnTo>
                      <a:lnTo>
                        <a:pt x="927" y="448"/>
                      </a:lnTo>
                      <a:lnTo>
                        <a:pt x="922" y="480"/>
                      </a:lnTo>
                      <a:lnTo>
                        <a:pt x="915" y="512"/>
                      </a:lnTo>
                      <a:lnTo>
                        <a:pt x="907" y="543"/>
                      </a:lnTo>
                      <a:lnTo>
                        <a:pt x="897" y="574"/>
                      </a:lnTo>
                      <a:lnTo>
                        <a:pt x="885" y="603"/>
                      </a:lnTo>
                      <a:lnTo>
                        <a:pt x="871" y="632"/>
                      </a:lnTo>
                      <a:lnTo>
                        <a:pt x="856" y="659"/>
                      </a:lnTo>
                      <a:lnTo>
                        <a:pt x="839" y="686"/>
                      </a:lnTo>
                      <a:lnTo>
                        <a:pt x="821" y="712"/>
                      </a:lnTo>
                      <a:lnTo>
                        <a:pt x="802" y="737"/>
                      </a:lnTo>
                      <a:lnTo>
                        <a:pt x="781" y="760"/>
                      </a:lnTo>
                      <a:lnTo>
                        <a:pt x="758" y="782"/>
                      </a:lnTo>
                      <a:lnTo>
                        <a:pt x="735" y="803"/>
                      </a:lnTo>
                      <a:lnTo>
                        <a:pt x="710" y="823"/>
                      </a:lnTo>
                      <a:lnTo>
                        <a:pt x="685" y="841"/>
                      </a:lnTo>
                      <a:lnTo>
                        <a:pt x="658" y="858"/>
                      </a:lnTo>
                      <a:lnTo>
                        <a:pt x="631" y="873"/>
                      </a:lnTo>
                      <a:lnTo>
                        <a:pt x="602" y="886"/>
                      </a:lnTo>
                      <a:lnTo>
                        <a:pt x="572" y="899"/>
                      </a:lnTo>
                      <a:lnTo>
                        <a:pt x="542" y="909"/>
                      </a:lnTo>
                      <a:lnTo>
                        <a:pt x="511" y="917"/>
                      </a:lnTo>
                      <a:lnTo>
                        <a:pt x="479" y="924"/>
                      </a:lnTo>
                      <a:lnTo>
                        <a:pt x="447" y="929"/>
                      </a:lnTo>
                      <a:lnTo>
                        <a:pt x="414" y="932"/>
                      </a:lnTo>
                      <a:lnTo>
                        <a:pt x="380" y="933"/>
                      </a:lnTo>
                      <a:lnTo>
                        <a:pt x="346" y="932"/>
                      </a:lnTo>
                      <a:lnTo>
                        <a:pt x="313" y="929"/>
                      </a:lnTo>
                      <a:lnTo>
                        <a:pt x="281" y="924"/>
                      </a:lnTo>
                      <a:lnTo>
                        <a:pt x="249" y="917"/>
                      </a:lnTo>
                      <a:lnTo>
                        <a:pt x="218" y="909"/>
                      </a:lnTo>
                      <a:lnTo>
                        <a:pt x="187" y="898"/>
                      </a:lnTo>
                      <a:lnTo>
                        <a:pt x="157" y="886"/>
                      </a:lnTo>
                      <a:lnTo>
                        <a:pt x="129" y="872"/>
                      </a:lnTo>
                      <a:lnTo>
                        <a:pt x="101" y="857"/>
                      </a:lnTo>
                      <a:lnTo>
                        <a:pt x="74" y="840"/>
                      </a:lnTo>
                      <a:lnTo>
                        <a:pt x="48" y="822"/>
                      </a:lnTo>
                      <a:lnTo>
                        <a:pt x="23" y="802"/>
                      </a:lnTo>
                      <a:lnTo>
                        <a:pt x="0" y="781"/>
                      </a:lnTo>
                      <a:lnTo>
                        <a:pt x="779" y="0"/>
                      </a:ln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grpSp>
        </p:grpSp>
      </p:grpSp>
      <p:sp>
        <p:nvSpPr>
          <p:cNvPr id="26" name="TextBox 25">
            <a:hlinkClick r:id="" action="ppaction://customshow?id=5&amp;return=true"/>
            <a:extLst>
              <a:ext uri="{FF2B5EF4-FFF2-40B4-BE49-F238E27FC236}">
                <a16:creationId xmlns:a16="http://schemas.microsoft.com/office/drawing/2014/main" id="{64026CED-05DD-C9B5-9D96-19577B6E1D99}"/>
              </a:ext>
            </a:extLst>
          </p:cNvPr>
          <p:cNvSpPr txBox="1">
            <a:spLocks/>
          </p:cNvSpPr>
          <p:nvPr/>
        </p:nvSpPr>
        <p:spPr>
          <a:xfrm>
            <a:off x="8672026" y="4008901"/>
            <a:ext cx="293991" cy="276999"/>
          </a:xfrm>
          <a:prstGeom prst="rect">
            <a:avLst/>
          </a:prstGeom>
          <a:noFill/>
        </p:spPr>
        <p:txBody>
          <a:bodyPr wrap="square" rtlCol="0">
            <a:spAutoFit/>
          </a:bodyPr>
          <a:lstStyle/>
          <a:p>
            <a:r>
              <a:rPr lang="es-UY" sz="1200" dirty="0">
                <a:solidFill>
                  <a:schemeClr val="bg1"/>
                </a:solidFill>
                <a:latin typeface="Bodoni MT Black" panose="02070A03080606020203" pitchFamily="18" charset="0"/>
              </a:rPr>
              <a:t>i</a:t>
            </a:r>
          </a:p>
        </p:txBody>
      </p:sp>
    </p:spTree>
    <p:extLst>
      <p:ext uri="{BB962C8B-B14F-4D97-AF65-F5344CB8AC3E}">
        <p14:creationId xmlns:p14="http://schemas.microsoft.com/office/powerpoint/2010/main" val="270832345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Summary of functionalities</a:t>
            </a:r>
          </a:p>
        </p:txBody>
      </p:sp>
      <p:sp>
        <p:nvSpPr>
          <p:cNvPr id="3" name="Subtitle 2"/>
          <p:cNvSpPr>
            <a:spLocks noGrp="1"/>
          </p:cNvSpPr>
          <p:nvPr>
            <p:ph type="subTitle" idx="1"/>
          </p:nvPr>
        </p:nvSpPr>
        <p:spPr/>
        <p:txBody>
          <a:bodyPr/>
          <a:lstStyle/>
          <a:p>
            <a:r>
              <a:rPr lang="en-GB" dirty="0"/>
              <a:t>Kverneland ServiceCentre</a:t>
            </a:r>
          </a:p>
        </p:txBody>
      </p:sp>
      <p:graphicFrame>
        <p:nvGraphicFramePr>
          <p:cNvPr id="5" name="Content Placeholder 5"/>
          <p:cNvGraphicFramePr>
            <a:graphicFrameLocks noGrp="1"/>
          </p:cNvGraphicFramePr>
          <p:nvPr>
            <p:ph idx="10"/>
            <p:extLst>
              <p:ext uri="{D42A27DB-BD31-4B8C-83A1-F6EECF244321}">
                <p14:modId xmlns:p14="http://schemas.microsoft.com/office/powerpoint/2010/main" val="356224867"/>
              </p:ext>
            </p:extLst>
          </p:nvPr>
        </p:nvGraphicFramePr>
        <p:xfrm>
          <a:off x="719138" y="1711325"/>
          <a:ext cx="7705719" cy="1333346"/>
        </p:xfrm>
        <a:graphic>
          <a:graphicData uri="http://schemas.openxmlformats.org/drawingml/2006/table">
            <a:tbl>
              <a:tblPr firstRow="1">
                <a:tableStyleId>{073A0DAA-6AF3-43AB-8588-CEC1D06C72B9}</a:tableStyleId>
              </a:tblPr>
              <a:tblGrid>
                <a:gridCol w="1457199">
                  <a:extLst>
                    <a:ext uri="{9D8B030D-6E8A-4147-A177-3AD203B41FA5}">
                      <a16:colId xmlns:a16="http://schemas.microsoft.com/office/drawing/2014/main" val="20000"/>
                    </a:ext>
                  </a:extLst>
                </a:gridCol>
                <a:gridCol w="1041420">
                  <a:extLst>
                    <a:ext uri="{9D8B030D-6E8A-4147-A177-3AD203B41FA5}">
                      <a16:colId xmlns:a16="http://schemas.microsoft.com/office/drawing/2014/main" val="20001"/>
                    </a:ext>
                  </a:extLst>
                </a:gridCol>
                <a:gridCol w="1041420">
                  <a:extLst>
                    <a:ext uri="{9D8B030D-6E8A-4147-A177-3AD203B41FA5}">
                      <a16:colId xmlns:a16="http://schemas.microsoft.com/office/drawing/2014/main" val="3013907076"/>
                    </a:ext>
                  </a:extLst>
                </a:gridCol>
                <a:gridCol w="1041420">
                  <a:extLst>
                    <a:ext uri="{9D8B030D-6E8A-4147-A177-3AD203B41FA5}">
                      <a16:colId xmlns:a16="http://schemas.microsoft.com/office/drawing/2014/main" val="101236568"/>
                    </a:ext>
                  </a:extLst>
                </a:gridCol>
                <a:gridCol w="1041420">
                  <a:extLst>
                    <a:ext uri="{9D8B030D-6E8A-4147-A177-3AD203B41FA5}">
                      <a16:colId xmlns:a16="http://schemas.microsoft.com/office/drawing/2014/main" val="4160879552"/>
                    </a:ext>
                  </a:extLst>
                </a:gridCol>
                <a:gridCol w="1041420">
                  <a:extLst>
                    <a:ext uri="{9D8B030D-6E8A-4147-A177-3AD203B41FA5}">
                      <a16:colId xmlns:a16="http://schemas.microsoft.com/office/drawing/2014/main" val="4148022644"/>
                    </a:ext>
                  </a:extLst>
                </a:gridCol>
                <a:gridCol w="1041420">
                  <a:extLst>
                    <a:ext uri="{9D8B030D-6E8A-4147-A177-3AD203B41FA5}">
                      <a16:colId xmlns:a16="http://schemas.microsoft.com/office/drawing/2014/main" val="1217285451"/>
                    </a:ext>
                  </a:extLst>
                </a:gridCol>
              </a:tblGrid>
              <a:tr h="548640">
                <a:tc>
                  <a:txBody>
                    <a:bodyPr/>
                    <a:lstStyle/>
                    <a:p>
                      <a:pPr algn="l"/>
                      <a:r>
                        <a:rPr lang="en-GB" sz="1100" b="1" dirty="0">
                          <a:latin typeface="Calibri" panose="020F0502020204030204" pitchFamily="34" charset="0"/>
                          <a:cs typeface="Calibri" panose="020F0502020204030204" pitchFamily="34" charset="0"/>
                        </a:rPr>
                        <a:t>CONNECTION</a:t>
                      </a:r>
                      <a:endParaRPr lang="en-US" sz="1100" b="1" dirty="0">
                        <a:latin typeface="Calibri" panose="020F0502020204030204" pitchFamily="34" charset="0"/>
                        <a:cs typeface="Calibri" panose="020F0502020204030204" pitchFamily="34" charset="0"/>
                      </a:endParaRPr>
                    </a:p>
                  </a:txBody>
                  <a:tcPr marL="137160" marR="137160" marT="102870" marB="10287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Software Update</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en-GB" sz="1100" b="1" dirty="0">
                          <a:latin typeface="Calibri" panose="020F0502020204030204" pitchFamily="34" charset="0"/>
                          <a:cs typeface="Calibri" panose="020F0502020204030204" pitchFamily="34" charset="0"/>
                        </a:rPr>
                        <a:t>Can Log</a:t>
                      </a: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GB" sz="1100" b="1" dirty="0">
                          <a:latin typeface="Calibri" panose="020F0502020204030204" pitchFamily="34" charset="0"/>
                          <a:cs typeface="Calibri" panose="020F0502020204030204" pitchFamily="34" charset="0"/>
                        </a:rPr>
                        <a:t>Parameters and SOV</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ctr"/>
                      <a:r>
                        <a:rPr lang="en-US" sz="1100" b="1" dirty="0">
                          <a:latin typeface="Calibri" panose="020F0502020204030204" pitchFamily="34" charset="0"/>
                          <a:cs typeface="Calibri" panose="020F0502020204030204" pitchFamily="34" charset="0"/>
                        </a:rPr>
                        <a:t>Errors,</a:t>
                      </a:r>
                      <a:r>
                        <a:rPr lang="en-US" sz="1100" b="1" baseline="0" dirty="0">
                          <a:latin typeface="Calibri" panose="020F0502020204030204" pitchFamily="34" charset="0"/>
                          <a:cs typeface="Calibri" panose="020F0502020204030204" pitchFamily="34" charset="0"/>
                        </a:rPr>
                        <a:t> Events and DTC</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1">
                        <a:lumMod val="65000"/>
                      </a:schemeClr>
                    </a:solidFill>
                  </a:tcPr>
                </a:tc>
                <a:tc>
                  <a:txBody>
                    <a:bodyPr/>
                    <a:lstStyle/>
                    <a:p>
                      <a:pPr algn="ctr"/>
                      <a:r>
                        <a:rPr lang="en-GB" sz="1100" b="1" dirty="0">
                          <a:latin typeface="Calibri" panose="020F0502020204030204" pitchFamily="34" charset="0"/>
                          <a:cs typeface="Calibri" panose="020F0502020204030204" pitchFamily="34" charset="0"/>
                        </a:rPr>
                        <a:t>Sensor I/O</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en-GB" sz="1100" b="1" dirty="0">
                          <a:latin typeface="Calibri" panose="020F0502020204030204" pitchFamily="34" charset="0"/>
                          <a:cs typeface="Calibri" panose="020F0502020204030204" pitchFamily="34" charset="0"/>
                        </a:rPr>
                        <a:t>Remote Terminal</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2343">
                <a:tc>
                  <a:txBody>
                    <a:bodyPr/>
                    <a:lstStyle/>
                    <a:p>
                      <a:pPr algn="l"/>
                      <a:r>
                        <a:rPr lang="en-GB" sz="1100" b="1" dirty="0">
                          <a:latin typeface="Calibri" panose="020F0502020204030204" pitchFamily="34" charset="0"/>
                          <a:cs typeface="Calibri" panose="020F0502020204030204" pitchFamily="34" charset="0"/>
                        </a:rPr>
                        <a:t>LOCAL</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No</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12343">
                <a:tc>
                  <a:txBody>
                    <a:bodyPr/>
                    <a:lstStyle/>
                    <a:p>
                      <a:pPr algn="l"/>
                      <a:r>
                        <a:rPr lang="en-GB" sz="1100" b="1" dirty="0">
                          <a:latin typeface="Calibri" panose="020F0502020204030204" pitchFamily="34" charset="0"/>
                          <a:cs typeface="Calibri" panose="020F0502020204030204" pitchFamily="34" charset="0"/>
                        </a:rPr>
                        <a:t>REMOTE</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No</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11" name="Content Placeholder 5">
            <a:extLst>
              <a:ext uri="{FF2B5EF4-FFF2-40B4-BE49-F238E27FC236}">
                <a16:creationId xmlns:a16="http://schemas.microsoft.com/office/drawing/2014/main" id="{7C7F75AA-03A0-9C24-F0A2-252CFD890045}"/>
              </a:ext>
            </a:extLst>
          </p:cNvPr>
          <p:cNvGraphicFramePr>
            <a:graphicFrameLocks noGrp="1"/>
          </p:cNvGraphicFramePr>
          <p:nvPr>
            <p:ph idx="11"/>
            <p:extLst>
              <p:ext uri="{D42A27DB-BD31-4B8C-83A1-F6EECF244321}">
                <p14:modId xmlns:p14="http://schemas.microsoft.com/office/powerpoint/2010/main" val="240706110"/>
              </p:ext>
            </p:extLst>
          </p:nvPr>
        </p:nvGraphicFramePr>
        <p:xfrm>
          <a:off x="4716463" y="3255963"/>
          <a:ext cx="3548060" cy="1173326"/>
        </p:xfrm>
        <a:graphic>
          <a:graphicData uri="http://schemas.openxmlformats.org/drawingml/2006/table">
            <a:tbl>
              <a:tblPr firstRow="1">
                <a:tableStyleId>{073A0DAA-6AF3-43AB-8588-CEC1D06C72B9}</a:tableStyleId>
              </a:tblPr>
              <a:tblGrid>
                <a:gridCol w="1460500">
                  <a:extLst>
                    <a:ext uri="{9D8B030D-6E8A-4147-A177-3AD203B41FA5}">
                      <a16:colId xmlns:a16="http://schemas.microsoft.com/office/drawing/2014/main" val="20000"/>
                    </a:ext>
                  </a:extLst>
                </a:gridCol>
                <a:gridCol w="1043780">
                  <a:extLst>
                    <a:ext uri="{9D8B030D-6E8A-4147-A177-3AD203B41FA5}">
                      <a16:colId xmlns:a16="http://schemas.microsoft.com/office/drawing/2014/main" val="20001"/>
                    </a:ext>
                  </a:extLst>
                </a:gridCol>
                <a:gridCol w="1043780">
                  <a:extLst>
                    <a:ext uri="{9D8B030D-6E8A-4147-A177-3AD203B41FA5}">
                      <a16:colId xmlns:a16="http://schemas.microsoft.com/office/drawing/2014/main" val="3013907076"/>
                    </a:ext>
                  </a:extLst>
                </a:gridCol>
              </a:tblGrid>
              <a:tr h="548640">
                <a:tc>
                  <a:txBody>
                    <a:bodyPr/>
                    <a:lstStyle/>
                    <a:p>
                      <a:pPr algn="l"/>
                      <a:r>
                        <a:rPr lang="en-GB" sz="1100" b="1" dirty="0">
                          <a:latin typeface="Calibri" panose="020F0502020204030204" pitchFamily="34" charset="0"/>
                          <a:cs typeface="Calibri" panose="020F0502020204030204" pitchFamily="34" charset="0"/>
                        </a:rPr>
                        <a:t>VERSION</a:t>
                      </a:r>
                      <a:endParaRPr lang="en-US" sz="1100" b="1" dirty="0">
                        <a:latin typeface="Calibri" panose="020F0502020204030204" pitchFamily="34" charset="0"/>
                        <a:cs typeface="Calibri" panose="020F0502020204030204" pitchFamily="34" charset="0"/>
                      </a:endParaRPr>
                    </a:p>
                  </a:txBody>
                  <a:tcPr marL="137160" marR="137160" marT="102870" marB="10287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Remote Connection</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en-GB" sz="1100" b="1" dirty="0">
                          <a:latin typeface="Calibri" panose="020F0502020204030204" pitchFamily="34" charset="0"/>
                          <a:cs typeface="Calibri" panose="020F0502020204030204" pitchFamily="34" charset="0"/>
                        </a:rPr>
                        <a:t>Physical Connection</a:t>
                      </a: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0"/>
                  </a:ext>
                </a:extLst>
              </a:tr>
              <a:tr h="312343">
                <a:tc>
                  <a:txBody>
                    <a:bodyPr/>
                    <a:lstStyle/>
                    <a:p>
                      <a:pPr algn="l"/>
                      <a:r>
                        <a:rPr lang="en-GB" sz="1100" b="1" dirty="0">
                          <a:latin typeface="Calibri" panose="020F0502020204030204" pitchFamily="34" charset="0"/>
                          <a:cs typeface="Calibri" panose="020F0502020204030204" pitchFamily="34" charset="0"/>
                        </a:rPr>
                        <a:t>DESKTOP</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12343">
                <a:tc>
                  <a:txBody>
                    <a:bodyPr/>
                    <a:lstStyle/>
                    <a:p>
                      <a:pPr algn="l"/>
                      <a:r>
                        <a:rPr lang="en-GB" sz="1100" b="1" dirty="0">
                          <a:latin typeface="Calibri" panose="020F0502020204030204" pitchFamily="34" charset="0"/>
                          <a:cs typeface="Calibri" panose="020F0502020204030204" pitchFamily="34" charset="0"/>
                        </a:rPr>
                        <a:t>WEB BASED</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No</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10" name="Content Placeholder 5"/>
          <p:cNvGraphicFramePr>
            <a:graphicFrameLocks noGrp="1"/>
          </p:cNvGraphicFramePr>
          <p:nvPr>
            <p:ph idx="12"/>
            <p:extLst>
              <p:ext uri="{D42A27DB-BD31-4B8C-83A1-F6EECF244321}">
                <p14:modId xmlns:p14="http://schemas.microsoft.com/office/powerpoint/2010/main" val="2204665585"/>
              </p:ext>
            </p:extLst>
          </p:nvPr>
        </p:nvGraphicFramePr>
        <p:xfrm>
          <a:off x="719138" y="3246765"/>
          <a:ext cx="2529901" cy="1485669"/>
        </p:xfrm>
        <a:graphic>
          <a:graphicData uri="http://schemas.openxmlformats.org/drawingml/2006/table">
            <a:tbl>
              <a:tblPr firstRow="1">
                <a:tableStyleId>{073A0DAA-6AF3-43AB-8588-CEC1D06C72B9}</a:tableStyleId>
              </a:tblPr>
              <a:tblGrid>
                <a:gridCol w="1453373">
                  <a:extLst>
                    <a:ext uri="{9D8B030D-6E8A-4147-A177-3AD203B41FA5}">
                      <a16:colId xmlns:a16="http://schemas.microsoft.com/office/drawing/2014/main" val="20000"/>
                    </a:ext>
                  </a:extLst>
                </a:gridCol>
                <a:gridCol w="1076528">
                  <a:extLst>
                    <a:ext uri="{9D8B030D-6E8A-4147-A177-3AD203B41FA5}">
                      <a16:colId xmlns:a16="http://schemas.microsoft.com/office/drawing/2014/main" val="20001"/>
                    </a:ext>
                  </a:extLst>
                </a:gridCol>
              </a:tblGrid>
              <a:tr h="548640">
                <a:tc>
                  <a:txBody>
                    <a:bodyPr/>
                    <a:lstStyle/>
                    <a:p>
                      <a:pPr algn="l"/>
                      <a:r>
                        <a:rPr lang="en-GB" sz="1100" b="1" dirty="0">
                          <a:latin typeface="Calibri" panose="020F0502020204030204" pitchFamily="34" charset="0"/>
                          <a:cs typeface="Calibri" panose="020F0502020204030204" pitchFamily="34" charset="0"/>
                        </a:rPr>
                        <a:t>USER LEVELS</a:t>
                      </a:r>
                      <a:endParaRPr lang="en-US" sz="1100" b="1" dirty="0">
                        <a:latin typeface="Calibri" panose="020F0502020204030204" pitchFamily="34" charset="0"/>
                        <a:cs typeface="Calibri" panose="020F0502020204030204" pitchFamily="34" charset="0"/>
                      </a:endParaRPr>
                    </a:p>
                  </a:txBody>
                  <a:tcPr marL="137160" marR="137160" marT="102870" marB="10287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GB" sz="1100" b="1" dirty="0">
                          <a:latin typeface="Calibri" panose="020F0502020204030204" pitchFamily="34" charset="0"/>
                          <a:cs typeface="Calibri" panose="020F0502020204030204" pitchFamily="34" charset="0"/>
                        </a:rPr>
                        <a:t>Changes</a:t>
                      </a:r>
                    </a:p>
                    <a:p>
                      <a:pPr algn="ctr"/>
                      <a:r>
                        <a:rPr lang="en-GB" sz="1100" b="1" dirty="0">
                          <a:latin typeface="Calibri" panose="020F0502020204030204" pitchFamily="34" charset="0"/>
                          <a:cs typeface="Calibri" panose="020F0502020204030204" pitchFamily="34" charset="0"/>
                        </a:rPr>
                        <a:t>Allowed</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312343">
                <a:tc>
                  <a:txBody>
                    <a:bodyPr/>
                    <a:lstStyle/>
                    <a:p>
                      <a:pPr algn="l"/>
                      <a:r>
                        <a:rPr lang="en-GB" sz="1100" b="1" dirty="0">
                          <a:latin typeface="Calibri" panose="020F0502020204030204" pitchFamily="34" charset="0"/>
                          <a:cs typeface="Calibri" panose="020F0502020204030204" pitchFamily="34" charset="0"/>
                        </a:rPr>
                        <a:t>DEALER</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Green Param.</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12343">
                <a:tc>
                  <a:txBody>
                    <a:bodyPr/>
                    <a:lstStyle/>
                    <a:p>
                      <a:pPr algn="l"/>
                      <a:r>
                        <a:rPr lang="en-GB" sz="1100" b="1" dirty="0">
                          <a:latin typeface="Calibri" panose="020F0502020204030204" pitchFamily="34" charset="0"/>
                          <a:cs typeface="Calibri" panose="020F0502020204030204" pitchFamily="34" charset="0"/>
                        </a:rPr>
                        <a:t>REPRESENTATIVE</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Blue Param.</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12343">
                <a:tc>
                  <a:txBody>
                    <a:bodyPr/>
                    <a:lstStyle/>
                    <a:p>
                      <a:pPr algn="l"/>
                      <a:r>
                        <a:rPr lang="en-GB" sz="1100" b="1" dirty="0">
                          <a:latin typeface="Calibri" panose="020F0502020204030204" pitchFamily="34" charset="0"/>
                          <a:cs typeface="Calibri" panose="020F0502020204030204" pitchFamily="34" charset="0"/>
                        </a:rPr>
                        <a:t>FACTORY</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Red Param.</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0593843"/>
                  </a:ext>
                </a:extLst>
              </a:tr>
            </a:tbl>
          </a:graphicData>
        </a:graphic>
      </p:graphicFrame>
      <p:sp>
        <p:nvSpPr>
          <p:cNvPr id="6" name="TextBox 5">
            <a:extLst>
              <a:ext uri="{FF2B5EF4-FFF2-40B4-BE49-F238E27FC236}">
                <a16:creationId xmlns:a16="http://schemas.microsoft.com/office/drawing/2014/main" id="{01E40CBA-7A97-CE1C-B17A-47DBA5E14ED7}"/>
              </a:ext>
            </a:extLst>
          </p:cNvPr>
          <p:cNvSpPr txBox="1"/>
          <p:nvPr/>
        </p:nvSpPr>
        <p:spPr>
          <a:xfrm>
            <a:off x="739977" y="4844108"/>
            <a:ext cx="5981126" cy="261610"/>
          </a:xfrm>
          <a:prstGeom prst="rect">
            <a:avLst/>
          </a:prstGeom>
          <a:noFill/>
        </p:spPr>
        <p:txBody>
          <a:bodyPr wrap="none" rtlCol="0">
            <a:spAutoFit/>
          </a:bodyPr>
          <a:lstStyle/>
          <a:p>
            <a:r>
              <a:rPr lang="en-GB" sz="1100" b="0" dirty="0">
                <a:solidFill>
                  <a:schemeClr val="accent5"/>
                </a:solidFill>
              </a:rPr>
              <a:t>* Remote Terminal is not supported when the connection is with a Kverneland Sync Gateway</a:t>
            </a:r>
          </a:p>
        </p:txBody>
      </p:sp>
    </p:spTree>
    <p:extLst>
      <p:ext uri="{BB962C8B-B14F-4D97-AF65-F5344CB8AC3E}">
        <p14:creationId xmlns:p14="http://schemas.microsoft.com/office/powerpoint/2010/main" val="15211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4358104" y="3572212"/>
            <a:ext cx="4269302" cy="1389093"/>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063" y="1968491"/>
            <a:ext cx="3834309" cy="2645189"/>
          </a:xfrm>
          <a:prstGeom prst="rect">
            <a:avLst/>
          </a:prstGeom>
        </p:spPr>
      </p:pic>
      <p:grpSp>
        <p:nvGrpSpPr>
          <p:cNvPr id="5" name="Group 4">
            <a:extLst>
              <a:ext uri="{FF2B5EF4-FFF2-40B4-BE49-F238E27FC236}">
                <a16:creationId xmlns:a16="http://schemas.microsoft.com/office/drawing/2014/main" id="{9FAFC4F6-3543-41E9-A75F-B56273F220C0}"/>
              </a:ext>
            </a:extLst>
          </p:cNvPr>
          <p:cNvGrpSpPr/>
          <p:nvPr/>
        </p:nvGrpSpPr>
        <p:grpSpPr>
          <a:xfrm>
            <a:off x="794918" y="1932602"/>
            <a:ext cx="2724965" cy="799479"/>
            <a:chOff x="889112" y="1177144"/>
            <a:chExt cx="3633286" cy="1065972"/>
          </a:xfrm>
        </p:grpSpPr>
        <p:grpSp>
          <p:nvGrpSpPr>
            <p:cNvPr id="18" name="Group 51">
              <a:extLst>
                <a:ext uri="{FF2B5EF4-FFF2-40B4-BE49-F238E27FC236}">
                  <a16:creationId xmlns:a16="http://schemas.microsoft.com/office/drawing/2014/main" id="{434EFD73-E494-4E6C-9633-CB1A059F0057}"/>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19" name="Oval 18">
                <a:extLst>
                  <a:ext uri="{FF2B5EF4-FFF2-40B4-BE49-F238E27FC236}">
                    <a16:creationId xmlns:a16="http://schemas.microsoft.com/office/drawing/2014/main" id="{5009905C-201E-4FF4-A2A0-2A70FD489EF2}"/>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600">
                    <a:solidFill>
                      <a:schemeClr val="bg1"/>
                    </a:solidFill>
                  </a:rPr>
                  <a:t>03</a:t>
                </a:r>
                <a:endParaRPr lang="en-US" sz="1600">
                  <a:solidFill>
                    <a:schemeClr val="bg1"/>
                  </a:solidFill>
                </a:endParaRPr>
              </a:p>
            </p:txBody>
          </p:sp>
          <p:sp>
            <p:nvSpPr>
              <p:cNvPr id="20" name="Isosceles Triangle 19">
                <a:extLst>
                  <a:ext uri="{FF2B5EF4-FFF2-40B4-BE49-F238E27FC236}">
                    <a16:creationId xmlns:a16="http://schemas.microsoft.com/office/drawing/2014/main" id="{F5CB2A5A-1674-4839-8BC6-AF9BDC61B7D1}"/>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21" name="Group 128">
              <a:extLst>
                <a:ext uri="{FF2B5EF4-FFF2-40B4-BE49-F238E27FC236}">
                  <a16:creationId xmlns:a16="http://schemas.microsoft.com/office/drawing/2014/main" id="{B064FB04-0A79-4229-84E5-FEA14D7DF42F}"/>
                </a:ext>
              </a:extLst>
            </p:cNvPr>
            <p:cNvGrpSpPr/>
            <p:nvPr/>
          </p:nvGrpSpPr>
          <p:grpSpPr>
            <a:xfrm>
              <a:off x="3730658" y="1178679"/>
              <a:ext cx="791740" cy="1064437"/>
              <a:chOff x="3277773" y="1927274"/>
              <a:chExt cx="422030" cy="567398"/>
            </a:xfrm>
            <a:effectLst>
              <a:outerShdw blurRad="38100" dist="127000" dir="8880000" sy="23000" kx="1200000" algn="br" rotWithShape="0">
                <a:prstClr val="black">
                  <a:alpha val="20000"/>
                </a:prstClr>
              </a:outerShdw>
            </a:effectLst>
          </p:grpSpPr>
          <p:sp>
            <p:nvSpPr>
              <p:cNvPr id="22" name="Oval 21">
                <a:extLst>
                  <a:ext uri="{FF2B5EF4-FFF2-40B4-BE49-F238E27FC236}">
                    <a16:creationId xmlns:a16="http://schemas.microsoft.com/office/drawing/2014/main" id="{2A435941-762F-4537-8CE5-988C62B02700}"/>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600">
                    <a:solidFill>
                      <a:schemeClr val="bg1"/>
                    </a:solidFill>
                  </a:rPr>
                  <a:t>04</a:t>
                </a:r>
                <a:endParaRPr lang="en-US" sz="1600">
                  <a:solidFill>
                    <a:schemeClr val="bg1"/>
                  </a:solidFill>
                </a:endParaRPr>
              </a:p>
            </p:txBody>
          </p:sp>
          <p:sp>
            <p:nvSpPr>
              <p:cNvPr id="23" name="Isosceles Triangle 22">
                <a:extLst>
                  <a:ext uri="{FF2B5EF4-FFF2-40B4-BE49-F238E27FC236}">
                    <a16:creationId xmlns:a16="http://schemas.microsoft.com/office/drawing/2014/main" id="{A6CC1478-4A8C-4904-B57A-B35834A023BE}"/>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24" name="Group 42">
              <a:extLst>
                <a:ext uri="{FF2B5EF4-FFF2-40B4-BE49-F238E27FC236}">
                  <a16:creationId xmlns:a16="http://schemas.microsoft.com/office/drawing/2014/main" id="{E3E2CB68-BF4E-4BFA-AADC-5515919B4C9A}"/>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25" name="Oval 24">
                <a:extLst>
                  <a:ext uri="{FF2B5EF4-FFF2-40B4-BE49-F238E27FC236}">
                    <a16:creationId xmlns:a16="http://schemas.microsoft.com/office/drawing/2014/main" id="{6FB9692C-FFA2-48D7-88FA-6AD4BAD67C33}"/>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600">
                    <a:solidFill>
                      <a:schemeClr val="bg1"/>
                    </a:solidFill>
                  </a:rPr>
                  <a:t>02</a:t>
                </a:r>
                <a:endParaRPr lang="en-US" sz="1600">
                  <a:solidFill>
                    <a:schemeClr val="bg1"/>
                  </a:solidFill>
                </a:endParaRPr>
              </a:p>
            </p:txBody>
          </p:sp>
          <p:sp>
            <p:nvSpPr>
              <p:cNvPr id="26" name="Isosceles Triangle 25">
                <a:extLst>
                  <a:ext uri="{FF2B5EF4-FFF2-40B4-BE49-F238E27FC236}">
                    <a16:creationId xmlns:a16="http://schemas.microsoft.com/office/drawing/2014/main" id="{10B2138E-1537-4A3E-AAD1-53570F4BFE06}"/>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27" name="Group 46">
              <a:extLst>
                <a:ext uri="{FF2B5EF4-FFF2-40B4-BE49-F238E27FC236}">
                  <a16:creationId xmlns:a16="http://schemas.microsoft.com/office/drawing/2014/main" id="{52079E10-5A8F-437F-955F-4F196FFF2965}"/>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28" name="Oval 27">
                <a:extLst>
                  <a:ext uri="{FF2B5EF4-FFF2-40B4-BE49-F238E27FC236}">
                    <a16:creationId xmlns:a16="http://schemas.microsoft.com/office/drawing/2014/main" id="{8459F239-45C1-4129-9F7E-9BD8AD7BB56A}"/>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600">
                    <a:solidFill>
                      <a:schemeClr val="bg1"/>
                    </a:solidFill>
                  </a:rPr>
                  <a:t>01</a:t>
                </a:r>
                <a:endParaRPr lang="en-US" sz="1600">
                  <a:solidFill>
                    <a:schemeClr val="bg1"/>
                  </a:solidFill>
                </a:endParaRPr>
              </a:p>
            </p:txBody>
          </p:sp>
          <p:sp>
            <p:nvSpPr>
              <p:cNvPr id="29" name="Isosceles Triangle 28">
                <a:extLst>
                  <a:ext uri="{FF2B5EF4-FFF2-40B4-BE49-F238E27FC236}">
                    <a16:creationId xmlns:a16="http://schemas.microsoft.com/office/drawing/2014/main" id="{5DB984C9-98E9-47A2-9EE9-41231899EC51}"/>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grpSp>
        <p:nvGrpSpPr>
          <p:cNvPr id="33" name="Group 51">
            <a:extLst>
              <a:ext uri="{FF2B5EF4-FFF2-40B4-BE49-F238E27FC236}">
                <a16:creationId xmlns:a16="http://schemas.microsoft.com/office/drawing/2014/main" id="{A4BBB759-050B-4227-AE0D-FCD1DBDC5038}"/>
              </a:ext>
            </a:extLst>
          </p:cNvPr>
          <p:cNvGrpSpPr/>
          <p:nvPr/>
        </p:nvGrpSpPr>
        <p:grpSpPr>
          <a:xfrm>
            <a:off x="6332314" y="1234450"/>
            <a:ext cx="1103114" cy="1483058"/>
            <a:chOff x="3277773" y="1927274"/>
            <a:chExt cx="422030" cy="567398"/>
          </a:xfrm>
          <a:effectLst>
            <a:outerShdw blurRad="38100" dist="127000" dir="8880000" sy="23000" kx="1200000" algn="br" rotWithShape="0">
              <a:prstClr val="black">
                <a:alpha val="20000"/>
              </a:prstClr>
            </a:outerShdw>
          </a:effectLst>
        </p:grpSpPr>
        <p:sp>
          <p:nvSpPr>
            <p:cNvPr id="44" name="Oval 43">
              <a:extLst>
                <a:ext uri="{FF2B5EF4-FFF2-40B4-BE49-F238E27FC236}">
                  <a16:creationId xmlns:a16="http://schemas.microsoft.com/office/drawing/2014/main" id="{BA36E834-16D0-4B99-ACCD-8AB4A7AA72A6}"/>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800" dirty="0">
                  <a:solidFill>
                    <a:schemeClr val="bg1"/>
                  </a:solidFill>
                </a:rPr>
                <a:t>Data</a:t>
              </a:r>
              <a:endParaRPr lang="en-US" sz="1100" dirty="0">
                <a:solidFill>
                  <a:schemeClr val="bg1"/>
                </a:solidFill>
              </a:endParaRPr>
            </a:p>
          </p:txBody>
        </p:sp>
        <p:sp>
          <p:nvSpPr>
            <p:cNvPr id="45" name="Isosceles Triangle 44">
              <a:extLst>
                <a:ext uri="{FF2B5EF4-FFF2-40B4-BE49-F238E27FC236}">
                  <a16:creationId xmlns:a16="http://schemas.microsoft.com/office/drawing/2014/main" id="{CECD1C85-B8E2-4B4B-ACED-C12C879900FA}"/>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nvGrpSpPr>
          <p:cNvPr id="34" name="Group 128">
            <a:extLst>
              <a:ext uri="{FF2B5EF4-FFF2-40B4-BE49-F238E27FC236}">
                <a16:creationId xmlns:a16="http://schemas.microsoft.com/office/drawing/2014/main" id="{02148DB9-3E78-4447-BC09-1E0C7FBA884D}"/>
              </a:ext>
            </a:extLst>
          </p:cNvPr>
          <p:cNvGrpSpPr/>
          <p:nvPr/>
        </p:nvGrpSpPr>
        <p:grpSpPr>
          <a:xfrm>
            <a:off x="7196034" y="2451787"/>
            <a:ext cx="1101530" cy="1480926"/>
            <a:chOff x="3277773" y="1927274"/>
            <a:chExt cx="422030" cy="567398"/>
          </a:xfrm>
          <a:effectLst>
            <a:outerShdw blurRad="38100" dist="127000" dir="8880000" sy="23000" kx="1200000" algn="br" rotWithShape="0">
              <a:prstClr val="black">
                <a:alpha val="20000"/>
              </a:prstClr>
            </a:outerShdw>
          </a:effectLst>
        </p:grpSpPr>
        <p:sp>
          <p:nvSpPr>
            <p:cNvPr id="42" name="Oval 41">
              <a:extLst>
                <a:ext uri="{FF2B5EF4-FFF2-40B4-BE49-F238E27FC236}">
                  <a16:creationId xmlns:a16="http://schemas.microsoft.com/office/drawing/2014/main" id="{B2D3D0D2-35CE-4650-BDFD-005DA40F2601}"/>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800" dirty="0">
                  <a:solidFill>
                    <a:schemeClr val="bg1"/>
                  </a:solidFill>
                </a:rPr>
                <a:t>Software </a:t>
              </a:r>
              <a:r>
                <a:rPr lang="es-UY" sz="800" dirty="0" err="1">
                  <a:solidFill>
                    <a:schemeClr val="bg1"/>
                  </a:solidFill>
                </a:rPr>
                <a:t>Update</a:t>
              </a:r>
              <a:endParaRPr lang="en-US" sz="1100" dirty="0">
                <a:solidFill>
                  <a:schemeClr val="bg1"/>
                </a:solidFill>
              </a:endParaRPr>
            </a:p>
          </p:txBody>
        </p:sp>
        <p:sp>
          <p:nvSpPr>
            <p:cNvPr id="43" name="Isosceles Triangle 42">
              <a:extLst>
                <a:ext uri="{FF2B5EF4-FFF2-40B4-BE49-F238E27FC236}">
                  <a16:creationId xmlns:a16="http://schemas.microsoft.com/office/drawing/2014/main" id="{E235266D-ABF2-489C-9F7F-708153EBB27B}"/>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nvGrpSpPr>
          <p:cNvPr id="35" name="Group 42">
            <a:extLst>
              <a:ext uri="{FF2B5EF4-FFF2-40B4-BE49-F238E27FC236}">
                <a16:creationId xmlns:a16="http://schemas.microsoft.com/office/drawing/2014/main" id="{98447772-8DF4-4710-AE5E-FBD1ED341AA9}"/>
              </a:ext>
            </a:extLst>
          </p:cNvPr>
          <p:cNvGrpSpPr/>
          <p:nvPr/>
        </p:nvGrpSpPr>
        <p:grpSpPr>
          <a:xfrm>
            <a:off x="4487175" y="1588950"/>
            <a:ext cx="1102015" cy="1481603"/>
            <a:chOff x="3277774" y="1927274"/>
            <a:chExt cx="422030" cy="567398"/>
          </a:xfrm>
          <a:effectLst>
            <a:outerShdw blurRad="38100" dist="127000" dir="8880000" sy="23000" kx="1200000" algn="br" rotWithShape="0">
              <a:prstClr val="black">
                <a:alpha val="20000"/>
              </a:prstClr>
            </a:outerShdw>
          </a:effectLst>
        </p:grpSpPr>
        <p:sp>
          <p:nvSpPr>
            <p:cNvPr id="39" name="Oval 38">
              <a:extLst>
                <a:ext uri="{FF2B5EF4-FFF2-40B4-BE49-F238E27FC236}">
                  <a16:creationId xmlns:a16="http://schemas.microsoft.com/office/drawing/2014/main" id="{A6B82890-2FED-4A85-8A43-CBE955BA860C}"/>
                </a:ext>
              </a:extLst>
            </p:cNvPr>
            <p:cNvSpPr/>
            <p:nvPr/>
          </p:nvSpPr>
          <p:spPr>
            <a:xfrm>
              <a:off x="3277774"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800" dirty="0" err="1">
                  <a:solidFill>
                    <a:schemeClr val="bg1"/>
                  </a:solidFill>
                </a:rPr>
                <a:t>Parameters</a:t>
              </a:r>
              <a:endParaRPr lang="en-US" sz="800" dirty="0">
                <a:solidFill>
                  <a:schemeClr val="bg1"/>
                </a:solidFill>
              </a:endParaRPr>
            </a:p>
          </p:txBody>
        </p:sp>
        <p:sp>
          <p:nvSpPr>
            <p:cNvPr id="40" name="Isosceles Triangle 39">
              <a:extLst>
                <a:ext uri="{FF2B5EF4-FFF2-40B4-BE49-F238E27FC236}">
                  <a16:creationId xmlns:a16="http://schemas.microsoft.com/office/drawing/2014/main" id="{A812A481-F122-4FAA-9293-8C88B4C854A3}"/>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nvGrpSpPr>
          <p:cNvPr id="36" name="Group 46">
            <a:extLst>
              <a:ext uri="{FF2B5EF4-FFF2-40B4-BE49-F238E27FC236}">
                <a16:creationId xmlns:a16="http://schemas.microsoft.com/office/drawing/2014/main" id="{B218C42C-0A4A-4E5F-9F95-7FA7B8DA9426}"/>
              </a:ext>
            </a:extLst>
          </p:cNvPr>
          <p:cNvGrpSpPr/>
          <p:nvPr/>
        </p:nvGrpSpPr>
        <p:grpSpPr>
          <a:xfrm>
            <a:off x="5373427" y="2765435"/>
            <a:ext cx="1095587" cy="1472957"/>
            <a:chOff x="3277772" y="1927274"/>
            <a:chExt cx="422030" cy="567398"/>
          </a:xfrm>
          <a:effectLst>
            <a:outerShdw blurRad="38100" dist="127000" dir="8880000" sy="23000" kx="1200000" algn="br" rotWithShape="0">
              <a:prstClr val="black">
                <a:alpha val="20000"/>
              </a:prstClr>
            </a:outerShdw>
          </a:effectLst>
        </p:grpSpPr>
        <p:sp>
          <p:nvSpPr>
            <p:cNvPr id="37" name="Oval 36">
              <a:extLst>
                <a:ext uri="{FF2B5EF4-FFF2-40B4-BE49-F238E27FC236}">
                  <a16:creationId xmlns:a16="http://schemas.microsoft.com/office/drawing/2014/main" id="{9129CF5D-04E9-4549-BBC1-213ECE255050}"/>
                </a:ext>
              </a:extLst>
            </p:cNvPr>
            <p:cNvSpPr/>
            <p:nvPr/>
          </p:nvSpPr>
          <p:spPr>
            <a:xfrm>
              <a:off x="3277772"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800" dirty="0" err="1">
                  <a:solidFill>
                    <a:schemeClr val="bg1"/>
                  </a:solidFill>
                </a:rPr>
                <a:t>Remote</a:t>
              </a:r>
              <a:r>
                <a:rPr lang="es-UY" sz="800" dirty="0">
                  <a:solidFill>
                    <a:schemeClr val="bg1"/>
                  </a:solidFill>
                </a:rPr>
                <a:t> Terminal</a:t>
              </a:r>
              <a:endParaRPr lang="en-US" sz="800" dirty="0">
                <a:solidFill>
                  <a:schemeClr val="bg1"/>
                </a:solidFill>
              </a:endParaRPr>
            </a:p>
          </p:txBody>
        </p:sp>
        <p:sp>
          <p:nvSpPr>
            <p:cNvPr id="38" name="Isosceles Triangle 37">
              <a:extLst>
                <a:ext uri="{FF2B5EF4-FFF2-40B4-BE49-F238E27FC236}">
                  <a16:creationId xmlns:a16="http://schemas.microsoft.com/office/drawing/2014/main" id="{639E05F0-CCDC-44F9-9B1B-C01AADA7D5FF}"/>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sp>
        <p:nvSpPr>
          <p:cNvPr id="2" name="Title 1"/>
          <p:cNvSpPr>
            <a:spLocks noGrp="1"/>
          </p:cNvSpPr>
          <p:nvPr>
            <p:ph type="ctrTitle"/>
          </p:nvPr>
        </p:nvSpPr>
        <p:spPr/>
        <p:txBody>
          <a:bodyPr/>
          <a:lstStyle/>
          <a:p>
            <a:r>
              <a:rPr lang="en-US" dirty="0"/>
              <a:t>Unique characteristics</a:t>
            </a:r>
          </a:p>
        </p:txBody>
      </p:sp>
      <p:sp>
        <p:nvSpPr>
          <p:cNvPr id="3" name="Subtitle 2"/>
          <p:cNvSpPr>
            <a:spLocks noGrp="1"/>
          </p:cNvSpPr>
          <p:nvPr>
            <p:ph type="subTitle" idx="1"/>
          </p:nvPr>
        </p:nvSpPr>
        <p:spPr/>
        <p:txBody>
          <a:bodyPr/>
          <a:lstStyle/>
          <a:p>
            <a:r>
              <a:rPr lang="en-GB" dirty="0"/>
              <a:t>Kverneland ServiceCentre</a:t>
            </a:r>
            <a:r>
              <a:rPr lang="en-GB" dirty="0">
                <a:solidFill>
                  <a:schemeClr val="bg1"/>
                </a:solidFill>
              </a:rPr>
              <a:t>1</a:t>
            </a:r>
          </a:p>
        </p:txBody>
      </p:sp>
      <p:grpSp>
        <p:nvGrpSpPr>
          <p:cNvPr id="41" name="Group 40">
            <a:extLst>
              <a:ext uri="{FF2B5EF4-FFF2-40B4-BE49-F238E27FC236}">
                <a16:creationId xmlns:a16="http://schemas.microsoft.com/office/drawing/2014/main" id="{30627DBF-5C9F-4E66-BE85-2DA20DD200F6}"/>
              </a:ext>
            </a:extLst>
          </p:cNvPr>
          <p:cNvGrpSpPr/>
          <p:nvPr/>
        </p:nvGrpSpPr>
        <p:grpSpPr>
          <a:xfrm>
            <a:off x="708803" y="3093244"/>
            <a:ext cx="3434101" cy="1608410"/>
            <a:chOff x="501422" y="3837150"/>
            <a:chExt cx="4180768" cy="2144544"/>
          </a:xfrm>
        </p:grpSpPr>
        <p:sp>
          <p:nvSpPr>
            <p:cNvPr id="47" name="TextBox 1">
              <a:extLst>
                <a:ext uri="{FF2B5EF4-FFF2-40B4-BE49-F238E27FC236}">
                  <a16:creationId xmlns:a16="http://schemas.microsoft.com/office/drawing/2014/main" id="{9DB11DE9-9C76-46B3-BC58-FCC789DABE7B}"/>
                </a:ext>
              </a:extLst>
            </p:cNvPr>
            <p:cNvSpPr txBox="1"/>
            <p:nvPr/>
          </p:nvSpPr>
          <p:spPr>
            <a:xfrm>
              <a:off x="501422" y="4350480"/>
              <a:ext cx="4180768" cy="1631214"/>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US" sz="1050" dirty="0">
                  <a:solidFill>
                    <a:schemeClr val="tx1"/>
                  </a:solidFill>
                </a:rPr>
                <a:t>Simplicity has played a crucial role in the evolution of Kverneland ServiceCentre. However, this doesn't imply that the tool lacks numerous features that significantly enhance its usability and functionality compared to IsoMatch TopService. Kverneland </a:t>
              </a:r>
              <a:r>
                <a:rPr lang="en-US" sz="1050" dirty="0" err="1">
                  <a:solidFill>
                    <a:schemeClr val="tx1"/>
                  </a:solidFill>
                </a:rPr>
                <a:t>ServiceCentre's</a:t>
              </a:r>
              <a:r>
                <a:rPr lang="en-US" sz="1050" dirty="0">
                  <a:solidFill>
                    <a:schemeClr val="tx1"/>
                  </a:solidFill>
                </a:rPr>
                <a:t> features are categorized into four distinct sections.</a:t>
              </a:r>
              <a:endParaRPr lang="en-US" sz="1050" kern="0" dirty="0">
                <a:solidFill>
                  <a:schemeClr val="tx1"/>
                </a:solidFill>
              </a:endParaRPr>
            </a:p>
          </p:txBody>
        </p:sp>
        <p:sp>
          <p:nvSpPr>
            <p:cNvPr id="48" name="Title 7">
              <a:extLst>
                <a:ext uri="{FF2B5EF4-FFF2-40B4-BE49-F238E27FC236}">
                  <a16:creationId xmlns:a16="http://schemas.microsoft.com/office/drawing/2014/main" id="{AC5DACD7-21C7-40B2-83DC-E2F97294A378}"/>
                </a:ext>
              </a:extLst>
            </p:cNvPr>
            <p:cNvSpPr txBox="1">
              <a:spLocks/>
            </p:cNvSpPr>
            <p:nvPr/>
          </p:nvSpPr>
          <p:spPr>
            <a:xfrm>
              <a:off x="501422" y="3837150"/>
              <a:ext cx="3717376" cy="461665"/>
            </a:xfrm>
            <a:prstGeom prst="rect">
              <a:avLst/>
            </a:prstGeom>
          </p:spPr>
          <p:txBody>
            <a:bodyPr vert="horz" wrap="square" lIns="68580" tIns="34290" rIns="68580" bIns="34290" rtlCol="0" anchor="t">
              <a:sp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US" sz="1800">
                  <a:effectLst>
                    <a:outerShdw blurRad="50800" dist="38100" dir="5400000" algn="t" rotWithShape="0">
                      <a:prstClr val="black">
                        <a:alpha val="40000"/>
                      </a:prstClr>
                    </a:outerShdw>
                  </a:effectLst>
                  <a:latin typeface="+mn-lt"/>
                  <a:cs typeface="Arial" pitchFamily="34" charset="0"/>
                </a:rPr>
                <a:t>Which are the features?</a:t>
              </a:r>
              <a:endParaRPr lang="en-US" sz="1200">
                <a:effectLst>
                  <a:outerShdw blurRad="50800" dist="38100" dir="5400000" algn="t" rotWithShape="0">
                    <a:prstClr val="black">
                      <a:alpha val="40000"/>
                    </a:prstClr>
                  </a:outerShdw>
                </a:effectLst>
                <a:latin typeface="+mn-lt"/>
                <a:cs typeface="Arial" pitchFamily="34" charset="0"/>
              </a:endParaRPr>
            </a:p>
          </p:txBody>
        </p:sp>
      </p:grpSp>
    </p:spTree>
    <p:extLst>
      <p:ext uri="{BB962C8B-B14F-4D97-AF65-F5344CB8AC3E}">
        <p14:creationId xmlns:p14="http://schemas.microsoft.com/office/powerpoint/2010/main" val="2975960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decel="10000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decel="100000"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ppt_x"/>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2782492" y="3219153"/>
            <a:ext cx="7068810" cy="1819268"/>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0425" y="2360845"/>
            <a:ext cx="4807810" cy="2334919"/>
          </a:xfrm>
          <a:prstGeom prst="rect">
            <a:avLst/>
          </a:prstGeom>
        </p:spPr>
      </p:pic>
      <p:grpSp>
        <p:nvGrpSpPr>
          <p:cNvPr id="49" name="Group 51">
            <a:extLst>
              <a:ext uri="{FF2B5EF4-FFF2-40B4-BE49-F238E27FC236}">
                <a16:creationId xmlns:a16="http://schemas.microsoft.com/office/drawing/2014/main" id="{31F8BC69-86E9-42A4-BF79-C0D1EA25A0DA}"/>
              </a:ext>
            </a:extLst>
          </p:cNvPr>
          <p:cNvGrpSpPr/>
          <p:nvPr/>
        </p:nvGrpSpPr>
        <p:grpSpPr>
          <a:xfrm>
            <a:off x="7896059" y="2827668"/>
            <a:ext cx="461691" cy="620711"/>
            <a:chOff x="3277773" y="1927274"/>
            <a:chExt cx="422030" cy="567398"/>
          </a:xfrm>
          <a:effectLst>
            <a:outerShdw blurRad="38100" dist="127000" dir="8880000" sy="23000" kx="1200000" algn="br" rotWithShape="0">
              <a:prstClr val="black">
                <a:alpha val="20000"/>
              </a:prstClr>
            </a:outerShdw>
          </a:effectLst>
        </p:grpSpPr>
        <p:sp>
          <p:nvSpPr>
            <p:cNvPr id="50" name="Oval 49">
              <a:extLst>
                <a:ext uri="{FF2B5EF4-FFF2-40B4-BE49-F238E27FC236}">
                  <a16:creationId xmlns:a16="http://schemas.microsoft.com/office/drawing/2014/main" id="{31DDAFA5-207E-4272-A16D-944927A94F81}"/>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Isosceles Triangle 50">
              <a:extLst>
                <a:ext uri="{FF2B5EF4-FFF2-40B4-BE49-F238E27FC236}">
                  <a16:creationId xmlns:a16="http://schemas.microsoft.com/office/drawing/2014/main" id="{05D48F5F-7953-4B37-B339-90A85D8CA7A9}"/>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2" name="Group 128">
            <a:extLst>
              <a:ext uri="{FF2B5EF4-FFF2-40B4-BE49-F238E27FC236}">
                <a16:creationId xmlns:a16="http://schemas.microsoft.com/office/drawing/2014/main" id="{531BE1F2-988D-405D-9ADA-14DAA5596C7B}"/>
              </a:ext>
            </a:extLst>
          </p:cNvPr>
          <p:cNvGrpSpPr/>
          <p:nvPr/>
        </p:nvGrpSpPr>
        <p:grpSpPr>
          <a:xfrm>
            <a:off x="6454549" y="3530206"/>
            <a:ext cx="461028" cy="619820"/>
            <a:chOff x="3277773" y="1927274"/>
            <a:chExt cx="422030" cy="567398"/>
          </a:xfrm>
          <a:effectLst>
            <a:outerShdw blurRad="38100" dist="127000" dir="8880000" sy="23000" kx="1200000" algn="br" rotWithShape="0">
              <a:prstClr val="black">
                <a:alpha val="20000"/>
              </a:prstClr>
            </a:outerShdw>
          </a:effectLst>
        </p:grpSpPr>
        <p:sp>
          <p:nvSpPr>
            <p:cNvPr id="53" name="Oval 52">
              <a:extLst>
                <a:ext uri="{FF2B5EF4-FFF2-40B4-BE49-F238E27FC236}">
                  <a16:creationId xmlns:a16="http://schemas.microsoft.com/office/drawing/2014/main" id="{214B74C5-48C4-4B3A-96AF-DAC7CFE5DDB3}"/>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Isosceles Triangle 53">
              <a:extLst>
                <a:ext uri="{FF2B5EF4-FFF2-40B4-BE49-F238E27FC236}">
                  <a16:creationId xmlns:a16="http://schemas.microsoft.com/office/drawing/2014/main" id="{8CE0FFFD-C7E1-4B43-8715-9B65D6400DE6}"/>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5" name="Group 42">
            <a:extLst>
              <a:ext uri="{FF2B5EF4-FFF2-40B4-BE49-F238E27FC236}">
                <a16:creationId xmlns:a16="http://schemas.microsoft.com/office/drawing/2014/main" id="{20579397-2372-4642-8A86-5BDD7FD6B9DB}"/>
              </a:ext>
            </a:extLst>
          </p:cNvPr>
          <p:cNvGrpSpPr/>
          <p:nvPr/>
        </p:nvGrpSpPr>
        <p:grpSpPr>
          <a:xfrm>
            <a:off x="5993317" y="2360876"/>
            <a:ext cx="461232" cy="620103"/>
            <a:chOff x="3277773" y="1927274"/>
            <a:chExt cx="422030" cy="567398"/>
          </a:xfrm>
          <a:effectLst>
            <a:outerShdw blurRad="38100" dist="127000" dir="8880000" sy="23000" kx="1200000" algn="br" rotWithShape="0">
              <a:prstClr val="black">
                <a:alpha val="20000"/>
              </a:prstClr>
            </a:outerShdw>
          </a:effectLst>
        </p:grpSpPr>
        <p:sp>
          <p:nvSpPr>
            <p:cNvPr id="56" name="Oval 55">
              <a:extLst>
                <a:ext uri="{FF2B5EF4-FFF2-40B4-BE49-F238E27FC236}">
                  <a16:creationId xmlns:a16="http://schemas.microsoft.com/office/drawing/2014/main" id="{D2944433-8DEA-454E-9447-6E6108F70D4D}"/>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Isosceles Triangle 56">
              <a:extLst>
                <a:ext uri="{FF2B5EF4-FFF2-40B4-BE49-F238E27FC236}">
                  <a16:creationId xmlns:a16="http://schemas.microsoft.com/office/drawing/2014/main" id="{146DA5AD-E2CE-41E7-97AB-2623038D7314}"/>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6">
            <a:extLst>
              <a:ext uri="{FF2B5EF4-FFF2-40B4-BE49-F238E27FC236}">
                <a16:creationId xmlns:a16="http://schemas.microsoft.com/office/drawing/2014/main" id="{B9563D9F-FA64-4674-BAD9-E59B3774E381}"/>
              </a:ext>
            </a:extLst>
          </p:cNvPr>
          <p:cNvGrpSpPr/>
          <p:nvPr/>
        </p:nvGrpSpPr>
        <p:grpSpPr>
          <a:xfrm>
            <a:off x="3845120" y="1297590"/>
            <a:ext cx="1822741" cy="2273746"/>
            <a:chOff x="3277773" y="1927274"/>
            <a:chExt cx="422030" cy="567398"/>
          </a:xfrm>
          <a:effectLst>
            <a:outerShdw blurRad="38100" dist="127000" dir="8880000" sy="23000" kx="1200000" algn="br" rotWithShape="0">
              <a:prstClr val="black">
                <a:alpha val="20000"/>
              </a:prstClr>
            </a:outerShdw>
          </a:effectLst>
        </p:grpSpPr>
        <p:sp>
          <p:nvSpPr>
            <p:cNvPr id="47" name="Oval 46">
              <a:extLst>
                <a:ext uri="{FF2B5EF4-FFF2-40B4-BE49-F238E27FC236}">
                  <a16:creationId xmlns:a16="http://schemas.microsoft.com/office/drawing/2014/main" id="{634664F4-A822-4EE6-9D85-2A46946F55A4}"/>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Isosceles Triangle 47">
              <a:extLst>
                <a:ext uri="{FF2B5EF4-FFF2-40B4-BE49-F238E27FC236}">
                  <a16:creationId xmlns:a16="http://schemas.microsoft.com/office/drawing/2014/main" id="{12C61DCC-7E41-4906-9DE3-38E4E22D8D1C}"/>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3" name="Rectangle 62">
            <a:extLst>
              <a:ext uri="{FF2B5EF4-FFF2-40B4-BE49-F238E27FC236}">
                <a16:creationId xmlns:a16="http://schemas.microsoft.com/office/drawing/2014/main" id="{3DC42BCB-0BB4-4151-B89B-55C2776D67E1}"/>
              </a:ext>
            </a:extLst>
          </p:cNvPr>
          <p:cNvSpPr/>
          <p:nvPr/>
        </p:nvSpPr>
        <p:spPr>
          <a:xfrm>
            <a:off x="3949367" y="1662673"/>
            <a:ext cx="1620180" cy="1000274"/>
          </a:xfrm>
          <a:prstGeom prst="rect">
            <a:avLst/>
          </a:prstGeom>
        </p:spPr>
        <p:txBody>
          <a:bodyPr wrap="square" anchor="t">
            <a:spAutoFit/>
          </a:bodyPr>
          <a:lstStyle/>
          <a:p>
            <a:pPr algn="ctr"/>
            <a:r>
              <a:rPr lang="en-IN" sz="1200" u="sng" dirty="0">
                <a:solidFill>
                  <a:schemeClr val="bg1"/>
                </a:solidFill>
              </a:rPr>
              <a:t>Remote Terminal</a:t>
            </a:r>
          </a:p>
          <a:p>
            <a:pPr algn="ctr"/>
            <a:r>
              <a:rPr lang="en-GB" sz="900" dirty="0">
                <a:solidFill>
                  <a:schemeClr val="bg1"/>
                </a:solidFill>
              </a:rPr>
              <a:t>Enable the dealer/service to view the screen of the farmer’s terminal located remotely</a:t>
            </a:r>
          </a:p>
          <a:p>
            <a:pPr algn="ctr"/>
            <a:r>
              <a:rPr lang="en-IN" sz="900" dirty="0">
                <a:solidFill>
                  <a:schemeClr val="bg1"/>
                </a:solidFill>
              </a:rPr>
              <a:t> </a:t>
            </a:r>
          </a:p>
        </p:txBody>
      </p:sp>
      <p:sp>
        <p:nvSpPr>
          <p:cNvPr id="2" name="Title 1"/>
          <p:cNvSpPr>
            <a:spLocks noGrp="1"/>
          </p:cNvSpPr>
          <p:nvPr>
            <p:ph type="ctrTitle"/>
          </p:nvPr>
        </p:nvSpPr>
        <p:spPr/>
        <p:txBody>
          <a:bodyPr/>
          <a:lstStyle/>
          <a:p>
            <a:r>
              <a:rPr lang="en-US" dirty="0"/>
              <a:t>Remote terminal</a:t>
            </a:r>
          </a:p>
        </p:txBody>
      </p:sp>
      <p:sp>
        <p:nvSpPr>
          <p:cNvPr id="3" name="Subtitle 2"/>
          <p:cNvSpPr>
            <a:spLocks noGrp="1"/>
          </p:cNvSpPr>
          <p:nvPr>
            <p:ph type="subTitle" idx="1"/>
          </p:nvPr>
        </p:nvSpPr>
        <p:spPr/>
        <p:txBody>
          <a:bodyPr/>
          <a:lstStyle/>
          <a:p>
            <a:r>
              <a:rPr lang="en-GB" dirty="0"/>
              <a:t>Kverneland ServiceCentre</a:t>
            </a:r>
            <a:r>
              <a:rPr lang="en-GB" dirty="0">
                <a:solidFill>
                  <a:schemeClr val="bg1"/>
                </a:solidFill>
              </a:rPr>
              <a:t>2</a:t>
            </a:r>
            <a:endParaRPr lang="en-US" dirty="0">
              <a:solidFill>
                <a:schemeClr val="bg1"/>
              </a:solidFill>
            </a:endParaRPr>
          </a:p>
        </p:txBody>
      </p:sp>
      <p:sp>
        <p:nvSpPr>
          <p:cNvPr id="130" name="TextBox 1">
            <a:extLst>
              <a:ext uri="{FF2B5EF4-FFF2-40B4-BE49-F238E27FC236}">
                <a16:creationId xmlns:a16="http://schemas.microsoft.com/office/drawing/2014/main" id="{E009931D-9D38-4EE2-AAA7-F64950F384ED}"/>
              </a:ext>
            </a:extLst>
          </p:cNvPr>
          <p:cNvSpPr txBox="1"/>
          <p:nvPr/>
        </p:nvSpPr>
        <p:spPr>
          <a:xfrm>
            <a:off x="721431" y="2016363"/>
            <a:ext cx="2687451" cy="1384995"/>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US" sz="1200" kern="0" dirty="0">
                <a:solidFill>
                  <a:schemeClr val="tx1"/>
                </a:solidFill>
              </a:rPr>
              <a:t>The Remote Terminal enables users to mirror their screen onto their computer. However, it restricts interaction due to significant safety risks. This feature is exclusively for remote connections.</a:t>
            </a:r>
          </a:p>
        </p:txBody>
      </p:sp>
      <p:grpSp>
        <p:nvGrpSpPr>
          <p:cNvPr id="5" name="Group 4">
            <a:extLst>
              <a:ext uri="{FF2B5EF4-FFF2-40B4-BE49-F238E27FC236}">
                <a16:creationId xmlns:a16="http://schemas.microsoft.com/office/drawing/2014/main" id="{840AEE2D-54F1-625C-59CC-AE3A6B437959}"/>
              </a:ext>
            </a:extLst>
          </p:cNvPr>
          <p:cNvGrpSpPr/>
          <p:nvPr/>
        </p:nvGrpSpPr>
        <p:grpSpPr>
          <a:xfrm>
            <a:off x="810126" y="3912731"/>
            <a:ext cx="2398600" cy="877418"/>
            <a:chOff x="8686736" y="4149371"/>
            <a:chExt cx="3198133" cy="1169890"/>
          </a:xfrm>
        </p:grpSpPr>
        <p:grpSp>
          <p:nvGrpSpPr>
            <p:cNvPr id="6" name="Group 5">
              <a:extLst>
                <a:ext uri="{FF2B5EF4-FFF2-40B4-BE49-F238E27FC236}">
                  <a16:creationId xmlns:a16="http://schemas.microsoft.com/office/drawing/2014/main" id="{DDF8FA5D-675A-AF76-C777-333832714D7C}"/>
                </a:ext>
              </a:extLst>
            </p:cNvPr>
            <p:cNvGrpSpPr/>
            <p:nvPr/>
          </p:nvGrpSpPr>
          <p:grpSpPr>
            <a:xfrm>
              <a:off x="8806633" y="4149371"/>
              <a:ext cx="2318906" cy="680345"/>
              <a:chOff x="889112" y="1177144"/>
              <a:chExt cx="3633286" cy="1065972"/>
            </a:xfrm>
          </p:grpSpPr>
          <p:grpSp>
            <p:nvGrpSpPr>
              <p:cNvPr id="9" name="Group 51">
                <a:extLst>
                  <a:ext uri="{FF2B5EF4-FFF2-40B4-BE49-F238E27FC236}">
                    <a16:creationId xmlns:a16="http://schemas.microsoft.com/office/drawing/2014/main" id="{2FA29885-2A0D-8E8B-123D-E7A81B926886}"/>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19" name="Oval 18">
                  <a:extLst>
                    <a:ext uri="{FF2B5EF4-FFF2-40B4-BE49-F238E27FC236}">
                      <a16:creationId xmlns:a16="http://schemas.microsoft.com/office/drawing/2014/main" id="{DA2C575C-FB01-A145-3717-A80B93DB4F62}"/>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03</a:t>
                  </a:r>
                  <a:endParaRPr lang="en-US" sz="500">
                    <a:solidFill>
                      <a:schemeClr val="bg1"/>
                    </a:solidFill>
                  </a:endParaRPr>
                </a:p>
              </p:txBody>
            </p:sp>
            <p:sp>
              <p:nvSpPr>
                <p:cNvPr id="20" name="Isosceles Triangle 19">
                  <a:extLst>
                    <a:ext uri="{FF2B5EF4-FFF2-40B4-BE49-F238E27FC236}">
                      <a16:creationId xmlns:a16="http://schemas.microsoft.com/office/drawing/2014/main" id="{F55C6635-CA66-1990-D53C-7FD5349C3DC9}"/>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128">
                <a:extLst>
                  <a:ext uri="{FF2B5EF4-FFF2-40B4-BE49-F238E27FC236}">
                    <a16:creationId xmlns:a16="http://schemas.microsoft.com/office/drawing/2014/main" id="{30716AED-D7A4-1048-D567-A6D30F053AD7}"/>
                  </a:ext>
                </a:extLst>
              </p:cNvPr>
              <p:cNvGrpSpPr/>
              <p:nvPr/>
            </p:nvGrpSpPr>
            <p:grpSpPr>
              <a:xfrm>
                <a:off x="3730658" y="1178679"/>
                <a:ext cx="791740" cy="1064437"/>
                <a:chOff x="3277773" y="1927274"/>
                <a:chExt cx="422030" cy="567398"/>
              </a:xfrm>
              <a:effectLst>
                <a:outerShdw blurRad="38100" dist="127000" dir="8880000" sy="23000" kx="1200000" algn="br" rotWithShape="0">
                  <a:prstClr val="black">
                    <a:alpha val="20000"/>
                  </a:prstClr>
                </a:outerShdw>
              </a:effectLst>
            </p:grpSpPr>
            <p:sp>
              <p:nvSpPr>
                <p:cNvPr id="17" name="Oval 16">
                  <a:extLst>
                    <a:ext uri="{FF2B5EF4-FFF2-40B4-BE49-F238E27FC236}">
                      <a16:creationId xmlns:a16="http://schemas.microsoft.com/office/drawing/2014/main" id="{45B49152-9407-7DFA-5C78-DCE5E39EA5B4}"/>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04</a:t>
                  </a:r>
                  <a:endParaRPr lang="en-US" sz="500">
                    <a:solidFill>
                      <a:schemeClr val="bg1"/>
                    </a:solidFill>
                  </a:endParaRPr>
                </a:p>
              </p:txBody>
            </p:sp>
            <p:sp>
              <p:nvSpPr>
                <p:cNvPr id="18" name="Isosceles Triangle 17">
                  <a:extLst>
                    <a:ext uri="{FF2B5EF4-FFF2-40B4-BE49-F238E27FC236}">
                      <a16:creationId xmlns:a16="http://schemas.microsoft.com/office/drawing/2014/main" id="{AEE2E85A-C216-EC82-300C-4970D747FE09}"/>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42">
                <a:extLst>
                  <a:ext uri="{FF2B5EF4-FFF2-40B4-BE49-F238E27FC236}">
                    <a16:creationId xmlns:a16="http://schemas.microsoft.com/office/drawing/2014/main" id="{673D0D6B-1A50-FACF-177B-FC4E51E3E183}"/>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15" name="Oval 14">
                  <a:extLst>
                    <a:ext uri="{FF2B5EF4-FFF2-40B4-BE49-F238E27FC236}">
                      <a16:creationId xmlns:a16="http://schemas.microsoft.com/office/drawing/2014/main" id="{3F8E93A5-950A-79FB-A45D-8F3BCABDB5E4}"/>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02</a:t>
                  </a:r>
                  <a:endParaRPr lang="en-US" sz="500">
                    <a:solidFill>
                      <a:schemeClr val="bg1"/>
                    </a:solidFill>
                  </a:endParaRPr>
                </a:p>
              </p:txBody>
            </p:sp>
            <p:sp>
              <p:nvSpPr>
                <p:cNvPr id="16" name="Isosceles Triangle 15">
                  <a:extLst>
                    <a:ext uri="{FF2B5EF4-FFF2-40B4-BE49-F238E27FC236}">
                      <a16:creationId xmlns:a16="http://schemas.microsoft.com/office/drawing/2014/main" id="{3FD45E0E-A177-D4DD-16DA-E4BF3FB5834F}"/>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46">
                <a:extLst>
                  <a:ext uri="{FF2B5EF4-FFF2-40B4-BE49-F238E27FC236}">
                    <a16:creationId xmlns:a16="http://schemas.microsoft.com/office/drawing/2014/main" id="{3642700C-942E-B3C8-066D-C92836608EB0}"/>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13" name="Oval 12">
                  <a:extLst>
                    <a:ext uri="{FF2B5EF4-FFF2-40B4-BE49-F238E27FC236}">
                      <a16:creationId xmlns:a16="http://schemas.microsoft.com/office/drawing/2014/main" id="{35992B3B-C211-C174-197F-6DE0C701F762}"/>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dirty="0">
                      <a:solidFill>
                        <a:schemeClr val="bg1"/>
                      </a:solidFill>
                    </a:rPr>
                    <a:t>01</a:t>
                  </a:r>
                  <a:endParaRPr lang="en-US" sz="500" dirty="0">
                    <a:solidFill>
                      <a:schemeClr val="bg1"/>
                    </a:solidFill>
                  </a:endParaRPr>
                </a:p>
              </p:txBody>
            </p:sp>
            <p:sp>
              <p:nvSpPr>
                <p:cNvPr id="14" name="Isosceles Triangle 13">
                  <a:extLst>
                    <a:ext uri="{FF2B5EF4-FFF2-40B4-BE49-F238E27FC236}">
                      <a16:creationId xmlns:a16="http://schemas.microsoft.com/office/drawing/2014/main" id="{AC15FF71-8AB7-3B65-02B7-7F657DBADF1E}"/>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8" name="TextBox 1">
              <a:extLst>
                <a:ext uri="{FF2B5EF4-FFF2-40B4-BE49-F238E27FC236}">
                  <a16:creationId xmlns:a16="http://schemas.microsoft.com/office/drawing/2014/main" id="{AA635F84-31D0-5A73-7107-2D21AFBFA5F1}"/>
                </a:ext>
              </a:extLst>
            </p:cNvPr>
            <p:cNvSpPr txBox="1"/>
            <p:nvPr/>
          </p:nvSpPr>
          <p:spPr>
            <a:xfrm>
              <a:off x="8686736" y="5011485"/>
              <a:ext cx="3198133" cy="307776"/>
            </a:xfrm>
            <a:prstGeom prst="rect">
              <a:avLst/>
            </a:prstGeom>
            <a:noFill/>
            <a:effectLst>
              <a:outerShdw blurRad="50800" dist="38100" dir="5400000" algn="t" rotWithShape="0">
                <a:prstClr val="black">
                  <a:alpha val="15000"/>
                </a:prstClr>
              </a:outerShdw>
            </a:effectLst>
          </p:spPr>
          <p:txBody>
            <a:bodyPr wrap="square" rtlCol="0">
              <a:spAutoFit/>
            </a:bodyPr>
            <a:lstStyle/>
            <a:p>
              <a:endParaRPr lang="en-US" sz="900"/>
            </a:p>
          </p:txBody>
        </p:sp>
      </p:grpSp>
    </p:spTree>
    <p:extLst>
      <p:ext uri="{BB962C8B-B14F-4D97-AF65-F5344CB8AC3E}">
        <p14:creationId xmlns:p14="http://schemas.microsoft.com/office/powerpoint/2010/main" val="716574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2782493" y="3219153"/>
            <a:ext cx="7055085" cy="1819268"/>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8073" y="2321606"/>
            <a:ext cx="4812512" cy="2413396"/>
          </a:xfrm>
          <a:prstGeom prst="rect">
            <a:avLst/>
          </a:prstGeom>
        </p:spPr>
      </p:pic>
      <p:grpSp>
        <p:nvGrpSpPr>
          <p:cNvPr id="17" name="Group 51">
            <a:extLst>
              <a:ext uri="{FF2B5EF4-FFF2-40B4-BE49-F238E27FC236}">
                <a16:creationId xmlns:a16="http://schemas.microsoft.com/office/drawing/2014/main" id="{10CB72DB-BEE9-46C2-8C93-DEE375AD6503}"/>
              </a:ext>
            </a:extLst>
          </p:cNvPr>
          <p:cNvGrpSpPr/>
          <p:nvPr/>
        </p:nvGrpSpPr>
        <p:grpSpPr>
          <a:xfrm>
            <a:off x="6153823" y="2338016"/>
            <a:ext cx="461691" cy="620711"/>
            <a:chOff x="3277773" y="1927274"/>
            <a:chExt cx="422030" cy="567398"/>
          </a:xfrm>
          <a:effectLst>
            <a:outerShdw blurRad="38100" dist="127000" dir="8880000" sy="23000" kx="1200000" algn="br" rotWithShape="0">
              <a:prstClr val="black">
                <a:alpha val="20000"/>
              </a:prstClr>
            </a:outerShdw>
          </a:effectLst>
        </p:grpSpPr>
        <p:sp>
          <p:nvSpPr>
            <p:cNvPr id="18" name="Oval 17">
              <a:extLst>
                <a:ext uri="{FF2B5EF4-FFF2-40B4-BE49-F238E27FC236}">
                  <a16:creationId xmlns:a16="http://schemas.microsoft.com/office/drawing/2014/main" id="{77B73293-F299-488F-A539-F88EA5BCD685}"/>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Isosceles Triangle 18">
              <a:extLst>
                <a:ext uri="{FF2B5EF4-FFF2-40B4-BE49-F238E27FC236}">
                  <a16:creationId xmlns:a16="http://schemas.microsoft.com/office/drawing/2014/main" id="{7D8F0775-E9EC-4575-9B99-9C7DD8BA6CCF}"/>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28">
            <a:extLst>
              <a:ext uri="{FF2B5EF4-FFF2-40B4-BE49-F238E27FC236}">
                <a16:creationId xmlns:a16="http://schemas.microsoft.com/office/drawing/2014/main" id="{C02BBA7E-410E-45DD-8EDE-E0E13346D47F}"/>
              </a:ext>
            </a:extLst>
          </p:cNvPr>
          <p:cNvGrpSpPr/>
          <p:nvPr/>
        </p:nvGrpSpPr>
        <p:grpSpPr>
          <a:xfrm>
            <a:off x="7966378" y="2809611"/>
            <a:ext cx="461028" cy="619820"/>
            <a:chOff x="3277773" y="1927274"/>
            <a:chExt cx="422030" cy="567398"/>
          </a:xfrm>
          <a:effectLst>
            <a:outerShdw blurRad="38100" dist="127000" dir="8880000" sy="23000" kx="1200000" algn="br" rotWithShape="0">
              <a:prstClr val="black">
                <a:alpha val="20000"/>
              </a:prstClr>
            </a:outerShdw>
          </a:effectLst>
        </p:grpSpPr>
        <p:sp>
          <p:nvSpPr>
            <p:cNvPr id="21" name="Oval 20">
              <a:extLst>
                <a:ext uri="{FF2B5EF4-FFF2-40B4-BE49-F238E27FC236}">
                  <a16:creationId xmlns:a16="http://schemas.microsoft.com/office/drawing/2014/main" id="{AD541FEB-C7B2-4ABA-98C0-958D1F5C3C7E}"/>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Isosceles Triangle 21">
              <a:extLst>
                <a:ext uri="{FF2B5EF4-FFF2-40B4-BE49-F238E27FC236}">
                  <a16:creationId xmlns:a16="http://schemas.microsoft.com/office/drawing/2014/main" id="{9938BE9E-43E9-497A-A1AC-ED309194FDCF}"/>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5" name="Group 42">
            <a:extLst>
              <a:ext uri="{FF2B5EF4-FFF2-40B4-BE49-F238E27FC236}">
                <a16:creationId xmlns:a16="http://schemas.microsoft.com/office/drawing/2014/main" id="{20579397-2372-4642-8A86-5BDD7FD6B9DB}"/>
              </a:ext>
            </a:extLst>
          </p:cNvPr>
          <p:cNvGrpSpPr/>
          <p:nvPr/>
        </p:nvGrpSpPr>
        <p:grpSpPr>
          <a:xfrm>
            <a:off x="3845120" y="1297189"/>
            <a:ext cx="1826321" cy="2294168"/>
            <a:chOff x="3277773" y="1927274"/>
            <a:chExt cx="422030" cy="567398"/>
          </a:xfrm>
          <a:effectLst>
            <a:outerShdw blurRad="38100" dist="127000" dir="8880000" sy="23000" kx="1200000" algn="br" rotWithShape="0">
              <a:prstClr val="black">
                <a:alpha val="20000"/>
              </a:prstClr>
            </a:outerShdw>
          </a:effectLst>
        </p:grpSpPr>
        <p:sp>
          <p:nvSpPr>
            <p:cNvPr id="56" name="Oval 55">
              <a:extLst>
                <a:ext uri="{FF2B5EF4-FFF2-40B4-BE49-F238E27FC236}">
                  <a16:creationId xmlns:a16="http://schemas.microsoft.com/office/drawing/2014/main" id="{D2944433-8DEA-454E-9447-6E6108F70D4D}"/>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Isosceles Triangle 56">
              <a:extLst>
                <a:ext uri="{FF2B5EF4-FFF2-40B4-BE49-F238E27FC236}">
                  <a16:creationId xmlns:a16="http://schemas.microsoft.com/office/drawing/2014/main" id="{146DA5AD-E2CE-41E7-97AB-2623038D7314}"/>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46">
            <a:extLst>
              <a:ext uri="{FF2B5EF4-FFF2-40B4-BE49-F238E27FC236}">
                <a16:creationId xmlns:a16="http://schemas.microsoft.com/office/drawing/2014/main" id="{597DF550-F4DB-4EC0-A4D7-6F09B4B471FC}"/>
              </a:ext>
            </a:extLst>
          </p:cNvPr>
          <p:cNvGrpSpPr/>
          <p:nvPr/>
        </p:nvGrpSpPr>
        <p:grpSpPr>
          <a:xfrm>
            <a:off x="6516823" y="3672060"/>
            <a:ext cx="462439" cy="621724"/>
            <a:chOff x="3277773" y="1927274"/>
            <a:chExt cx="422030" cy="567398"/>
          </a:xfrm>
          <a:effectLst>
            <a:outerShdw blurRad="38100" dist="127000" dir="8880000" sy="23000" kx="1200000" algn="br" rotWithShape="0">
              <a:prstClr val="black">
                <a:alpha val="20000"/>
              </a:prstClr>
            </a:outerShdw>
          </a:effectLst>
        </p:grpSpPr>
        <p:sp>
          <p:nvSpPr>
            <p:cNvPr id="27" name="Oval 26">
              <a:extLst>
                <a:ext uri="{FF2B5EF4-FFF2-40B4-BE49-F238E27FC236}">
                  <a16:creationId xmlns:a16="http://schemas.microsoft.com/office/drawing/2014/main" id="{96A3F066-9CF8-4000-87E2-8EC84BFCD15B}"/>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Isosceles Triangle 27">
              <a:extLst>
                <a:ext uri="{FF2B5EF4-FFF2-40B4-BE49-F238E27FC236}">
                  <a16:creationId xmlns:a16="http://schemas.microsoft.com/office/drawing/2014/main" id="{402EEB48-F689-4DAC-9CB4-93630EDCA5E3}"/>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3" name="Rectangle 32">
            <a:extLst>
              <a:ext uri="{FF2B5EF4-FFF2-40B4-BE49-F238E27FC236}">
                <a16:creationId xmlns:a16="http://schemas.microsoft.com/office/drawing/2014/main" id="{0FDA1181-2659-4C92-965E-7306F531F060}"/>
              </a:ext>
            </a:extLst>
          </p:cNvPr>
          <p:cNvSpPr/>
          <p:nvPr/>
        </p:nvSpPr>
        <p:spPr>
          <a:xfrm>
            <a:off x="3950923" y="1640897"/>
            <a:ext cx="1593253" cy="1015663"/>
          </a:xfrm>
          <a:prstGeom prst="rect">
            <a:avLst/>
          </a:prstGeom>
        </p:spPr>
        <p:txBody>
          <a:bodyPr wrap="square" anchor="t">
            <a:spAutoFit/>
          </a:bodyPr>
          <a:lstStyle/>
          <a:p>
            <a:pPr algn="ctr"/>
            <a:r>
              <a:rPr lang="en-IN" sz="1200" u="sng" dirty="0">
                <a:solidFill>
                  <a:schemeClr val="bg1"/>
                </a:solidFill>
              </a:rPr>
              <a:t>Parameters</a:t>
            </a:r>
            <a:endParaRPr lang="en-IN" sz="1400" u="sng" dirty="0">
              <a:solidFill>
                <a:schemeClr val="bg1"/>
              </a:solidFill>
            </a:endParaRPr>
          </a:p>
          <a:p>
            <a:pPr algn="ctr"/>
            <a:r>
              <a:rPr lang="en-GB" sz="900" dirty="0">
                <a:solidFill>
                  <a:schemeClr val="bg1"/>
                </a:solidFill>
              </a:rPr>
              <a:t>Technicians can read, change, save and send back implement’s parameters</a:t>
            </a:r>
          </a:p>
          <a:p>
            <a:pPr algn="ctr"/>
            <a:endParaRPr lang="en-IN" sz="1200" dirty="0">
              <a:solidFill>
                <a:schemeClr val="bg1"/>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p:txBody>
          <a:bodyPr/>
          <a:lstStyle/>
          <a:p>
            <a:r>
              <a:rPr lang="en-US" dirty="0"/>
              <a:t>Parameters of Implements</a:t>
            </a:r>
          </a:p>
        </p:txBody>
      </p:sp>
      <p:sp>
        <p:nvSpPr>
          <p:cNvPr id="3" name="Subtitle 2"/>
          <p:cNvSpPr>
            <a:spLocks noGrp="1"/>
          </p:cNvSpPr>
          <p:nvPr>
            <p:ph type="subTitle" idx="1"/>
          </p:nvPr>
        </p:nvSpPr>
        <p:spPr/>
        <p:txBody>
          <a:bodyPr/>
          <a:lstStyle/>
          <a:p>
            <a:r>
              <a:rPr lang="en-GB" dirty="0"/>
              <a:t>Kverneland ServiceCentre</a:t>
            </a:r>
            <a:r>
              <a:rPr lang="en-GB" dirty="0">
                <a:solidFill>
                  <a:schemeClr val="bg1"/>
                </a:solidFill>
              </a:rPr>
              <a:t>3</a:t>
            </a:r>
            <a:endParaRPr lang="en-US" dirty="0">
              <a:solidFill>
                <a:schemeClr val="bg1"/>
              </a:solidFill>
            </a:endParaRPr>
          </a:p>
        </p:txBody>
      </p:sp>
      <p:grpSp>
        <p:nvGrpSpPr>
          <p:cNvPr id="5" name="Group 4">
            <a:extLst>
              <a:ext uri="{FF2B5EF4-FFF2-40B4-BE49-F238E27FC236}">
                <a16:creationId xmlns:a16="http://schemas.microsoft.com/office/drawing/2014/main" id="{A740C51A-B21C-4B72-910C-857622360331}"/>
              </a:ext>
            </a:extLst>
          </p:cNvPr>
          <p:cNvGrpSpPr/>
          <p:nvPr/>
        </p:nvGrpSpPr>
        <p:grpSpPr>
          <a:xfrm>
            <a:off x="810126" y="3912731"/>
            <a:ext cx="2398600" cy="877418"/>
            <a:chOff x="8686736" y="4149371"/>
            <a:chExt cx="3198133" cy="1169890"/>
          </a:xfrm>
        </p:grpSpPr>
        <p:grpSp>
          <p:nvGrpSpPr>
            <p:cNvPr id="6" name="Group 5">
              <a:extLst>
                <a:ext uri="{FF2B5EF4-FFF2-40B4-BE49-F238E27FC236}">
                  <a16:creationId xmlns:a16="http://schemas.microsoft.com/office/drawing/2014/main" id="{8BF95F4B-3430-22C2-BD0A-C2A6AC07D754}"/>
                </a:ext>
              </a:extLst>
            </p:cNvPr>
            <p:cNvGrpSpPr/>
            <p:nvPr/>
          </p:nvGrpSpPr>
          <p:grpSpPr>
            <a:xfrm>
              <a:off x="8806633" y="4149371"/>
              <a:ext cx="2318906" cy="680345"/>
              <a:chOff x="889112" y="1177144"/>
              <a:chExt cx="3633286" cy="1065972"/>
            </a:xfrm>
          </p:grpSpPr>
          <p:grpSp>
            <p:nvGrpSpPr>
              <p:cNvPr id="8" name="Group 51">
                <a:extLst>
                  <a:ext uri="{FF2B5EF4-FFF2-40B4-BE49-F238E27FC236}">
                    <a16:creationId xmlns:a16="http://schemas.microsoft.com/office/drawing/2014/main" id="{18274F24-B4B1-13AE-5719-5F739064D3D5}"/>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24" name="Oval 23">
                  <a:extLst>
                    <a:ext uri="{FF2B5EF4-FFF2-40B4-BE49-F238E27FC236}">
                      <a16:creationId xmlns:a16="http://schemas.microsoft.com/office/drawing/2014/main" id="{86DE26C8-24DD-FDE4-FA13-627E40BC4B27}"/>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03</a:t>
                  </a:r>
                  <a:endParaRPr lang="en-US" sz="500">
                    <a:solidFill>
                      <a:schemeClr val="bg1"/>
                    </a:solidFill>
                  </a:endParaRPr>
                </a:p>
              </p:txBody>
            </p:sp>
            <p:sp>
              <p:nvSpPr>
                <p:cNvPr id="25" name="Isosceles Triangle 24">
                  <a:extLst>
                    <a:ext uri="{FF2B5EF4-FFF2-40B4-BE49-F238E27FC236}">
                      <a16:creationId xmlns:a16="http://schemas.microsoft.com/office/drawing/2014/main" id="{213632A0-BDDB-5FF8-E176-2FFEE802FB06}"/>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128">
                <a:extLst>
                  <a:ext uri="{FF2B5EF4-FFF2-40B4-BE49-F238E27FC236}">
                    <a16:creationId xmlns:a16="http://schemas.microsoft.com/office/drawing/2014/main" id="{C0203BDE-8147-A953-8C4D-E63AD0A3B530}"/>
                  </a:ext>
                </a:extLst>
              </p:cNvPr>
              <p:cNvGrpSpPr/>
              <p:nvPr/>
            </p:nvGrpSpPr>
            <p:grpSpPr>
              <a:xfrm>
                <a:off x="3730658" y="1178679"/>
                <a:ext cx="791740" cy="1064437"/>
                <a:chOff x="3277773" y="1927274"/>
                <a:chExt cx="422030" cy="567398"/>
              </a:xfrm>
              <a:effectLst>
                <a:outerShdw blurRad="38100" dist="127000" dir="8880000" sy="23000" kx="1200000" algn="br" rotWithShape="0">
                  <a:prstClr val="black">
                    <a:alpha val="20000"/>
                  </a:prstClr>
                </a:outerShdw>
              </a:effectLst>
            </p:grpSpPr>
            <p:sp>
              <p:nvSpPr>
                <p:cNvPr id="16" name="Oval 15">
                  <a:extLst>
                    <a:ext uri="{FF2B5EF4-FFF2-40B4-BE49-F238E27FC236}">
                      <a16:creationId xmlns:a16="http://schemas.microsoft.com/office/drawing/2014/main" id="{2D3D90F3-DCBA-7A84-EBE7-94BD8B45C021}"/>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04</a:t>
                  </a:r>
                  <a:endParaRPr lang="en-US" sz="500">
                    <a:solidFill>
                      <a:schemeClr val="bg1"/>
                    </a:solidFill>
                  </a:endParaRPr>
                </a:p>
              </p:txBody>
            </p:sp>
            <p:sp>
              <p:nvSpPr>
                <p:cNvPr id="23" name="Isosceles Triangle 22">
                  <a:extLst>
                    <a:ext uri="{FF2B5EF4-FFF2-40B4-BE49-F238E27FC236}">
                      <a16:creationId xmlns:a16="http://schemas.microsoft.com/office/drawing/2014/main" id="{6C7793B1-664B-4B89-4F68-B225DB3E3F7F}"/>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42">
                <a:extLst>
                  <a:ext uri="{FF2B5EF4-FFF2-40B4-BE49-F238E27FC236}">
                    <a16:creationId xmlns:a16="http://schemas.microsoft.com/office/drawing/2014/main" id="{C4AB5C1E-EE8E-4B34-0A38-F21844F7F09E}"/>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14" name="Oval 13">
                  <a:extLst>
                    <a:ext uri="{FF2B5EF4-FFF2-40B4-BE49-F238E27FC236}">
                      <a16:creationId xmlns:a16="http://schemas.microsoft.com/office/drawing/2014/main" id="{71652304-C262-F394-0113-C2B40F7E4B1A}"/>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02</a:t>
                  </a:r>
                  <a:endParaRPr lang="en-US" sz="500">
                    <a:solidFill>
                      <a:schemeClr val="bg1"/>
                    </a:solidFill>
                  </a:endParaRPr>
                </a:p>
              </p:txBody>
            </p:sp>
            <p:sp>
              <p:nvSpPr>
                <p:cNvPr id="15" name="Isosceles Triangle 14">
                  <a:extLst>
                    <a:ext uri="{FF2B5EF4-FFF2-40B4-BE49-F238E27FC236}">
                      <a16:creationId xmlns:a16="http://schemas.microsoft.com/office/drawing/2014/main" id="{5A4ED9AB-27CA-6970-5F5D-66F76C26E108}"/>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46">
                <a:extLst>
                  <a:ext uri="{FF2B5EF4-FFF2-40B4-BE49-F238E27FC236}">
                    <a16:creationId xmlns:a16="http://schemas.microsoft.com/office/drawing/2014/main" id="{2A3DAAAD-F4A5-183D-CA49-053E2FE7A158}"/>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12" name="Oval 11">
                  <a:extLst>
                    <a:ext uri="{FF2B5EF4-FFF2-40B4-BE49-F238E27FC236}">
                      <a16:creationId xmlns:a16="http://schemas.microsoft.com/office/drawing/2014/main" id="{2F61F435-8135-5E03-E7B0-8855DA535C93}"/>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dirty="0">
                      <a:solidFill>
                        <a:schemeClr val="bg1"/>
                      </a:solidFill>
                    </a:rPr>
                    <a:t>01</a:t>
                  </a:r>
                  <a:endParaRPr lang="en-US" sz="500" dirty="0">
                    <a:solidFill>
                      <a:schemeClr val="bg1"/>
                    </a:solidFill>
                  </a:endParaRPr>
                </a:p>
              </p:txBody>
            </p:sp>
            <p:sp>
              <p:nvSpPr>
                <p:cNvPr id="13" name="Isosceles Triangle 12">
                  <a:extLst>
                    <a:ext uri="{FF2B5EF4-FFF2-40B4-BE49-F238E27FC236}">
                      <a16:creationId xmlns:a16="http://schemas.microsoft.com/office/drawing/2014/main" id="{C3CCF30B-6A37-C862-D08D-13E181280C97}"/>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 name="TextBox 1">
              <a:extLst>
                <a:ext uri="{FF2B5EF4-FFF2-40B4-BE49-F238E27FC236}">
                  <a16:creationId xmlns:a16="http://schemas.microsoft.com/office/drawing/2014/main" id="{ABB29E51-0283-59BC-3B01-881CFD2CE963}"/>
                </a:ext>
              </a:extLst>
            </p:cNvPr>
            <p:cNvSpPr txBox="1"/>
            <p:nvPr/>
          </p:nvSpPr>
          <p:spPr>
            <a:xfrm>
              <a:off x="8686736" y="5011485"/>
              <a:ext cx="3198133" cy="307776"/>
            </a:xfrm>
            <a:prstGeom prst="rect">
              <a:avLst/>
            </a:prstGeom>
            <a:noFill/>
            <a:effectLst>
              <a:outerShdw blurRad="50800" dist="38100" dir="5400000" algn="t" rotWithShape="0">
                <a:prstClr val="black">
                  <a:alpha val="15000"/>
                </a:prstClr>
              </a:outerShdw>
            </a:effectLst>
          </p:spPr>
          <p:txBody>
            <a:bodyPr wrap="square" rtlCol="0">
              <a:spAutoFit/>
            </a:bodyPr>
            <a:lstStyle/>
            <a:p>
              <a:endParaRPr lang="en-US" sz="900"/>
            </a:p>
          </p:txBody>
        </p:sp>
      </p:grpSp>
      <p:sp>
        <p:nvSpPr>
          <p:cNvPr id="29" name="TextBox 1">
            <a:extLst>
              <a:ext uri="{FF2B5EF4-FFF2-40B4-BE49-F238E27FC236}">
                <a16:creationId xmlns:a16="http://schemas.microsoft.com/office/drawing/2014/main" id="{7F2F8236-7859-9A57-8B6A-AA88D677ED59}"/>
              </a:ext>
            </a:extLst>
          </p:cNvPr>
          <p:cNvSpPr txBox="1"/>
          <p:nvPr/>
        </p:nvSpPr>
        <p:spPr>
          <a:xfrm>
            <a:off x="721431" y="1838563"/>
            <a:ext cx="2650510" cy="1754326"/>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GB" sz="1200" kern="0" dirty="0">
                <a:solidFill>
                  <a:schemeClr val="tx1"/>
                </a:solidFill>
              </a:rPr>
              <a:t>This functionality will allow to modify parameters of the implement remotely and with physical connection. Depending on the level of access to the service tool, the technician will be able to modify some parameters while others will be blocked.</a:t>
            </a:r>
          </a:p>
        </p:txBody>
      </p:sp>
    </p:spTree>
    <p:extLst>
      <p:ext uri="{BB962C8B-B14F-4D97-AF65-F5344CB8AC3E}">
        <p14:creationId xmlns:p14="http://schemas.microsoft.com/office/powerpoint/2010/main" val="4017719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2553892" y="3219153"/>
            <a:ext cx="7056686" cy="1819268"/>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8071" y="2293045"/>
            <a:ext cx="4812512" cy="2470517"/>
          </a:xfrm>
          <a:prstGeom prst="rect">
            <a:avLst/>
          </a:prstGeom>
        </p:spPr>
      </p:pic>
      <p:grpSp>
        <p:nvGrpSpPr>
          <p:cNvPr id="20" name="Group 128">
            <a:extLst>
              <a:ext uri="{FF2B5EF4-FFF2-40B4-BE49-F238E27FC236}">
                <a16:creationId xmlns:a16="http://schemas.microsoft.com/office/drawing/2014/main" id="{C02BBA7E-410E-45DD-8EDE-E0E13346D47F}"/>
              </a:ext>
            </a:extLst>
          </p:cNvPr>
          <p:cNvGrpSpPr/>
          <p:nvPr/>
        </p:nvGrpSpPr>
        <p:grpSpPr>
          <a:xfrm>
            <a:off x="6291212" y="2319876"/>
            <a:ext cx="461028" cy="619820"/>
            <a:chOff x="3277773" y="1927274"/>
            <a:chExt cx="422030" cy="567398"/>
          </a:xfrm>
          <a:effectLst>
            <a:outerShdw blurRad="38100" dist="127000" dir="8880000" sy="23000" kx="1200000" algn="br" rotWithShape="0">
              <a:prstClr val="black">
                <a:alpha val="20000"/>
              </a:prstClr>
            </a:outerShdw>
          </a:effectLst>
        </p:grpSpPr>
        <p:sp>
          <p:nvSpPr>
            <p:cNvPr id="21" name="Oval 20">
              <a:extLst>
                <a:ext uri="{FF2B5EF4-FFF2-40B4-BE49-F238E27FC236}">
                  <a16:creationId xmlns:a16="http://schemas.microsoft.com/office/drawing/2014/main" id="{AD541FEB-C7B2-4ABA-98C0-958D1F5C3C7E}"/>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Isosceles Triangle 21">
              <a:extLst>
                <a:ext uri="{FF2B5EF4-FFF2-40B4-BE49-F238E27FC236}">
                  <a16:creationId xmlns:a16="http://schemas.microsoft.com/office/drawing/2014/main" id="{9938BE9E-43E9-497A-A1AC-ED309194FDCF}"/>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46">
            <a:extLst>
              <a:ext uri="{FF2B5EF4-FFF2-40B4-BE49-F238E27FC236}">
                <a16:creationId xmlns:a16="http://schemas.microsoft.com/office/drawing/2014/main" id="{597DF550-F4DB-4EC0-A4D7-6F09B4B471FC}"/>
              </a:ext>
            </a:extLst>
          </p:cNvPr>
          <p:cNvGrpSpPr/>
          <p:nvPr/>
        </p:nvGrpSpPr>
        <p:grpSpPr>
          <a:xfrm>
            <a:off x="7952171" y="2940065"/>
            <a:ext cx="462439" cy="621724"/>
            <a:chOff x="3277773" y="1927274"/>
            <a:chExt cx="422030" cy="567398"/>
          </a:xfrm>
          <a:effectLst>
            <a:outerShdw blurRad="38100" dist="127000" dir="8880000" sy="23000" kx="1200000" algn="br" rotWithShape="0">
              <a:prstClr val="black">
                <a:alpha val="20000"/>
              </a:prstClr>
            </a:outerShdw>
          </a:effectLst>
        </p:grpSpPr>
        <p:sp>
          <p:nvSpPr>
            <p:cNvPr id="27" name="Oval 26">
              <a:extLst>
                <a:ext uri="{FF2B5EF4-FFF2-40B4-BE49-F238E27FC236}">
                  <a16:creationId xmlns:a16="http://schemas.microsoft.com/office/drawing/2014/main" id="{96A3F066-9CF8-4000-87E2-8EC84BFCD15B}"/>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Isosceles Triangle 27">
              <a:extLst>
                <a:ext uri="{FF2B5EF4-FFF2-40B4-BE49-F238E27FC236}">
                  <a16:creationId xmlns:a16="http://schemas.microsoft.com/office/drawing/2014/main" id="{402EEB48-F689-4DAC-9CB4-93630EDCA5E3}"/>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51">
            <a:extLst>
              <a:ext uri="{FF2B5EF4-FFF2-40B4-BE49-F238E27FC236}">
                <a16:creationId xmlns:a16="http://schemas.microsoft.com/office/drawing/2014/main" id="{10CB72DB-BEE9-46C2-8C93-DEE375AD6503}"/>
              </a:ext>
            </a:extLst>
          </p:cNvPr>
          <p:cNvGrpSpPr/>
          <p:nvPr/>
        </p:nvGrpSpPr>
        <p:grpSpPr>
          <a:xfrm>
            <a:off x="3849734" y="1279640"/>
            <a:ext cx="1829381" cy="2324637"/>
            <a:chOff x="3277773" y="1927274"/>
            <a:chExt cx="422030" cy="567398"/>
          </a:xfrm>
          <a:effectLst>
            <a:outerShdw blurRad="38100" dist="127000" dir="8880000" sy="23000" kx="1200000" algn="br" rotWithShape="0">
              <a:prstClr val="black">
                <a:alpha val="20000"/>
              </a:prstClr>
            </a:outerShdw>
          </a:effectLst>
        </p:grpSpPr>
        <p:sp>
          <p:nvSpPr>
            <p:cNvPr id="18" name="Oval 17">
              <a:extLst>
                <a:ext uri="{FF2B5EF4-FFF2-40B4-BE49-F238E27FC236}">
                  <a16:creationId xmlns:a16="http://schemas.microsoft.com/office/drawing/2014/main" id="{77B73293-F299-488F-A539-F88EA5BCD685}"/>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Isosceles Triangle 18">
              <a:extLst>
                <a:ext uri="{FF2B5EF4-FFF2-40B4-BE49-F238E27FC236}">
                  <a16:creationId xmlns:a16="http://schemas.microsoft.com/office/drawing/2014/main" id="{7D8F0775-E9EC-4575-9B99-9C7DD8BA6CCF}"/>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5" name="Group 42">
            <a:extLst>
              <a:ext uri="{FF2B5EF4-FFF2-40B4-BE49-F238E27FC236}">
                <a16:creationId xmlns:a16="http://schemas.microsoft.com/office/drawing/2014/main" id="{20579397-2372-4642-8A86-5BDD7FD6B9DB}"/>
              </a:ext>
            </a:extLst>
          </p:cNvPr>
          <p:cNvGrpSpPr/>
          <p:nvPr/>
        </p:nvGrpSpPr>
        <p:grpSpPr>
          <a:xfrm>
            <a:off x="6153075" y="3672059"/>
            <a:ext cx="462438" cy="621725"/>
            <a:chOff x="3277773" y="1927274"/>
            <a:chExt cx="422030" cy="567398"/>
          </a:xfrm>
          <a:effectLst>
            <a:outerShdw blurRad="38100" dist="127000" dir="8880000" sy="23000" kx="1200000" algn="br" rotWithShape="0">
              <a:prstClr val="black">
                <a:alpha val="20000"/>
              </a:prstClr>
            </a:outerShdw>
          </a:effectLst>
        </p:grpSpPr>
        <p:sp>
          <p:nvSpPr>
            <p:cNvPr id="56" name="Oval 55">
              <a:extLst>
                <a:ext uri="{FF2B5EF4-FFF2-40B4-BE49-F238E27FC236}">
                  <a16:creationId xmlns:a16="http://schemas.microsoft.com/office/drawing/2014/main" id="{D2944433-8DEA-454E-9447-6E6108F70D4D}"/>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Isosceles Triangle 56">
              <a:extLst>
                <a:ext uri="{FF2B5EF4-FFF2-40B4-BE49-F238E27FC236}">
                  <a16:creationId xmlns:a16="http://schemas.microsoft.com/office/drawing/2014/main" id="{146DA5AD-E2CE-41E7-97AB-2623038D7314}"/>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Rectangle 24">
            <a:extLst>
              <a:ext uri="{FF2B5EF4-FFF2-40B4-BE49-F238E27FC236}">
                <a16:creationId xmlns:a16="http://schemas.microsoft.com/office/drawing/2014/main" id="{92FB68EA-AE16-45D6-94C4-129DFF2FF1C3}"/>
              </a:ext>
            </a:extLst>
          </p:cNvPr>
          <p:cNvSpPr/>
          <p:nvPr/>
        </p:nvSpPr>
        <p:spPr>
          <a:xfrm>
            <a:off x="3962196" y="1639576"/>
            <a:ext cx="1620180" cy="1000274"/>
          </a:xfrm>
          <a:prstGeom prst="rect">
            <a:avLst/>
          </a:prstGeom>
        </p:spPr>
        <p:txBody>
          <a:bodyPr wrap="square" anchor="t">
            <a:spAutoFit/>
          </a:bodyPr>
          <a:lstStyle/>
          <a:p>
            <a:pPr algn="ctr"/>
            <a:r>
              <a:rPr lang="en-IN" sz="1200" u="sng" dirty="0">
                <a:solidFill>
                  <a:schemeClr val="bg1"/>
                </a:solidFill>
              </a:rPr>
              <a:t>Data</a:t>
            </a:r>
            <a:endParaRPr lang="en-IN" sz="1400" u="sng" dirty="0">
              <a:solidFill>
                <a:schemeClr val="bg1"/>
              </a:solidFill>
            </a:endParaRPr>
          </a:p>
          <a:p>
            <a:pPr algn="ctr"/>
            <a:r>
              <a:rPr lang="en-GB" sz="900" dirty="0">
                <a:solidFill>
                  <a:schemeClr val="bg1"/>
                </a:solidFill>
              </a:rPr>
              <a:t>Data generated by the implements will be monitored and can be  downloaded for further analysis</a:t>
            </a:r>
            <a:endParaRPr lang="en-IN" sz="900" dirty="0">
              <a:solidFill>
                <a:schemeClr val="bg1"/>
              </a:solidFill>
            </a:endParaRPr>
          </a:p>
        </p:txBody>
      </p:sp>
      <p:sp>
        <p:nvSpPr>
          <p:cNvPr id="2" name="Title 1"/>
          <p:cNvSpPr>
            <a:spLocks noGrp="1"/>
          </p:cNvSpPr>
          <p:nvPr>
            <p:ph type="ctrTitle"/>
          </p:nvPr>
        </p:nvSpPr>
        <p:spPr/>
        <p:txBody>
          <a:bodyPr/>
          <a:lstStyle/>
          <a:p>
            <a:r>
              <a:rPr lang="en-US" dirty="0"/>
              <a:t>Data of Implements</a:t>
            </a:r>
          </a:p>
        </p:txBody>
      </p:sp>
      <p:sp>
        <p:nvSpPr>
          <p:cNvPr id="3" name="Subtitle 2"/>
          <p:cNvSpPr>
            <a:spLocks noGrp="1"/>
          </p:cNvSpPr>
          <p:nvPr>
            <p:ph type="subTitle" idx="1"/>
          </p:nvPr>
        </p:nvSpPr>
        <p:spPr/>
        <p:txBody>
          <a:bodyPr/>
          <a:lstStyle/>
          <a:p>
            <a:r>
              <a:rPr lang="en-GB" dirty="0"/>
              <a:t>Kverneland ServiceCentre</a:t>
            </a:r>
            <a:r>
              <a:rPr lang="en-GB" dirty="0">
                <a:solidFill>
                  <a:schemeClr val="bg1"/>
                </a:solidFill>
              </a:rPr>
              <a:t>4</a:t>
            </a:r>
            <a:endParaRPr lang="en-US" dirty="0">
              <a:solidFill>
                <a:schemeClr val="bg1"/>
              </a:solidFill>
            </a:endParaRPr>
          </a:p>
        </p:txBody>
      </p:sp>
      <p:grpSp>
        <p:nvGrpSpPr>
          <p:cNvPr id="5" name="Group 4">
            <a:extLst>
              <a:ext uri="{FF2B5EF4-FFF2-40B4-BE49-F238E27FC236}">
                <a16:creationId xmlns:a16="http://schemas.microsoft.com/office/drawing/2014/main" id="{DDA03745-4A98-F01E-0F4B-143ADCCB4BC7}"/>
              </a:ext>
            </a:extLst>
          </p:cNvPr>
          <p:cNvGrpSpPr/>
          <p:nvPr/>
        </p:nvGrpSpPr>
        <p:grpSpPr>
          <a:xfrm>
            <a:off x="810126" y="3912731"/>
            <a:ext cx="2398600" cy="877418"/>
            <a:chOff x="8686736" y="4149371"/>
            <a:chExt cx="3198133" cy="1169890"/>
          </a:xfrm>
        </p:grpSpPr>
        <p:grpSp>
          <p:nvGrpSpPr>
            <p:cNvPr id="6" name="Group 5">
              <a:extLst>
                <a:ext uri="{FF2B5EF4-FFF2-40B4-BE49-F238E27FC236}">
                  <a16:creationId xmlns:a16="http://schemas.microsoft.com/office/drawing/2014/main" id="{EB963BFC-E125-3E4C-7953-970297B93118}"/>
                </a:ext>
              </a:extLst>
            </p:cNvPr>
            <p:cNvGrpSpPr/>
            <p:nvPr/>
          </p:nvGrpSpPr>
          <p:grpSpPr>
            <a:xfrm>
              <a:off x="8806633" y="4149371"/>
              <a:ext cx="2318906" cy="680345"/>
              <a:chOff x="889112" y="1177144"/>
              <a:chExt cx="3633286" cy="1065972"/>
            </a:xfrm>
          </p:grpSpPr>
          <p:grpSp>
            <p:nvGrpSpPr>
              <p:cNvPr id="8" name="Group 51">
                <a:extLst>
                  <a:ext uri="{FF2B5EF4-FFF2-40B4-BE49-F238E27FC236}">
                    <a16:creationId xmlns:a16="http://schemas.microsoft.com/office/drawing/2014/main" id="{162F43D1-3AAE-5C45-A335-C8A0AC585552}"/>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24" name="Oval 23">
                  <a:extLst>
                    <a:ext uri="{FF2B5EF4-FFF2-40B4-BE49-F238E27FC236}">
                      <a16:creationId xmlns:a16="http://schemas.microsoft.com/office/drawing/2014/main" id="{0963B14A-7F22-6DA1-FD10-917D3D247A03}"/>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03</a:t>
                  </a:r>
                  <a:endParaRPr lang="en-US" sz="500">
                    <a:solidFill>
                      <a:schemeClr val="bg1"/>
                    </a:solidFill>
                  </a:endParaRPr>
                </a:p>
              </p:txBody>
            </p:sp>
            <p:sp>
              <p:nvSpPr>
                <p:cNvPr id="29" name="Isosceles Triangle 28">
                  <a:extLst>
                    <a:ext uri="{FF2B5EF4-FFF2-40B4-BE49-F238E27FC236}">
                      <a16:creationId xmlns:a16="http://schemas.microsoft.com/office/drawing/2014/main" id="{10C91252-9C96-269C-F244-CD4B726ECE78}"/>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128">
                <a:extLst>
                  <a:ext uri="{FF2B5EF4-FFF2-40B4-BE49-F238E27FC236}">
                    <a16:creationId xmlns:a16="http://schemas.microsoft.com/office/drawing/2014/main" id="{3B588498-81BD-62A7-3E91-0B185FA40F24}"/>
                  </a:ext>
                </a:extLst>
              </p:cNvPr>
              <p:cNvGrpSpPr/>
              <p:nvPr/>
            </p:nvGrpSpPr>
            <p:grpSpPr>
              <a:xfrm>
                <a:off x="3730658" y="1178679"/>
                <a:ext cx="791740" cy="1064437"/>
                <a:chOff x="3277773" y="1927274"/>
                <a:chExt cx="422030" cy="567398"/>
              </a:xfrm>
              <a:effectLst>
                <a:outerShdw blurRad="38100" dist="127000" dir="8880000" sy="23000" kx="1200000" algn="br" rotWithShape="0">
                  <a:prstClr val="black">
                    <a:alpha val="20000"/>
                  </a:prstClr>
                </a:outerShdw>
              </a:effectLst>
            </p:grpSpPr>
            <p:sp>
              <p:nvSpPr>
                <p:cNvPr id="16" name="Oval 15">
                  <a:extLst>
                    <a:ext uri="{FF2B5EF4-FFF2-40B4-BE49-F238E27FC236}">
                      <a16:creationId xmlns:a16="http://schemas.microsoft.com/office/drawing/2014/main" id="{7365EDEF-957B-BDE6-B2F1-F3F7A794630A}"/>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04</a:t>
                  </a:r>
                  <a:endParaRPr lang="en-US" sz="500">
                    <a:solidFill>
                      <a:schemeClr val="bg1"/>
                    </a:solidFill>
                  </a:endParaRPr>
                </a:p>
              </p:txBody>
            </p:sp>
            <p:sp>
              <p:nvSpPr>
                <p:cNvPr id="23" name="Isosceles Triangle 22">
                  <a:extLst>
                    <a:ext uri="{FF2B5EF4-FFF2-40B4-BE49-F238E27FC236}">
                      <a16:creationId xmlns:a16="http://schemas.microsoft.com/office/drawing/2014/main" id="{C622AE6E-A7BE-1706-E815-EC16B2F1189C}"/>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42">
                <a:extLst>
                  <a:ext uri="{FF2B5EF4-FFF2-40B4-BE49-F238E27FC236}">
                    <a16:creationId xmlns:a16="http://schemas.microsoft.com/office/drawing/2014/main" id="{0095AA1C-AF08-3B5A-20CC-1114964DE851}"/>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14" name="Oval 13">
                  <a:extLst>
                    <a:ext uri="{FF2B5EF4-FFF2-40B4-BE49-F238E27FC236}">
                      <a16:creationId xmlns:a16="http://schemas.microsoft.com/office/drawing/2014/main" id="{ADFAC4D9-4680-6AB2-6967-F6127CA9048E}"/>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02</a:t>
                  </a:r>
                  <a:endParaRPr lang="en-US" sz="500">
                    <a:solidFill>
                      <a:schemeClr val="bg1"/>
                    </a:solidFill>
                  </a:endParaRPr>
                </a:p>
              </p:txBody>
            </p:sp>
            <p:sp>
              <p:nvSpPr>
                <p:cNvPr id="15" name="Isosceles Triangle 14">
                  <a:extLst>
                    <a:ext uri="{FF2B5EF4-FFF2-40B4-BE49-F238E27FC236}">
                      <a16:creationId xmlns:a16="http://schemas.microsoft.com/office/drawing/2014/main" id="{DE7FEEE2-E106-6EE9-5A4A-189EBAEC3652}"/>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46">
                <a:extLst>
                  <a:ext uri="{FF2B5EF4-FFF2-40B4-BE49-F238E27FC236}">
                    <a16:creationId xmlns:a16="http://schemas.microsoft.com/office/drawing/2014/main" id="{1AE1B8D6-C672-B9EB-79E7-CB45154064E1}"/>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12" name="Oval 11">
                  <a:extLst>
                    <a:ext uri="{FF2B5EF4-FFF2-40B4-BE49-F238E27FC236}">
                      <a16:creationId xmlns:a16="http://schemas.microsoft.com/office/drawing/2014/main" id="{280640CF-E40A-AE3F-5EAA-F02BC1BA6132}"/>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dirty="0">
                      <a:solidFill>
                        <a:schemeClr val="bg1"/>
                      </a:solidFill>
                    </a:rPr>
                    <a:t>01</a:t>
                  </a:r>
                  <a:endParaRPr lang="en-US" sz="500" dirty="0">
                    <a:solidFill>
                      <a:schemeClr val="bg1"/>
                    </a:solidFill>
                  </a:endParaRPr>
                </a:p>
              </p:txBody>
            </p:sp>
            <p:sp>
              <p:nvSpPr>
                <p:cNvPr id="13" name="Isosceles Triangle 12">
                  <a:extLst>
                    <a:ext uri="{FF2B5EF4-FFF2-40B4-BE49-F238E27FC236}">
                      <a16:creationId xmlns:a16="http://schemas.microsoft.com/office/drawing/2014/main" id="{41D0D69A-7CD1-90EC-7FA8-881D45FBC5C3}"/>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 name="TextBox 1">
              <a:extLst>
                <a:ext uri="{FF2B5EF4-FFF2-40B4-BE49-F238E27FC236}">
                  <a16:creationId xmlns:a16="http://schemas.microsoft.com/office/drawing/2014/main" id="{5452BF1D-1F51-CFB3-4569-A6323975CB00}"/>
                </a:ext>
              </a:extLst>
            </p:cNvPr>
            <p:cNvSpPr txBox="1"/>
            <p:nvPr/>
          </p:nvSpPr>
          <p:spPr>
            <a:xfrm>
              <a:off x="8686736" y="5011485"/>
              <a:ext cx="3198133" cy="307776"/>
            </a:xfrm>
            <a:prstGeom prst="rect">
              <a:avLst/>
            </a:prstGeom>
            <a:noFill/>
            <a:effectLst>
              <a:outerShdw blurRad="50800" dist="38100" dir="5400000" algn="t" rotWithShape="0">
                <a:prstClr val="black">
                  <a:alpha val="15000"/>
                </a:prstClr>
              </a:outerShdw>
            </a:effectLst>
          </p:spPr>
          <p:txBody>
            <a:bodyPr wrap="square" rtlCol="0">
              <a:spAutoFit/>
            </a:bodyPr>
            <a:lstStyle/>
            <a:p>
              <a:endParaRPr lang="en-US" sz="900"/>
            </a:p>
          </p:txBody>
        </p:sp>
      </p:grpSp>
      <p:sp>
        <p:nvSpPr>
          <p:cNvPr id="46" name="TextBox 1">
            <a:extLst>
              <a:ext uri="{FF2B5EF4-FFF2-40B4-BE49-F238E27FC236}">
                <a16:creationId xmlns:a16="http://schemas.microsoft.com/office/drawing/2014/main" id="{310D8FCC-957E-F11C-3EAA-6EC069002726}"/>
              </a:ext>
            </a:extLst>
          </p:cNvPr>
          <p:cNvSpPr txBox="1"/>
          <p:nvPr/>
        </p:nvSpPr>
        <p:spPr>
          <a:xfrm>
            <a:off x="721431" y="1648063"/>
            <a:ext cx="2774692" cy="2123658"/>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GB" sz="1200" kern="0" dirty="0">
                <a:solidFill>
                  <a:schemeClr val="tx1"/>
                </a:solidFill>
              </a:rPr>
              <a:t>Some of the data we can collect are DTCs (Device Trouble Codes), Error Codes and SOVs (Standard Operational Values). In all cases the active events or history events can be checked and saved. Also, the implement’s Input and Output status can be tracked on the go and it will be also possible to create remote CAN logs of the system.</a:t>
            </a:r>
          </a:p>
        </p:txBody>
      </p:sp>
    </p:spTree>
    <p:extLst>
      <p:ext uri="{BB962C8B-B14F-4D97-AF65-F5344CB8AC3E}">
        <p14:creationId xmlns:p14="http://schemas.microsoft.com/office/powerpoint/2010/main" val="3881512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2782492" y="3219153"/>
            <a:ext cx="7068810" cy="1819268"/>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8072" y="2285904"/>
            <a:ext cx="4812511" cy="2484797"/>
          </a:xfrm>
          <a:prstGeom prst="rect">
            <a:avLst/>
          </a:prstGeom>
        </p:spPr>
      </p:pic>
      <p:grpSp>
        <p:nvGrpSpPr>
          <p:cNvPr id="55" name="Group 42">
            <a:extLst>
              <a:ext uri="{FF2B5EF4-FFF2-40B4-BE49-F238E27FC236}">
                <a16:creationId xmlns:a16="http://schemas.microsoft.com/office/drawing/2014/main" id="{20579397-2372-4642-8A86-5BDD7FD6B9DB}"/>
              </a:ext>
            </a:extLst>
          </p:cNvPr>
          <p:cNvGrpSpPr/>
          <p:nvPr/>
        </p:nvGrpSpPr>
        <p:grpSpPr>
          <a:xfrm>
            <a:off x="8055378" y="2954891"/>
            <a:ext cx="462438" cy="621725"/>
            <a:chOff x="3277773" y="1927274"/>
            <a:chExt cx="422030" cy="567398"/>
          </a:xfrm>
          <a:effectLst>
            <a:outerShdw blurRad="38100" dist="127000" dir="8880000" sy="23000" kx="1200000" algn="br" rotWithShape="0">
              <a:prstClr val="black">
                <a:alpha val="20000"/>
              </a:prstClr>
            </a:outerShdw>
          </a:effectLst>
        </p:grpSpPr>
        <p:sp>
          <p:nvSpPr>
            <p:cNvPr id="56" name="Oval 55">
              <a:extLst>
                <a:ext uri="{FF2B5EF4-FFF2-40B4-BE49-F238E27FC236}">
                  <a16:creationId xmlns:a16="http://schemas.microsoft.com/office/drawing/2014/main" id="{D2944433-8DEA-454E-9447-6E6108F70D4D}"/>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Isosceles Triangle 56">
              <a:extLst>
                <a:ext uri="{FF2B5EF4-FFF2-40B4-BE49-F238E27FC236}">
                  <a16:creationId xmlns:a16="http://schemas.microsoft.com/office/drawing/2014/main" id="{146DA5AD-E2CE-41E7-97AB-2623038D7314}"/>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28">
            <a:extLst>
              <a:ext uri="{FF2B5EF4-FFF2-40B4-BE49-F238E27FC236}">
                <a16:creationId xmlns:a16="http://schemas.microsoft.com/office/drawing/2014/main" id="{C02BBA7E-410E-45DD-8EDE-E0E13346D47F}"/>
              </a:ext>
            </a:extLst>
          </p:cNvPr>
          <p:cNvGrpSpPr/>
          <p:nvPr/>
        </p:nvGrpSpPr>
        <p:grpSpPr>
          <a:xfrm>
            <a:off x="3848780" y="1283168"/>
            <a:ext cx="1822661" cy="2321109"/>
            <a:chOff x="3277773" y="1927274"/>
            <a:chExt cx="422030" cy="567398"/>
          </a:xfrm>
          <a:effectLst>
            <a:outerShdw blurRad="38100" dist="127000" dir="8880000" sy="23000" kx="1200000" algn="br" rotWithShape="0">
              <a:prstClr val="black">
                <a:alpha val="20000"/>
              </a:prstClr>
            </a:outerShdw>
          </a:effectLst>
        </p:grpSpPr>
        <p:sp>
          <p:nvSpPr>
            <p:cNvPr id="21" name="Oval 20">
              <a:extLst>
                <a:ext uri="{FF2B5EF4-FFF2-40B4-BE49-F238E27FC236}">
                  <a16:creationId xmlns:a16="http://schemas.microsoft.com/office/drawing/2014/main" id="{AD541FEB-C7B2-4ABA-98C0-958D1F5C3C7E}"/>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Isosceles Triangle 21">
              <a:extLst>
                <a:ext uri="{FF2B5EF4-FFF2-40B4-BE49-F238E27FC236}">
                  <a16:creationId xmlns:a16="http://schemas.microsoft.com/office/drawing/2014/main" id="{9938BE9E-43E9-497A-A1AC-ED309194FDCF}"/>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46">
            <a:extLst>
              <a:ext uri="{FF2B5EF4-FFF2-40B4-BE49-F238E27FC236}">
                <a16:creationId xmlns:a16="http://schemas.microsoft.com/office/drawing/2014/main" id="{597DF550-F4DB-4EC0-A4D7-6F09B4B471FC}"/>
              </a:ext>
            </a:extLst>
          </p:cNvPr>
          <p:cNvGrpSpPr/>
          <p:nvPr/>
        </p:nvGrpSpPr>
        <p:grpSpPr>
          <a:xfrm>
            <a:off x="6263108" y="2272320"/>
            <a:ext cx="462439" cy="621724"/>
            <a:chOff x="3277773" y="1927274"/>
            <a:chExt cx="422030" cy="567398"/>
          </a:xfrm>
          <a:effectLst>
            <a:outerShdw blurRad="38100" dist="127000" dir="8880000" sy="23000" kx="1200000" algn="br" rotWithShape="0">
              <a:prstClr val="black">
                <a:alpha val="20000"/>
              </a:prstClr>
            </a:outerShdw>
          </a:effectLst>
        </p:grpSpPr>
        <p:sp>
          <p:nvSpPr>
            <p:cNvPr id="27" name="Oval 26">
              <a:extLst>
                <a:ext uri="{FF2B5EF4-FFF2-40B4-BE49-F238E27FC236}">
                  <a16:creationId xmlns:a16="http://schemas.microsoft.com/office/drawing/2014/main" id="{96A3F066-9CF8-4000-87E2-8EC84BFCD15B}"/>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Isosceles Triangle 27">
              <a:extLst>
                <a:ext uri="{FF2B5EF4-FFF2-40B4-BE49-F238E27FC236}">
                  <a16:creationId xmlns:a16="http://schemas.microsoft.com/office/drawing/2014/main" id="{402EEB48-F689-4DAC-9CB4-93630EDCA5E3}"/>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51">
            <a:extLst>
              <a:ext uri="{FF2B5EF4-FFF2-40B4-BE49-F238E27FC236}">
                <a16:creationId xmlns:a16="http://schemas.microsoft.com/office/drawing/2014/main" id="{10CB72DB-BEE9-46C2-8C93-DEE375AD6503}"/>
              </a:ext>
            </a:extLst>
          </p:cNvPr>
          <p:cNvGrpSpPr/>
          <p:nvPr/>
        </p:nvGrpSpPr>
        <p:grpSpPr>
          <a:xfrm>
            <a:off x="6415745" y="3780149"/>
            <a:ext cx="461691" cy="620711"/>
            <a:chOff x="3277773" y="1927274"/>
            <a:chExt cx="422030" cy="567398"/>
          </a:xfrm>
          <a:effectLst>
            <a:outerShdw blurRad="38100" dist="127000" dir="8880000" sy="23000" kx="1200000" algn="br" rotWithShape="0">
              <a:prstClr val="black">
                <a:alpha val="20000"/>
              </a:prstClr>
            </a:outerShdw>
          </a:effectLst>
        </p:grpSpPr>
        <p:sp>
          <p:nvSpPr>
            <p:cNvPr id="18" name="Oval 17">
              <a:extLst>
                <a:ext uri="{FF2B5EF4-FFF2-40B4-BE49-F238E27FC236}">
                  <a16:creationId xmlns:a16="http://schemas.microsoft.com/office/drawing/2014/main" id="{77B73293-F299-488F-A539-F88EA5BCD685}"/>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Isosceles Triangle 18">
              <a:extLst>
                <a:ext uri="{FF2B5EF4-FFF2-40B4-BE49-F238E27FC236}">
                  <a16:creationId xmlns:a16="http://schemas.microsoft.com/office/drawing/2014/main" id="{7D8F0775-E9EC-4575-9B99-9C7DD8BA6CCF}"/>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Rectangle 24">
            <a:extLst>
              <a:ext uri="{FF2B5EF4-FFF2-40B4-BE49-F238E27FC236}">
                <a16:creationId xmlns:a16="http://schemas.microsoft.com/office/drawing/2014/main" id="{307071CA-89CF-49B9-A147-1B353BB18127}"/>
              </a:ext>
            </a:extLst>
          </p:cNvPr>
          <p:cNvSpPr/>
          <p:nvPr/>
        </p:nvSpPr>
        <p:spPr>
          <a:xfrm>
            <a:off x="3982098" y="1663111"/>
            <a:ext cx="1544423" cy="830997"/>
          </a:xfrm>
          <a:prstGeom prst="rect">
            <a:avLst/>
          </a:prstGeom>
        </p:spPr>
        <p:txBody>
          <a:bodyPr wrap="square" anchor="t">
            <a:spAutoFit/>
          </a:bodyPr>
          <a:lstStyle/>
          <a:p>
            <a:pPr algn="ctr"/>
            <a:r>
              <a:rPr lang="en-IN" sz="1200" u="sng" dirty="0">
                <a:solidFill>
                  <a:schemeClr val="bg1"/>
                </a:solidFill>
              </a:rPr>
              <a:t>Software Update</a:t>
            </a:r>
          </a:p>
          <a:p>
            <a:pPr algn="ctr"/>
            <a:r>
              <a:rPr lang="en-IN" sz="900" dirty="0">
                <a:solidFill>
                  <a:schemeClr val="bg1"/>
                </a:solidFill>
              </a:rPr>
              <a:t>ServiceCentre </a:t>
            </a:r>
            <a:r>
              <a:rPr lang="en-GB" sz="900" dirty="0">
                <a:solidFill>
                  <a:schemeClr val="bg1"/>
                </a:solidFill>
              </a:rPr>
              <a:t>will allow customers to update the software of their implements</a:t>
            </a:r>
            <a:endParaRPr lang="en-IN" sz="900" dirty="0">
              <a:solidFill>
                <a:schemeClr val="bg1"/>
              </a:solidFill>
            </a:endParaRPr>
          </a:p>
        </p:txBody>
      </p:sp>
      <p:sp>
        <p:nvSpPr>
          <p:cNvPr id="2" name="Title 1"/>
          <p:cNvSpPr>
            <a:spLocks noGrp="1"/>
          </p:cNvSpPr>
          <p:nvPr>
            <p:ph type="ctrTitle"/>
          </p:nvPr>
        </p:nvSpPr>
        <p:spPr/>
        <p:txBody>
          <a:bodyPr/>
          <a:lstStyle/>
          <a:p>
            <a:r>
              <a:rPr lang="en-US" dirty="0"/>
              <a:t>Software Update</a:t>
            </a:r>
          </a:p>
        </p:txBody>
      </p:sp>
      <p:sp>
        <p:nvSpPr>
          <p:cNvPr id="3" name="Subtitle 2"/>
          <p:cNvSpPr>
            <a:spLocks noGrp="1"/>
          </p:cNvSpPr>
          <p:nvPr>
            <p:ph type="subTitle" idx="1"/>
          </p:nvPr>
        </p:nvSpPr>
        <p:spPr/>
        <p:txBody>
          <a:bodyPr/>
          <a:lstStyle/>
          <a:p>
            <a:r>
              <a:rPr lang="en-GB" dirty="0"/>
              <a:t>Kverneland ServiceCentre</a:t>
            </a:r>
            <a:r>
              <a:rPr lang="en-GB" dirty="0">
                <a:solidFill>
                  <a:schemeClr val="bg1"/>
                </a:solidFill>
              </a:rPr>
              <a:t>5</a:t>
            </a:r>
            <a:endParaRPr lang="en-US" dirty="0">
              <a:solidFill>
                <a:schemeClr val="bg1"/>
              </a:solidFill>
            </a:endParaRPr>
          </a:p>
        </p:txBody>
      </p:sp>
      <p:grpSp>
        <p:nvGrpSpPr>
          <p:cNvPr id="5" name="Group 4">
            <a:extLst>
              <a:ext uri="{FF2B5EF4-FFF2-40B4-BE49-F238E27FC236}">
                <a16:creationId xmlns:a16="http://schemas.microsoft.com/office/drawing/2014/main" id="{4795CE75-9FC5-3EFE-D7FE-6C1F8F1DB029}"/>
              </a:ext>
            </a:extLst>
          </p:cNvPr>
          <p:cNvGrpSpPr/>
          <p:nvPr/>
        </p:nvGrpSpPr>
        <p:grpSpPr>
          <a:xfrm>
            <a:off x="810126" y="3912731"/>
            <a:ext cx="2398600" cy="877418"/>
            <a:chOff x="8686736" y="4149371"/>
            <a:chExt cx="3198133" cy="1169890"/>
          </a:xfrm>
        </p:grpSpPr>
        <p:grpSp>
          <p:nvGrpSpPr>
            <p:cNvPr id="6" name="Group 5">
              <a:extLst>
                <a:ext uri="{FF2B5EF4-FFF2-40B4-BE49-F238E27FC236}">
                  <a16:creationId xmlns:a16="http://schemas.microsoft.com/office/drawing/2014/main" id="{A7A2515F-2FC8-A808-3FBE-29F1139B4B93}"/>
                </a:ext>
              </a:extLst>
            </p:cNvPr>
            <p:cNvGrpSpPr/>
            <p:nvPr/>
          </p:nvGrpSpPr>
          <p:grpSpPr>
            <a:xfrm>
              <a:off x="8806633" y="4149371"/>
              <a:ext cx="2318906" cy="680345"/>
              <a:chOff x="889112" y="1177144"/>
              <a:chExt cx="3633286" cy="1065972"/>
            </a:xfrm>
          </p:grpSpPr>
          <p:grpSp>
            <p:nvGrpSpPr>
              <p:cNvPr id="8" name="Group 51">
                <a:extLst>
                  <a:ext uri="{FF2B5EF4-FFF2-40B4-BE49-F238E27FC236}">
                    <a16:creationId xmlns:a16="http://schemas.microsoft.com/office/drawing/2014/main" id="{73339C31-0A0E-DDF7-CA16-74CF981A2730}"/>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24" name="Oval 23">
                  <a:extLst>
                    <a:ext uri="{FF2B5EF4-FFF2-40B4-BE49-F238E27FC236}">
                      <a16:creationId xmlns:a16="http://schemas.microsoft.com/office/drawing/2014/main" id="{7C9666AC-640C-AF50-5058-E0FC086D38A2}"/>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03</a:t>
                  </a:r>
                  <a:endParaRPr lang="en-US" sz="500">
                    <a:solidFill>
                      <a:schemeClr val="bg1"/>
                    </a:solidFill>
                  </a:endParaRPr>
                </a:p>
              </p:txBody>
            </p:sp>
            <p:sp>
              <p:nvSpPr>
                <p:cNvPr id="29" name="Isosceles Triangle 28">
                  <a:extLst>
                    <a:ext uri="{FF2B5EF4-FFF2-40B4-BE49-F238E27FC236}">
                      <a16:creationId xmlns:a16="http://schemas.microsoft.com/office/drawing/2014/main" id="{281561C1-EA00-0B3E-7375-181300FAB3FD}"/>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128">
                <a:extLst>
                  <a:ext uri="{FF2B5EF4-FFF2-40B4-BE49-F238E27FC236}">
                    <a16:creationId xmlns:a16="http://schemas.microsoft.com/office/drawing/2014/main" id="{5B0106D8-7BEC-841B-6C23-C7A998EB5D9B}"/>
                  </a:ext>
                </a:extLst>
              </p:cNvPr>
              <p:cNvGrpSpPr/>
              <p:nvPr/>
            </p:nvGrpSpPr>
            <p:grpSpPr>
              <a:xfrm>
                <a:off x="3730658" y="1178679"/>
                <a:ext cx="791740" cy="1064437"/>
                <a:chOff x="3277773" y="1927274"/>
                <a:chExt cx="422030" cy="567398"/>
              </a:xfrm>
              <a:effectLst>
                <a:outerShdw blurRad="38100" dist="127000" dir="8880000" sy="23000" kx="1200000" algn="br" rotWithShape="0">
                  <a:prstClr val="black">
                    <a:alpha val="20000"/>
                  </a:prstClr>
                </a:outerShdw>
              </a:effectLst>
            </p:grpSpPr>
            <p:sp>
              <p:nvSpPr>
                <p:cNvPr id="16" name="Oval 15">
                  <a:extLst>
                    <a:ext uri="{FF2B5EF4-FFF2-40B4-BE49-F238E27FC236}">
                      <a16:creationId xmlns:a16="http://schemas.microsoft.com/office/drawing/2014/main" id="{3225C3B5-00C5-2CB1-ADCE-BB07C7D2E4BE}"/>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04</a:t>
                  </a:r>
                  <a:endParaRPr lang="en-US" sz="500">
                    <a:solidFill>
                      <a:schemeClr val="bg1"/>
                    </a:solidFill>
                  </a:endParaRPr>
                </a:p>
              </p:txBody>
            </p:sp>
            <p:sp>
              <p:nvSpPr>
                <p:cNvPr id="23" name="Isosceles Triangle 22">
                  <a:extLst>
                    <a:ext uri="{FF2B5EF4-FFF2-40B4-BE49-F238E27FC236}">
                      <a16:creationId xmlns:a16="http://schemas.microsoft.com/office/drawing/2014/main" id="{F44E3884-E74C-14D6-6DE3-76176EFD03E5}"/>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42">
                <a:extLst>
                  <a:ext uri="{FF2B5EF4-FFF2-40B4-BE49-F238E27FC236}">
                    <a16:creationId xmlns:a16="http://schemas.microsoft.com/office/drawing/2014/main" id="{87C08A09-8C4A-5F50-78FF-38E4CB93BFFB}"/>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14" name="Oval 13">
                  <a:extLst>
                    <a:ext uri="{FF2B5EF4-FFF2-40B4-BE49-F238E27FC236}">
                      <a16:creationId xmlns:a16="http://schemas.microsoft.com/office/drawing/2014/main" id="{4A0356A8-37C9-A1A1-91DA-A2FAA455DFF8}"/>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02</a:t>
                  </a:r>
                  <a:endParaRPr lang="en-US" sz="500">
                    <a:solidFill>
                      <a:schemeClr val="bg1"/>
                    </a:solidFill>
                  </a:endParaRPr>
                </a:p>
              </p:txBody>
            </p:sp>
            <p:sp>
              <p:nvSpPr>
                <p:cNvPr id="15" name="Isosceles Triangle 14">
                  <a:extLst>
                    <a:ext uri="{FF2B5EF4-FFF2-40B4-BE49-F238E27FC236}">
                      <a16:creationId xmlns:a16="http://schemas.microsoft.com/office/drawing/2014/main" id="{92823C5F-C82C-C5AC-98C9-EC590CD53249}"/>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46">
                <a:extLst>
                  <a:ext uri="{FF2B5EF4-FFF2-40B4-BE49-F238E27FC236}">
                    <a16:creationId xmlns:a16="http://schemas.microsoft.com/office/drawing/2014/main" id="{50D1762C-DADB-73F2-73B2-5CBC489E3915}"/>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12" name="Oval 11">
                  <a:extLst>
                    <a:ext uri="{FF2B5EF4-FFF2-40B4-BE49-F238E27FC236}">
                      <a16:creationId xmlns:a16="http://schemas.microsoft.com/office/drawing/2014/main" id="{C95D13A8-8BA7-326C-559B-944E6737E041}"/>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dirty="0">
                      <a:solidFill>
                        <a:schemeClr val="bg1"/>
                      </a:solidFill>
                    </a:rPr>
                    <a:t>01</a:t>
                  </a:r>
                  <a:endParaRPr lang="en-US" sz="500" dirty="0">
                    <a:solidFill>
                      <a:schemeClr val="bg1"/>
                    </a:solidFill>
                  </a:endParaRPr>
                </a:p>
              </p:txBody>
            </p:sp>
            <p:sp>
              <p:nvSpPr>
                <p:cNvPr id="13" name="Isosceles Triangle 12">
                  <a:extLst>
                    <a:ext uri="{FF2B5EF4-FFF2-40B4-BE49-F238E27FC236}">
                      <a16:creationId xmlns:a16="http://schemas.microsoft.com/office/drawing/2014/main" id="{75C51D97-1548-A93C-D1DA-FFF29D3D8617}"/>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 name="TextBox 1">
              <a:extLst>
                <a:ext uri="{FF2B5EF4-FFF2-40B4-BE49-F238E27FC236}">
                  <a16:creationId xmlns:a16="http://schemas.microsoft.com/office/drawing/2014/main" id="{54C02EF4-B32C-2CB3-400F-AA103847031C}"/>
                </a:ext>
              </a:extLst>
            </p:cNvPr>
            <p:cNvSpPr txBox="1"/>
            <p:nvPr/>
          </p:nvSpPr>
          <p:spPr>
            <a:xfrm>
              <a:off x="8686736" y="5011485"/>
              <a:ext cx="3198133" cy="307776"/>
            </a:xfrm>
            <a:prstGeom prst="rect">
              <a:avLst/>
            </a:prstGeom>
            <a:noFill/>
            <a:effectLst>
              <a:outerShdw blurRad="50800" dist="38100" dir="5400000" algn="t" rotWithShape="0">
                <a:prstClr val="black">
                  <a:alpha val="15000"/>
                </a:prstClr>
              </a:outerShdw>
            </a:effectLst>
          </p:spPr>
          <p:txBody>
            <a:bodyPr wrap="square" rtlCol="0">
              <a:spAutoFit/>
            </a:bodyPr>
            <a:lstStyle/>
            <a:p>
              <a:endParaRPr lang="en-US" sz="900"/>
            </a:p>
          </p:txBody>
        </p:sp>
      </p:grpSp>
      <p:sp>
        <p:nvSpPr>
          <p:cNvPr id="30" name="TextBox 1">
            <a:extLst>
              <a:ext uri="{FF2B5EF4-FFF2-40B4-BE49-F238E27FC236}">
                <a16:creationId xmlns:a16="http://schemas.microsoft.com/office/drawing/2014/main" id="{5ECF7F98-ECFC-0C4B-DA11-AC8A1C03C52B}"/>
              </a:ext>
            </a:extLst>
          </p:cNvPr>
          <p:cNvSpPr txBox="1"/>
          <p:nvPr/>
        </p:nvSpPr>
        <p:spPr>
          <a:xfrm>
            <a:off x="721431" y="1825863"/>
            <a:ext cx="2774692" cy="1938992"/>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GB" sz="1200" kern="0" dirty="0">
                <a:solidFill>
                  <a:schemeClr val="tx1"/>
                </a:solidFill>
              </a:rPr>
              <a:t>Kverneland ServiceCentre will download the most updated database of software and will offer to the technician to choose which version has to be installed. The tool will limit the possibilities to the appropriate software for the corresponding implement. This functionality will be limited to local connections.</a:t>
            </a:r>
          </a:p>
        </p:txBody>
      </p:sp>
    </p:spTree>
    <p:extLst>
      <p:ext uri="{BB962C8B-B14F-4D97-AF65-F5344CB8AC3E}">
        <p14:creationId xmlns:p14="http://schemas.microsoft.com/office/powerpoint/2010/main" val="1216288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B13C-FFB6-6C64-E450-D029F279037B}"/>
              </a:ext>
            </a:extLst>
          </p:cNvPr>
          <p:cNvSpPr>
            <a:spLocks noGrp="1"/>
          </p:cNvSpPr>
          <p:nvPr>
            <p:ph type="ctrTitle"/>
          </p:nvPr>
        </p:nvSpPr>
        <p:spPr/>
        <p:txBody>
          <a:bodyPr/>
          <a:lstStyle/>
          <a:p>
            <a:r>
              <a:rPr lang="en-GB" dirty="0"/>
              <a:t>Commercialization and availability</a:t>
            </a:r>
          </a:p>
        </p:txBody>
      </p:sp>
      <p:sp>
        <p:nvSpPr>
          <p:cNvPr id="3" name="Subtitle 2">
            <a:extLst>
              <a:ext uri="{FF2B5EF4-FFF2-40B4-BE49-F238E27FC236}">
                <a16:creationId xmlns:a16="http://schemas.microsoft.com/office/drawing/2014/main" id="{B9499068-AC7C-2F95-43BF-27BF6DCDB4D3}"/>
              </a:ext>
            </a:extLst>
          </p:cNvPr>
          <p:cNvSpPr>
            <a:spLocks noGrp="1"/>
          </p:cNvSpPr>
          <p:nvPr>
            <p:ph type="subTitle" idx="1"/>
          </p:nvPr>
        </p:nvSpPr>
        <p:spPr/>
        <p:txBody>
          <a:bodyPr/>
          <a:lstStyle/>
          <a:p>
            <a:r>
              <a:rPr lang="en-GB" dirty="0"/>
              <a:t>Kverneland ServiceCentre</a:t>
            </a:r>
          </a:p>
        </p:txBody>
      </p:sp>
      <p:sp>
        <p:nvSpPr>
          <p:cNvPr id="6" name="Content Placeholder 5">
            <a:extLst>
              <a:ext uri="{FF2B5EF4-FFF2-40B4-BE49-F238E27FC236}">
                <a16:creationId xmlns:a16="http://schemas.microsoft.com/office/drawing/2014/main" id="{F6ED279F-AD0D-35DE-668C-73DD21C2B6B5}"/>
              </a:ext>
            </a:extLst>
          </p:cNvPr>
          <p:cNvSpPr>
            <a:spLocks noGrp="1"/>
          </p:cNvSpPr>
          <p:nvPr>
            <p:ph idx="10"/>
          </p:nvPr>
        </p:nvSpPr>
        <p:spPr/>
        <p:txBody>
          <a:bodyPr/>
          <a:lstStyle/>
          <a:p>
            <a:pPr marL="0" indent="0">
              <a:buNone/>
            </a:pPr>
            <a:r>
              <a:rPr lang="en-GB" dirty="0"/>
              <a:t>Kverneland ServiceCentre will not be distributed by Kverneland Group Mechatronics, it will be part of the Dealer’s Digital packaged introduced by Kverneland Group After Sales.</a:t>
            </a:r>
          </a:p>
          <a:p>
            <a:pPr marL="0" indent="0">
              <a:buNone/>
            </a:pPr>
            <a:endParaRPr lang="en-GB" dirty="0"/>
          </a:p>
          <a:p>
            <a:pPr marL="0" indent="0">
              <a:buNone/>
            </a:pPr>
            <a:r>
              <a:rPr lang="en-GB" b="1" dirty="0">
                <a:solidFill>
                  <a:schemeClr val="accent1"/>
                </a:solidFill>
              </a:rPr>
              <a:t>Kverneland Group Dealers</a:t>
            </a:r>
          </a:p>
          <a:p>
            <a:pPr lvl="1"/>
            <a:r>
              <a:rPr lang="en-GB" dirty="0"/>
              <a:t>Kverneland ServiceCentre application installer is available in the Partner Portal. Licenses will be recurring and valid for one year. To get an active license, dealer must purchase the Kverneland Group Dealer’s Digital Package.</a:t>
            </a:r>
          </a:p>
          <a:p>
            <a:pPr marL="0" indent="0">
              <a:buNone/>
            </a:pPr>
            <a:r>
              <a:rPr lang="en-GB" b="1" dirty="0">
                <a:solidFill>
                  <a:schemeClr val="accent1"/>
                </a:solidFill>
              </a:rPr>
              <a:t>Kverneland Group Employees</a:t>
            </a:r>
          </a:p>
          <a:p>
            <a:pPr lvl="1"/>
            <a:r>
              <a:rPr lang="en-GB" dirty="0"/>
              <a:t>Kverneland ServiceCentre application installer is available in the Company Portal. All Kverneland Group employees have by default a license for the application.</a:t>
            </a:r>
          </a:p>
        </p:txBody>
      </p:sp>
    </p:spTree>
    <p:extLst>
      <p:ext uri="{BB962C8B-B14F-4D97-AF65-F5344CB8AC3E}">
        <p14:creationId xmlns:p14="http://schemas.microsoft.com/office/powerpoint/2010/main" val="398539326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B13C-FFB6-6C64-E450-D029F279037B}"/>
              </a:ext>
            </a:extLst>
          </p:cNvPr>
          <p:cNvSpPr>
            <a:spLocks noGrp="1"/>
          </p:cNvSpPr>
          <p:nvPr>
            <p:ph type="ctrTitle"/>
          </p:nvPr>
        </p:nvSpPr>
        <p:spPr/>
        <p:txBody>
          <a:bodyPr/>
          <a:lstStyle/>
          <a:p>
            <a:r>
              <a:rPr lang="en-GB" dirty="0"/>
              <a:t>Phase in and phase out</a:t>
            </a:r>
          </a:p>
        </p:txBody>
      </p:sp>
      <p:sp>
        <p:nvSpPr>
          <p:cNvPr id="3" name="Subtitle 2">
            <a:extLst>
              <a:ext uri="{FF2B5EF4-FFF2-40B4-BE49-F238E27FC236}">
                <a16:creationId xmlns:a16="http://schemas.microsoft.com/office/drawing/2014/main" id="{B9499068-AC7C-2F95-43BF-27BF6DCDB4D3}"/>
              </a:ext>
            </a:extLst>
          </p:cNvPr>
          <p:cNvSpPr>
            <a:spLocks noGrp="1"/>
          </p:cNvSpPr>
          <p:nvPr>
            <p:ph type="subTitle" idx="1"/>
          </p:nvPr>
        </p:nvSpPr>
        <p:spPr/>
        <p:txBody>
          <a:bodyPr/>
          <a:lstStyle/>
          <a:p>
            <a:r>
              <a:rPr lang="en-GB" dirty="0"/>
              <a:t>Kverneland ServiceCentre</a:t>
            </a:r>
          </a:p>
        </p:txBody>
      </p:sp>
      <p:sp>
        <p:nvSpPr>
          <p:cNvPr id="7" name="Content Placeholder 6">
            <a:extLst>
              <a:ext uri="{FF2B5EF4-FFF2-40B4-BE49-F238E27FC236}">
                <a16:creationId xmlns:a16="http://schemas.microsoft.com/office/drawing/2014/main" id="{F1C7ED72-BD93-ED3D-44C7-1C9DD6CD729D}"/>
              </a:ext>
            </a:extLst>
          </p:cNvPr>
          <p:cNvSpPr>
            <a:spLocks noGrp="1"/>
          </p:cNvSpPr>
          <p:nvPr>
            <p:ph idx="10"/>
          </p:nvPr>
        </p:nvSpPr>
        <p:spPr/>
        <p:txBody>
          <a:bodyPr/>
          <a:lstStyle/>
          <a:p>
            <a:pPr marL="0" indent="0">
              <a:buNone/>
            </a:pPr>
            <a:r>
              <a:rPr lang="en-GB" b="1" dirty="0">
                <a:solidFill>
                  <a:schemeClr val="accent1"/>
                </a:solidFill>
              </a:rPr>
              <a:t>Kverneland ServiceCentre</a:t>
            </a:r>
          </a:p>
          <a:p>
            <a:r>
              <a:rPr lang="en-GB"/>
              <a:t>Kverneland ServiceCentre </a:t>
            </a:r>
            <a:r>
              <a:rPr lang="en-GB" dirty="0"/>
              <a:t>was released on August 13</a:t>
            </a:r>
            <a:r>
              <a:rPr lang="en-GB" baseline="30000" dirty="0"/>
              <a:t>th</a:t>
            </a:r>
            <a:r>
              <a:rPr lang="en-GB" dirty="0"/>
              <a:t>, 2024. The application is available in the Company Portal.</a:t>
            </a:r>
          </a:p>
          <a:p>
            <a:r>
              <a:rPr lang="en-GB" dirty="0"/>
              <a:t>From October 2024 it is available for dealers who join the Dealer’s Digital Package program.</a:t>
            </a:r>
          </a:p>
          <a:p>
            <a:r>
              <a:rPr lang="en-GB" dirty="0"/>
              <a:t>A dedicated set of connection hardware was released in December 2024.</a:t>
            </a:r>
          </a:p>
          <a:p>
            <a:endParaRPr lang="en-GB" dirty="0"/>
          </a:p>
        </p:txBody>
      </p:sp>
      <p:sp>
        <p:nvSpPr>
          <p:cNvPr id="8" name="Content Placeholder 7">
            <a:extLst>
              <a:ext uri="{FF2B5EF4-FFF2-40B4-BE49-F238E27FC236}">
                <a16:creationId xmlns:a16="http://schemas.microsoft.com/office/drawing/2014/main" id="{05781BDF-88E8-A697-AFF6-03EAE138AC58}"/>
              </a:ext>
            </a:extLst>
          </p:cNvPr>
          <p:cNvSpPr>
            <a:spLocks noGrp="1"/>
          </p:cNvSpPr>
          <p:nvPr>
            <p:ph idx="11"/>
          </p:nvPr>
        </p:nvSpPr>
        <p:spPr/>
        <p:txBody>
          <a:bodyPr/>
          <a:lstStyle/>
          <a:p>
            <a:pPr marL="0" indent="0">
              <a:buNone/>
            </a:pPr>
            <a:r>
              <a:rPr lang="en-GB" b="1" dirty="0">
                <a:solidFill>
                  <a:schemeClr val="accent1"/>
                </a:solidFill>
              </a:rPr>
              <a:t>IsoMatch TopService</a:t>
            </a:r>
          </a:p>
          <a:p>
            <a:r>
              <a:rPr lang="en-GB" dirty="0"/>
              <a:t>IsoMatch TopService will be supported until August 31st, 2025.</a:t>
            </a:r>
          </a:p>
          <a:p>
            <a:r>
              <a:rPr lang="en-GB" dirty="0"/>
              <a:t>From September 1st, 2025, implement’s software database will not be updated anymore</a:t>
            </a:r>
          </a:p>
          <a:p>
            <a:r>
              <a:rPr lang="en-GB" dirty="0"/>
              <a:t>Hardware delivered with IsoMatch TopService is compatible with Kverneland ServiceCentre, so no new hardware has to be purchased for existing users.</a:t>
            </a:r>
          </a:p>
          <a:p>
            <a:endParaRPr lang="en-GB" dirty="0"/>
          </a:p>
        </p:txBody>
      </p:sp>
    </p:spTree>
    <p:extLst>
      <p:ext uri="{BB962C8B-B14F-4D97-AF65-F5344CB8AC3E}">
        <p14:creationId xmlns:p14="http://schemas.microsoft.com/office/powerpoint/2010/main" val="42430266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A274F9-4016-3839-20DF-7B275F471C9E}"/>
              </a:ext>
            </a:extLst>
          </p:cNvPr>
          <p:cNvSpPr>
            <a:spLocks noGrp="1"/>
          </p:cNvSpPr>
          <p:nvPr>
            <p:ph type="ctrTitle"/>
          </p:nvPr>
        </p:nvSpPr>
        <p:spPr/>
        <p:txBody>
          <a:bodyPr/>
          <a:lstStyle/>
          <a:p>
            <a:r>
              <a:rPr lang="en-GB" dirty="0"/>
              <a:t>Table of Contents</a:t>
            </a:r>
          </a:p>
        </p:txBody>
      </p:sp>
      <p:sp>
        <p:nvSpPr>
          <p:cNvPr id="7" name="Subtitle 6">
            <a:extLst>
              <a:ext uri="{FF2B5EF4-FFF2-40B4-BE49-F238E27FC236}">
                <a16:creationId xmlns:a16="http://schemas.microsoft.com/office/drawing/2014/main" id="{E8C1BD60-BF62-301F-4EB5-384D3B6837B0}"/>
              </a:ext>
            </a:extLst>
          </p:cNvPr>
          <p:cNvSpPr>
            <a:spLocks noGrp="1"/>
          </p:cNvSpPr>
          <p:nvPr>
            <p:ph type="subTitle" idx="1"/>
          </p:nvPr>
        </p:nvSpPr>
        <p:spPr/>
        <p:txBody>
          <a:bodyPr/>
          <a:lstStyle/>
          <a:p>
            <a:r>
              <a:rPr lang="en-GB" dirty="0"/>
              <a:t>Demo and Support</a:t>
            </a:r>
          </a:p>
        </p:txBody>
      </p:sp>
      <p:sp>
        <p:nvSpPr>
          <p:cNvPr id="8" name="Content Placeholder 7">
            <a:extLst>
              <a:ext uri="{FF2B5EF4-FFF2-40B4-BE49-F238E27FC236}">
                <a16:creationId xmlns:a16="http://schemas.microsoft.com/office/drawing/2014/main" id="{2CB754FB-D3BB-B676-B26D-6EFE831CB3BE}"/>
              </a:ext>
            </a:extLst>
          </p:cNvPr>
          <p:cNvSpPr>
            <a:spLocks noGrp="1"/>
          </p:cNvSpPr>
          <p:nvPr>
            <p:ph idx="10"/>
          </p:nvPr>
        </p:nvSpPr>
        <p:spPr/>
        <p:txBody>
          <a:bodyPr/>
          <a:lstStyle/>
          <a:p>
            <a:r>
              <a:rPr lang="en-GB" dirty="0"/>
              <a:t>Kverneland ServiceCentre</a:t>
            </a:r>
          </a:p>
          <a:p>
            <a:endParaRPr lang="en-GB" dirty="0"/>
          </a:p>
          <a:p>
            <a:pPr lvl="1"/>
            <a:endParaRPr lang="en-GB" dirty="0"/>
          </a:p>
          <a:p>
            <a:endParaRPr lang="en-GB" dirty="0"/>
          </a:p>
        </p:txBody>
      </p:sp>
    </p:spTree>
    <p:extLst>
      <p:ext uri="{BB962C8B-B14F-4D97-AF65-F5344CB8AC3E}">
        <p14:creationId xmlns:p14="http://schemas.microsoft.com/office/powerpoint/2010/main" val="15250084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505365"/>
      </p:ext>
    </p:extLst>
  </p:cSld>
  <p:clrMapOvr>
    <a:masterClrMapping/>
  </p:clrMapOvr>
  <p:transition advClick="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A7961DB-57EF-C4B4-6457-6CACB85436A2}"/>
              </a:ext>
            </a:extLst>
          </p:cNvPr>
          <p:cNvPicPr>
            <a:picLocks noGrp="1" noChangeAspect="1"/>
          </p:cNvPicPr>
          <p:nvPr>
            <p:ph type="pic" sz="quarter" idx="13"/>
          </p:nvPr>
        </p:nvPicPr>
        <p:blipFill rotWithShape="1">
          <a:blip r:embed="rId2"/>
          <a:srcRect l="5607" t="18790" r="1892" b="36984"/>
          <a:stretch/>
        </p:blipFill>
        <p:spPr>
          <a:xfrm>
            <a:off x="0" y="1995490"/>
            <a:ext cx="9144000" cy="3148010"/>
          </a:xfrm>
        </p:spPr>
      </p:pic>
      <p:sp>
        <p:nvSpPr>
          <p:cNvPr id="6" name="Title 5">
            <a:extLst>
              <a:ext uri="{FF2B5EF4-FFF2-40B4-BE49-F238E27FC236}">
                <a16:creationId xmlns:a16="http://schemas.microsoft.com/office/drawing/2014/main" id="{E640AD8C-567B-C37F-D9A2-26D87AAFDFEA}"/>
              </a:ext>
            </a:extLst>
          </p:cNvPr>
          <p:cNvSpPr>
            <a:spLocks noGrp="1"/>
          </p:cNvSpPr>
          <p:nvPr>
            <p:ph type="ctrTitle"/>
          </p:nvPr>
        </p:nvSpPr>
        <p:spPr/>
        <p:txBody>
          <a:bodyPr/>
          <a:lstStyle/>
          <a:p>
            <a:r>
              <a:rPr lang="en-GB" dirty="0"/>
              <a:t>Appendix - Demo and Support</a:t>
            </a:r>
          </a:p>
        </p:txBody>
      </p:sp>
      <p:sp>
        <p:nvSpPr>
          <p:cNvPr id="7" name="Subtitle 6">
            <a:extLst>
              <a:ext uri="{FF2B5EF4-FFF2-40B4-BE49-F238E27FC236}">
                <a16:creationId xmlns:a16="http://schemas.microsoft.com/office/drawing/2014/main" id="{D76FD6F2-2994-E00A-D2CA-AA7A8D5F0AED}"/>
              </a:ext>
            </a:extLst>
          </p:cNvPr>
          <p:cNvSpPr>
            <a:spLocks noGrp="1"/>
          </p:cNvSpPr>
          <p:nvPr>
            <p:ph type="subTitle" idx="1"/>
          </p:nvPr>
        </p:nvSpPr>
        <p:spPr/>
        <p:txBody>
          <a:bodyPr/>
          <a:lstStyle/>
          <a:p>
            <a:r>
              <a:rPr lang="en-GB" dirty="0"/>
              <a:t>KvG Mechatronics</a:t>
            </a:r>
          </a:p>
        </p:txBody>
      </p:sp>
      <p:sp>
        <p:nvSpPr>
          <p:cNvPr id="8" name="Text Placeholder 7">
            <a:extLst>
              <a:ext uri="{FF2B5EF4-FFF2-40B4-BE49-F238E27FC236}">
                <a16:creationId xmlns:a16="http://schemas.microsoft.com/office/drawing/2014/main" id="{B72C5B5B-BAE1-FC78-FB08-75CEA3E72C3D}"/>
              </a:ext>
            </a:extLst>
          </p:cNvPr>
          <p:cNvSpPr>
            <a:spLocks noGrp="1"/>
          </p:cNvSpPr>
          <p:nvPr>
            <p:ph type="body" sz="quarter" idx="12"/>
          </p:nvPr>
        </p:nvSpPr>
        <p:spPr/>
        <p:txBody>
          <a:bodyPr/>
          <a:lstStyle/>
          <a:p>
            <a:r>
              <a:rPr lang="en-GB" dirty="0"/>
              <a:t>Season 2024-25</a:t>
            </a:r>
          </a:p>
        </p:txBody>
      </p:sp>
    </p:spTree>
    <p:extLst>
      <p:ext uri="{BB962C8B-B14F-4D97-AF65-F5344CB8AC3E}">
        <p14:creationId xmlns:p14="http://schemas.microsoft.com/office/powerpoint/2010/main" val="385143608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License model</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Kverneland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Kverneland ServiceCentre</a:t>
            </a:r>
          </a:p>
          <a:p>
            <a:pPr marL="0" indent="0">
              <a:buNone/>
            </a:pPr>
            <a:r>
              <a:rPr lang="en-GB" dirty="0"/>
              <a:t>License is recurring and valid for one year.</a:t>
            </a:r>
          </a:p>
          <a:p>
            <a:pPr marL="0" indent="0">
              <a:buNone/>
            </a:pPr>
            <a:r>
              <a:rPr lang="en-GB" dirty="0"/>
              <a:t>License is assigned to one user (e-mail).</a:t>
            </a:r>
          </a:p>
          <a:p>
            <a:pPr marL="0" indent="0">
              <a:buNone/>
            </a:pPr>
            <a:r>
              <a:rPr lang="en-GB" dirty="0"/>
              <a:t>Application can be installed in one laptop.</a:t>
            </a:r>
          </a:p>
        </p:txBody>
      </p:sp>
      <p:pic>
        <p:nvPicPr>
          <p:cNvPr id="46" name="Content Placeholder 45">
            <a:extLst>
              <a:ext uri="{FF2B5EF4-FFF2-40B4-BE49-F238E27FC236}">
                <a16:creationId xmlns:a16="http://schemas.microsoft.com/office/drawing/2014/main" id="{975DEF71-D8AD-E191-831E-C99BF1C306F6}"/>
              </a:ext>
            </a:extLst>
          </p:cNvPr>
          <p:cNvPicPr>
            <a:picLocks noGrp="1" noChangeAspect="1"/>
          </p:cNvPicPr>
          <p:nvPr>
            <p:ph idx="11"/>
          </p:nvPr>
        </p:nvPicPr>
        <p:blipFill>
          <a:blip r:embed="rId2"/>
          <a:stretch>
            <a:fillRect/>
          </a:stretch>
        </p:blipFill>
        <p:spPr>
          <a:xfrm>
            <a:off x="5304542" y="2909888"/>
            <a:ext cx="2532241" cy="1893887"/>
          </a:xfrm>
          <a:prstGeom prst="rect">
            <a:avLst/>
          </a:prstGeom>
          <a:ln>
            <a:solidFill>
              <a:schemeClr val="tx1"/>
            </a:solidFill>
          </a:ln>
        </p:spPr>
      </p:pic>
      <p:pic>
        <p:nvPicPr>
          <p:cNvPr id="7" name="Content Placeholder 6">
            <a:extLst>
              <a:ext uri="{FF2B5EF4-FFF2-40B4-BE49-F238E27FC236}">
                <a16:creationId xmlns:a16="http://schemas.microsoft.com/office/drawing/2014/main" id="{9995227D-5879-6270-9C6C-9658D0AD2D43}"/>
              </a:ext>
            </a:extLst>
          </p:cNvPr>
          <p:cNvPicPr>
            <a:picLocks noGrp="1" noChangeAspect="1"/>
          </p:cNvPicPr>
          <p:nvPr>
            <p:ph idx="12"/>
          </p:nvPr>
        </p:nvPicPr>
        <p:blipFill>
          <a:blip r:embed="rId3"/>
          <a:stretch>
            <a:fillRect/>
          </a:stretch>
        </p:blipFill>
        <p:spPr>
          <a:xfrm>
            <a:off x="1710503" y="2909888"/>
            <a:ext cx="1725670" cy="1893887"/>
          </a:xfrm>
          <a:ln>
            <a:solidFill>
              <a:schemeClr val="tx1"/>
            </a:solidFill>
          </a:ln>
        </p:spPr>
      </p:pic>
      <p:sp>
        <p:nvSpPr>
          <p:cNvPr id="45" name="Content Placeholder 44">
            <a:extLst>
              <a:ext uri="{FF2B5EF4-FFF2-40B4-BE49-F238E27FC236}">
                <a16:creationId xmlns:a16="http://schemas.microsoft.com/office/drawing/2014/main" id="{6EB75BCD-DEDE-502F-74BE-4DD77D7BB37A}"/>
              </a:ext>
            </a:extLst>
          </p:cNvPr>
          <p:cNvSpPr>
            <a:spLocks noGrp="1"/>
          </p:cNvSpPr>
          <p:nvPr>
            <p:ph idx="13"/>
          </p:nvPr>
        </p:nvSpPr>
        <p:spPr/>
        <p:txBody>
          <a:bodyPr/>
          <a:lstStyle/>
          <a:p>
            <a:pPr marL="0" indent="0">
              <a:buNone/>
            </a:pPr>
            <a:r>
              <a:rPr lang="en-GB" b="1" dirty="0">
                <a:solidFill>
                  <a:schemeClr val="accent1"/>
                </a:solidFill>
              </a:rPr>
              <a:t>IsoMatch TopService</a:t>
            </a:r>
          </a:p>
          <a:p>
            <a:pPr marL="0" indent="0">
              <a:buNone/>
            </a:pPr>
            <a:r>
              <a:rPr lang="en-GB" dirty="0"/>
              <a:t>Licenses is lifetime.</a:t>
            </a:r>
          </a:p>
          <a:p>
            <a:pPr marL="0" indent="0">
              <a:buNone/>
            </a:pPr>
            <a:r>
              <a:rPr lang="en-GB" dirty="0"/>
              <a:t>License is assigned to one laptop.</a:t>
            </a:r>
          </a:p>
          <a:p>
            <a:endParaRPr lang="en-GB" dirty="0"/>
          </a:p>
        </p:txBody>
      </p:sp>
    </p:spTree>
    <p:extLst>
      <p:ext uri="{BB962C8B-B14F-4D97-AF65-F5344CB8AC3E}">
        <p14:creationId xmlns:p14="http://schemas.microsoft.com/office/powerpoint/2010/main" val="181683595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Local connection hardware</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Kverneland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Kverneland ServiceCentre and IsoMatch TopService</a:t>
            </a:r>
          </a:p>
          <a:p>
            <a:pPr marL="0" indent="0">
              <a:buNone/>
            </a:pPr>
            <a:r>
              <a:rPr lang="en-GB" dirty="0"/>
              <a:t>For both tools, the black (</a:t>
            </a:r>
            <a:r>
              <a:rPr lang="en-GB" dirty="0" err="1"/>
              <a:t>Sontheim</a:t>
            </a:r>
            <a:r>
              <a:rPr lang="en-GB" dirty="0"/>
              <a:t> or </a:t>
            </a:r>
            <a:r>
              <a:rPr lang="en-GB" dirty="0" err="1"/>
              <a:t>CANfox</a:t>
            </a:r>
            <a:r>
              <a:rPr lang="en-GB" dirty="0"/>
              <a:t>) and white (</a:t>
            </a:r>
            <a:r>
              <a:rPr lang="en-GB" dirty="0" err="1"/>
              <a:t>PCan</a:t>
            </a:r>
            <a:r>
              <a:rPr lang="en-GB" dirty="0"/>
              <a:t>) USB dongles can be used to connect locally.</a:t>
            </a:r>
          </a:p>
          <a:p>
            <a:pPr marL="0" indent="0">
              <a:buNone/>
            </a:pPr>
            <a:r>
              <a:rPr lang="en-GB" dirty="0" err="1"/>
              <a:t>CANfox</a:t>
            </a:r>
            <a:r>
              <a:rPr lang="en-GB" dirty="0"/>
              <a:t> dongle is the one included in the Kit ServiceCentre Hardware.</a:t>
            </a:r>
          </a:p>
          <a:p>
            <a:pPr marL="0" indent="0">
              <a:buNone/>
            </a:pPr>
            <a:endParaRPr lang="en-GB" dirty="0"/>
          </a:p>
        </p:txBody>
      </p:sp>
      <p:pic>
        <p:nvPicPr>
          <p:cNvPr id="17" name="Content Placeholder 16">
            <a:extLst>
              <a:ext uri="{FF2B5EF4-FFF2-40B4-BE49-F238E27FC236}">
                <a16:creationId xmlns:a16="http://schemas.microsoft.com/office/drawing/2014/main" id="{D6576BBF-BBDC-5948-BB4C-B405CEBAD841}"/>
              </a:ext>
            </a:extLst>
          </p:cNvPr>
          <p:cNvPicPr>
            <a:picLocks noGrp="1" noChangeAspect="1"/>
          </p:cNvPicPr>
          <p:nvPr>
            <p:ph idx="11"/>
          </p:nvPr>
        </p:nvPicPr>
        <p:blipFill>
          <a:blip r:embed="rId3"/>
          <a:stretch>
            <a:fillRect/>
          </a:stretch>
        </p:blipFill>
        <p:spPr>
          <a:xfrm>
            <a:off x="4860687" y="3316235"/>
            <a:ext cx="3419952" cy="743054"/>
          </a:xfrm>
        </p:spPr>
      </p:pic>
      <p:pic>
        <p:nvPicPr>
          <p:cNvPr id="15" name="Content Placeholder 14">
            <a:extLst>
              <a:ext uri="{FF2B5EF4-FFF2-40B4-BE49-F238E27FC236}">
                <a16:creationId xmlns:a16="http://schemas.microsoft.com/office/drawing/2014/main" id="{170F148E-D679-D039-4E64-92D66189415A}"/>
              </a:ext>
            </a:extLst>
          </p:cNvPr>
          <p:cNvPicPr>
            <a:picLocks noGrp="1" noChangeAspect="1"/>
          </p:cNvPicPr>
          <p:nvPr>
            <p:ph idx="12"/>
          </p:nvPr>
        </p:nvPicPr>
        <p:blipFill>
          <a:blip r:embed="rId4"/>
          <a:stretch>
            <a:fillRect/>
          </a:stretch>
        </p:blipFill>
        <p:spPr>
          <a:xfrm>
            <a:off x="719138" y="3326513"/>
            <a:ext cx="3708400" cy="722498"/>
          </a:xfrm>
        </p:spPr>
      </p:pic>
    </p:spTree>
    <p:extLst>
      <p:ext uri="{BB962C8B-B14F-4D97-AF65-F5344CB8AC3E}">
        <p14:creationId xmlns:p14="http://schemas.microsoft.com/office/powerpoint/2010/main" val="31947327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Connection status</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Kverneland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Kverneland ServiceCentre</a:t>
            </a:r>
          </a:p>
          <a:p>
            <a:pPr marL="0" indent="0">
              <a:buNone/>
            </a:pPr>
            <a:r>
              <a:rPr lang="en-GB" dirty="0"/>
              <a:t>The left bar shows whether you are successfully connected with the dongle.</a:t>
            </a:r>
          </a:p>
        </p:txBody>
      </p:sp>
      <p:pic>
        <p:nvPicPr>
          <p:cNvPr id="8" name="Content Placeholder 7">
            <a:extLst>
              <a:ext uri="{FF2B5EF4-FFF2-40B4-BE49-F238E27FC236}">
                <a16:creationId xmlns:a16="http://schemas.microsoft.com/office/drawing/2014/main" id="{EEE98031-D8D5-8F87-867C-A1EAE5420433}"/>
              </a:ext>
            </a:extLst>
          </p:cNvPr>
          <p:cNvPicPr>
            <a:picLocks noGrp="1" noChangeAspect="1"/>
          </p:cNvPicPr>
          <p:nvPr>
            <p:ph idx="11"/>
          </p:nvPr>
        </p:nvPicPr>
        <p:blipFill>
          <a:blip r:embed="rId2"/>
          <a:stretch>
            <a:fillRect/>
          </a:stretch>
        </p:blipFill>
        <p:spPr>
          <a:xfrm>
            <a:off x="5221695" y="2909888"/>
            <a:ext cx="2697935" cy="1893887"/>
          </a:xfrm>
          <a:prstGeom prst="rect">
            <a:avLst/>
          </a:prstGeom>
          <a:ln>
            <a:solidFill>
              <a:schemeClr val="tx1"/>
            </a:solidFill>
          </a:ln>
        </p:spPr>
      </p:pic>
      <p:pic>
        <p:nvPicPr>
          <p:cNvPr id="16" name="Content Placeholder 15">
            <a:extLst>
              <a:ext uri="{FF2B5EF4-FFF2-40B4-BE49-F238E27FC236}">
                <a16:creationId xmlns:a16="http://schemas.microsoft.com/office/drawing/2014/main" id="{1E757651-506C-2F24-68D5-7202C0E149FB}"/>
              </a:ext>
            </a:extLst>
          </p:cNvPr>
          <p:cNvPicPr>
            <a:picLocks noGrp="1" noChangeAspect="1"/>
          </p:cNvPicPr>
          <p:nvPr>
            <p:ph idx="12"/>
          </p:nvPr>
        </p:nvPicPr>
        <p:blipFill>
          <a:blip r:embed="rId3"/>
          <a:stretch>
            <a:fillRect/>
          </a:stretch>
        </p:blipFill>
        <p:spPr>
          <a:xfrm>
            <a:off x="889883" y="2909888"/>
            <a:ext cx="3366910" cy="1893887"/>
          </a:xfrm>
          <a:ln>
            <a:solidFill>
              <a:schemeClr val="tx1"/>
            </a:solidFill>
          </a:ln>
        </p:spPr>
      </p:pic>
      <p:sp>
        <p:nvSpPr>
          <p:cNvPr id="45" name="Content Placeholder 44">
            <a:extLst>
              <a:ext uri="{FF2B5EF4-FFF2-40B4-BE49-F238E27FC236}">
                <a16:creationId xmlns:a16="http://schemas.microsoft.com/office/drawing/2014/main" id="{6EB75BCD-DEDE-502F-74BE-4DD77D7BB37A}"/>
              </a:ext>
            </a:extLst>
          </p:cNvPr>
          <p:cNvSpPr>
            <a:spLocks noGrp="1"/>
          </p:cNvSpPr>
          <p:nvPr>
            <p:ph idx="13"/>
          </p:nvPr>
        </p:nvSpPr>
        <p:spPr/>
        <p:txBody>
          <a:bodyPr/>
          <a:lstStyle/>
          <a:p>
            <a:pPr marL="0" indent="0">
              <a:buNone/>
            </a:pPr>
            <a:r>
              <a:rPr lang="en-GB" b="1" dirty="0">
                <a:solidFill>
                  <a:schemeClr val="accent1"/>
                </a:solidFill>
              </a:rPr>
              <a:t>IsoMatch TopService</a:t>
            </a:r>
          </a:p>
          <a:p>
            <a:pPr marL="0" indent="0">
              <a:buNone/>
            </a:pPr>
            <a:r>
              <a:rPr lang="en-GB" dirty="0"/>
              <a:t>The bottom indicator shows whether you are successfully connected with the dongle.</a:t>
            </a:r>
          </a:p>
          <a:p>
            <a:endParaRPr lang="en-GB" dirty="0"/>
          </a:p>
        </p:txBody>
      </p:sp>
      <p:sp>
        <p:nvSpPr>
          <p:cNvPr id="11" name="Arrow: Right 10">
            <a:extLst>
              <a:ext uri="{FF2B5EF4-FFF2-40B4-BE49-F238E27FC236}">
                <a16:creationId xmlns:a16="http://schemas.microsoft.com/office/drawing/2014/main" id="{7FEEF1EB-2261-42EC-A743-41F09760C3CA}"/>
              </a:ext>
            </a:extLst>
          </p:cNvPr>
          <p:cNvSpPr/>
          <p:nvPr/>
        </p:nvSpPr>
        <p:spPr bwMode="auto">
          <a:xfrm>
            <a:off x="462702" y="3289705"/>
            <a:ext cx="275498" cy="152400"/>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12" name="Arrow: Right 11">
            <a:extLst>
              <a:ext uri="{FF2B5EF4-FFF2-40B4-BE49-F238E27FC236}">
                <a16:creationId xmlns:a16="http://schemas.microsoft.com/office/drawing/2014/main" id="{10658657-B602-F680-D5FB-5ADC39302573}"/>
              </a:ext>
            </a:extLst>
          </p:cNvPr>
          <p:cNvSpPr/>
          <p:nvPr/>
        </p:nvSpPr>
        <p:spPr bwMode="auto">
          <a:xfrm rot="3599945">
            <a:off x="7411130" y="4433967"/>
            <a:ext cx="275498" cy="152400"/>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352158816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(terminal)</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Kverneland ServiceCentre</a:t>
            </a:r>
          </a:p>
        </p:txBody>
      </p:sp>
      <p:sp>
        <p:nvSpPr>
          <p:cNvPr id="8" name="Content Placeholder 7">
            <a:extLst>
              <a:ext uri="{FF2B5EF4-FFF2-40B4-BE49-F238E27FC236}">
                <a16:creationId xmlns:a16="http://schemas.microsoft.com/office/drawing/2014/main" id="{793AA253-BB71-0003-2A5F-3D058323FED7}"/>
              </a:ext>
            </a:extLst>
          </p:cNvPr>
          <p:cNvSpPr>
            <a:spLocks noGrp="1"/>
          </p:cNvSpPr>
          <p:nvPr>
            <p:ph idx="10"/>
          </p:nvPr>
        </p:nvSpPr>
        <p:spPr/>
        <p:txBody>
          <a:bodyPr/>
          <a:lstStyle/>
          <a:p>
            <a:pPr marL="0" indent="0">
              <a:buNone/>
            </a:pPr>
            <a:r>
              <a:rPr lang="en-GB" b="1" dirty="0">
                <a:solidFill>
                  <a:schemeClr val="accent1"/>
                </a:solidFill>
              </a:rPr>
              <a:t>New Kverneland ServiceCentre functionality</a:t>
            </a:r>
          </a:p>
          <a:p>
            <a:pPr marL="0" indent="0">
              <a:buNone/>
            </a:pPr>
            <a:r>
              <a:rPr lang="en-GB" dirty="0"/>
              <a:t>With Kverneland ServiceCentre it is possible to connect remotely to an implement.</a:t>
            </a:r>
          </a:p>
        </p:txBody>
      </p:sp>
      <p:sp>
        <p:nvSpPr>
          <p:cNvPr id="4" name="Content Placeholder 3">
            <a:extLst>
              <a:ext uri="{FF2B5EF4-FFF2-40B4-BE49-F238E27FC236}">
                <a16:creationId xmlns:a16="http://schemas.microsoft.com/office/drawing/2014/main" id="{0A828592-24AA-899C-8118-A80E469CB66D}"/>
              </a:ext>
            </a:extLst>
          </p:cNvPr>
          <p:cNvSpPr>
            <a:spLocks noGrp="1"/>
          </p:cNvSpPr>
          <p:nvPr>
            <p:ph idx="11"/>
          </p:nvPr>
        </p:nvSpPr>
        <p:spPr>
          <a:xfrm>
            <a:off x="4716465" y="2709252"/>
            <a:ext cx="3708400" cy="2232024"/>
          </a:xfrm>
        </p:spPr>
        <p:txBody>
          <a:bodyPr/>
          <a:lstStyle/>
          <a:p>
            <a:pPr marL="0" indent="0">
              <a:buNone/>
            </a:pPr>
            <a:r>
              <a:rPr lang="en-GB" b="1" dirty="0">
                <a:solidFill>
                  <a:schemeClr val="accent1"/>
                </a:solidFill>
              </a:rPr>
              <a:t>Technician side</a:t>
            </a:r>
          </a:p>
          <a:p>
            <a:pPr lvl="1"/>
            <a:r>
              <a:rPr lang="en-GB" dirty="0"/>
              <a:t>Open the ServiceCentre app in your laptop or open the ServiceCentre page in a browser.</a:t>
            </a:r>
          </a:p>
          <a:p>
            <a:pPr lvl="1"/>
            <a:r>
              <a:rPr lang="en-GB" dirty="0"/>
              <a:t>Click CONNECT REMOTELY on the left menu.</a:t>
            </a:r>
          </a:p>
          <a:p>
            <a:pPr lvl="1"/>
            <a:r>
              <a:rPr lang="en-GB" dirty="0"/>
              <a:t>Type the code shared by the customer.</a:t>
            </a:r>
          </a:p>
        </p:txBody>
      </p:sp>
      <p:sp>
        <p:nvSpPr>
          <p:cNvPr id="5" name="Content Placeholder 4">
            <a:extLst>
              <a:ext uri="{FF2B5EF4-FFF2-40B4-BE49-F238E27FC236}">
                <a16:creationId xmlns:a16="http://schemas.microsoft.com/office/drawing/2014/main" id="{BF28DC2F-C7DB-5235-8C6A-A2C02C78810F}"/>
              </a:ext>
            </a:extLst>
          </p:cNvPr>
          <p:cNvSpPr>
            <a:spLocks noGrp="1"/>
          </p:cNvSpPr>
          <p:nvPr>
            <p:ph idx="12"/>
          </p:nvPr>
        </p:nvSpPr>
        <p:spPr>
          <a:xfrm>
            <a:off x="719138" y="2709251"/>
            <a:ext cx="3708402" cy="2232024"/>
          </a:xfrm>
        </p:spPr>
        <p:txBody>
          <a:bodyPr/>
          <a:lstStyle/>
          <a:p>
            <a:pPr marL="0" indent="0">
              <a:buNone/>
            </a:pPr>
            <a:r>
              <a:rPr lang="en-GB" b="1" dirty="0">
                <a:solidFill>
                  <a:schemeClr val="accent1"/>
                </a:solidFill>
              </a:rPr>
              <a:t>Customer side</a:t>
            </a:r>
          </a:p>
          <a:p>
            <a:pPr lvl="1"/>
            <a:r>
              <a:rPr lang="en-GB" dirty="0"/>
              <a:t>Go to the ServiceCentre App.</a:t>
            </a:r>
          </a:p>
          <a:p>
            <a:pPr lvl="1"/>
            <a:r>
              <a:rPr lang="en-GB" dirty="0"/>
              <a:t>Click Remote Service to Request an ID.</a:t>
            </a:r>
          </a:p>
          <a:p>
            <a:pPr lvl="1"/>
            <a:r>
              <a:rPr lang="en-GB" dirty="0"/>
              <a:t>Accept and agree the connection conditions.</a:t>
            </a:r>
          </a:p>
          <a:p>
            <a:pPr lvl="1"/>
            <a:r>
              <a:rPr lang="en-GB" dirty="0"/>
              <a:t>A 6-digit code will be facilitated.</a:t>
            </a:r>
          </a:p>
          <a:p>
            <a:pPr lvl="1"/>
            <a:r>
              <a:rPr lang="en-GB" dirty="0"/>
              <a:t>Share the code with the technician.</a:t>
            </a:r>
          </a:p>
          <a:p>
            <a:pPr lvl="1"/>
            <a:r>
              <a:rPr lang="en-GB" dirty="0"/>
              <a:t>Accept the connection.</a:t>
            </a:r>
          </a:p>
          <a:p>
            <a:endParaRPr lang="en-GB" dirty="0"/>
          </a:p>
        </p:txBody>
      </p:sp>
      <p:pic>
        <p:nvPicPr>
          <p:cNvPr id="6" name="Picture 5">
            <a:extLst>
              <a:ext uri="{FF2B5EF4-FFF2-40B4-BE49-F238E27FC236}">
                <a16:creationId xmlns:a16="http://schemas.microsoft.com/office/drawing/2014/main" id="{92BAB746-AFA5-0ABF-3D46-42D3995F99F8}"/>
              </a:ext>
            </a:extLst>
          </p:cNvPr>
          <p:cNvPicPr>
            <a:picLocks noChangeAspect="1"/>
          </p:cNvPicPr>
          <p:nvPr/>
        </p:nvPicPr>
        <p:blipFill>
          <a:blip r:embed="rId2"/>
          <a:stretch>
            <a:fillRect/>
          </a:stretch>
        </p:blipFill>
        <p:spPr>
          <a:xfrm>
            <a:off x="3462826" y="2990173"/>
            <a:ext cx="233321" cy="225095"/>
          </a:xfrm>
          <a:prstGeom prst="rect">
            <a:avLst/>
          </a:prstGeom>
        </p:spPr>
      </p:pic>
    </p:spTree>
    <p:extLst>
      <p:ext uri="{BB962C8B-B14F-4D97-AF65-F5344CB8AC3E}">
        <p14:creationId xmlns:p14="http://schemas.microsoft.com/office/powerpoint/2010/main" val="888928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(terminal)</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Kverneland ServiceCentre</a:t>
            </a:r>
          </a:p>
        </p:txBody>
      </p:sp>
      <p:pic>
        <p:nvPicPr>
          <p:cNvPr id="9" name="Content Placeholder 8">
            <a:extLst>
              <a:ext uri="{FF2B5EF4-FFF2-40B4-BE49-F238E27FC236}">
                <a16:creationId xmlns:a16="http://schemas.microsoft.com/office/drawing/2014/main" id="{8E233EED-0B93-9221-5953-A77BB1326FE0}"/>
              </a:ext>
            </a:extLst>
          </p:cNvPr>
          <p:cNvPicPr>
            <a:picLocks noGrp="1" noChangeAspect="1"/>
          </p:cNvPicPr>
          <p:nvPr>
            <p:ph idx="10"/>
          </p:nvPr>
        </p:nvPicPr>
        <p:blipFill>
          <a:blip r:embed="rId2"/>
          <a:stretch>
            <a:fillRect/>
          </a:stretch>
        </p:blipFill>
        <p:spPr>
          <a:xfrm>
            <a:off x="1412479" y="1708150"/>
            <a:ext cx="2321718" cy="3095625"/>
          </a:xfrm>
          <a:ln>
            <a:solidFill>
              <a:schemeClr val="tx1"/>
            </a:solidFill>
          </a:ln>
        </p:spPr>
      </p:pic>
      <p:pic>
        <p:nvPicPr>
          <p:cNvPr id="11" name="Content Placeholder 10">
            <a:extLst>
              <a:ext uri="{FF2B5EF4-FFF2-40B4-BE49-F238E27FC236}">
                <a16:creationId xmlns:a16="http://schemas.microsoft.com/office/drawing/2014/main" id="{DBE80082-D261-DB1D-0241-A4A21EEFDF98}"/>
              </a:ext>
            </a:extLst>
          </p:cNvPr>
          <p:cNvPicPr>
            <a:picLocks noGrp="1" noChangeAspect="1"/>
          </p:cNvPicPr>
          <p:nvPr>
            <p:ph idx="11"/>
          </p:nvPr>
        </p:nvPicPr>
        <p:blipFill>
          <a:blip r:embed="rId3"/>
          <a:stretch>
            <a:fillRect/>
          </a:stretch>
        </p:blipFill>
        <p:spPr>
          <a:xfrm>
            <a:off x="5416154" y="1708150"/>
            <a:ext cx="2321718" cy="3095625"/>
          </a:xfrm>
          <a:ln>
            <a:solidFill>
              <a:schemeClr val="tx1"/>
            </a:solidFill>
          </a:ln>
        </p:spPr>
      </p:pic>
    </p:spTree>
    <p:extLst>
      <p:ext uri="{BB962C8B-B14F-4D97-AF65-F5344CB8AC3E}">
        <p14:creationId xmlns:p14="http://schemas.microsoft.com/office/powerpoint/2010/main" val="42192895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(terminal)</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Kverneland ServiceCentre</a:t>
            </a:r>
          </a:p>
        </p:txBody>
      </p:sp>
      <p:pic>
        <p:nvPicPr>
          <p:cNvPr id="10" name="Content Placeholder 9">
            <a:extLst>
              <a:ext uri="{FF2B5EF4-FFF2-40B4-BE49-F238E27FC236}">
                <a16:creationId xmlns:a16="http://schemas.microsoft.com/office/drawing/2014/main" id="{B7EC7B15-4044-EC12-476A-4D70BFFAE620}"/>
              </a:ext>
            </a:extLst>
          </p:cNvPr>
          <p:cNvPicPr>
            <a:picLocks noGrp="1" noChangeAspect="1"/>
          </p:cNvPicPr>
          <p:nvPr>
            <p:ph idx="10"/>
          </p:nvPr>
        </p:nvPicPr>
        <p:blipFill>
          <a:blip r:embed="rId2"/>
          <a:stretch>
            <a:fillRect/>
          </a:stretch>
        </p:blipFill>
        <p:spPr>
          <a:xfrm>
            <a:off x="1412479" y="1708150"/>
            <a:ext cx="2321718" cy="3095625"/>
          </a:xfrm>
          <a:ln>
            <a:solidFill>
              <a:schemeClr val="tx1"/>
            </a:solidFill>
          </a:ln>
        </p:spPr>
      </p:pic>
      <p:pic>
        <p:nvPicPr>
          <p:cNvPr id="13" name="Content Placeholder 12">
            <a:extLst>
              <a:ext uri="{FF2B5EF4-FFF2-40B4-BE49-F238E27FC236}">
                <a16:creationId xmlns:a16="http://schemas.microsoft.com/office/drawing/2014/main" id="{11E579AC-FCFC-5487-8062-F51A6C949132}"/>
              </a:ext>
            </a:extLst>
          </p:cNvPr>
          <p:cNvPicPr>
            <a:picLocks noGrp="1" noChangeAspect="1"/>
          </p:cNvPicPr>
          <p:nvPr>
            <p:ph idx="11"/>
          </p:nvPr>
        </p:nvPicPr>
        <p:blipFill>
          <a:blip r:embed="rId3"/>
          <a:stretch>
            <a:fillRect/>
          </a:stretch>
        </p:blipFill>
        <p:spPr>
          <a:xfrm>
            <a:off x="5416154" y="1708150"/>
            <a:ext cx="2321718" cy="3095625"/>
          </a:xfrm>
          <a:ln>
            <a:solidFill>
              <a:schemeClr val="tx1"/>
            </a:solidFill>
          </a:ln>
        </p:spPr>
      </p:pic>
    </p:spTree>
    <p:extLst>
      <p:ext uri="{BB962C8B-B14F-4D97-AF65-F5344CB8AC3E}">
        <p14:creationId xmlns:p14="http://schemas.microsoft.com/office/powerpoint/2010/main" val="248605069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Kverneland ServiceCentre</a:t>
            </a:r>
          </a:p>
        </p:txBody>
      </p:sp>
      <p:pic>
        <p:nvPicPr>
          <p:cNvPr id="8" name="Content Placeholder 7">
            <a:extLst>
              <a:ext uri="{FF2B5EF4-FFF2-40B4-BE49-F238E27FC236}">
                <a16:creationId xmlns:a16="http://schemas.microsoft.com/office/drawing/2014/main" id="{E9CD99D8-DE63-60D5-1894-5E153AB24280}"/>
              </a:ext>
            </a:extLst>
          </p:cNvPr>
          <p:cNvPicPr>
            <a:picLocks noGrp="1" noChangeAspect="1"/>
          </p:cNvPicPr>
          <p:nvPr>
            <p:ph idx="10"/>
          </p:nvPr>
        </p:nvPicPr>
        <p:blipFill>
          <a:blip r:embed="rId2"/>
          <a:stretch>
            <a:fillRect/>
          </a:stretch>
        </p:blipFill>
        <p:spPr>
          <a:xfrm>
            <a:off x="1820334" y="1708150"/>
            <a:ext cx="5503333" cy="3095625"/>
          </a:xfrm>
          <a:ln>
            <a:solidFill>
              <a:schemeClr val="tx1"/>
            </a:solidFill>
          </a:ln>
        </p:spPr>
      </p:pic>
      <p:sp>
        <p:nvSpPr>
          <p:cNvPr id="10" name="Arrow: Right 9">
            <a:extLst>
              <a:ext uri="{FF2B5EF4-FFF2-40B4-BE49-F238E27FC236}">
                <a16:creationId xmlns:a16="http://schemas.microsoft.com/office/drawing/2014/main" id="{18ACACE6-2630-DAB3-BF93-7F71374C4719}"/>
              </a:ext>
            </a:extLst>
          </p:cNvPr>
          <p:cNvSpPr/>
          <p:nvPr/>
        </p:nvSpPr>
        <p:spPr bwMode="auto">
          <a:xfrm>
            <a:off x="1435836" y="2389845"/>
            <a:ext cx="275498" cy="152400"/>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45350640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Kverneland ServiceCentre</a:t>
            </a:r>
          </a:p>
        </p:txBody>
      </p:sp>
      <p:pic>
        <p:nvPicPr>
          <p:cNvPr id="7" name="Content Placeholder 6">
            <a:extLst>
              <a:ext uri="{FF2B5EF4-FFF2-40B4-BE49-F238E27FC236}">
                <a16:creationId xmlns:a16="http://schemas.microsoft.com/office/drawing/2014/main" id="{0759B428-D2B4-843D-BFB9-157A7EBF5CCB}"/>
              </a:ext>
            </a:extLst>
          </p:cNvPr>
          <p:cNvPicPr>
            <a:picLocks noGrp="1" noChangeAspect="1"/>
          </p:cNvPicPr>
          <p:nvPr>
            <p:ph idx="10"/>
          </p:nvPr>
        </p:nvPicPr>
        <p:blipFill>
          <a:blip r:embed="rId2"/>
          <a:stretch>
            <a:fillRect/>
          </a:stretch>
        </p:blipFill>
        <p:spPr>
          <a:xfrm>
            <a:off x="1820334" y="1708150"/>
            <a:ext cx="5503333" cy="3095625"/>
          </a:xfrm>
          <a:ln>
            <a:solidFill>
              <a:schemeClr val="tx1"/>
            </a:solidFill>
          </a:ln>
        </p:spPr>
      </p:pic>
    </p:spTree>
    <p:extLst>
      <p:ext uri="{BB962C8B-B14F-4D97-AF65-F5344CB8AC3E}">
        <p14:creationId xmlns:p14="http://schemas.microsoft.com/office/powerpoint/2010/main" val="142520248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342780-2E1D-4703-030B-A5BB756E5485}"/>
              </a:ext>
            </a:extLst>
          </p:cNvPr>
          <p:cNvSpPr>
            <a:spLocks noGrp="1"/>
          </p:cNvSpPr>
          <p:nvPr>
            <p:ph type="ctrTitle"/>
          </p:nvPr>
        </p:nvSpPr>
        <p:spPr/>
        <p:txBody>
          <a:bodyPr/>
          <a:lstStyle/>
          <a:p>
            <a:r>
              <a:rPr lang="en-GB" dirty="0"/>
              <a:t>Customer first</a:t>
            </a:r>
          </a:p>
        </p:txBody>
      </p:sp>
      <p:sp>
        <p:nvSpPr>
          <p:cNvPr id="3" name="Subtitle 2">
            <a:extLst>
              <a:ext uri="{FF2B5EF4-FFF2-40B4-BE49-F238E27FC236}">
                <a16:creationId xmlns:a16="http://schemas.microsoft.com/office/drawing/2014/main" id="{0E1DB77C-63CE-3527-9984-4136FD949D7F}"/>
              </a:ext>
            </a:extLst>
          </p:cNvPr>
          <p:cNvSpPr>
            <a:spLocks noGrp="1"/>
          </p:cNvSpPr>
          <p:nvPr>
            <p:ph type="subTitle" idx="1"/>
          </p:nvPr>
        </p:nvSpPr>
        <p:spPr/>
        <p:txBody>
          <a:bodyPr/>
          <a:lstStyle/>
          <a:p>
            <a:r>
              <a:rPr lang="en-GB" dirty="0"/>
              <a:t>Service Tools</a:t>
            </a:r>
          </a:p>
        </p:txBody>
      </p:sp>
      <p:sp>
        <p:nvSpPr>
          <p:cNvPr id="6" name="Content Placeholder 5">
            <a:extLst>
              <a:ext uri="{FF2B5EF4-FFF2-40B4-BE49-F238E27FC236}">
                <a16:creationId xmlns:a16="http://schemas.microsoft.com/office/drawing/2014/main" id="{8908BC31-05E2-FBAB-C322-DFD0F5CF53D1}"/>
              </a:ext>
            </a:extLst>
          </p:cNvPr>
          <p:cNvSpPr>
            <a:spLocks noGrp="1"/>
          </p:cNvSpPr>
          <p:nvPr>
            <p:ph idx="10"/>
          </p:nvPr>
        </p:nvSpPr>
        <p:spPr/>
        <p:txBody>
          <a:bodyPr/>
          <a:lstStyle/>
          <a:p>
            <a:pPr marL="0" indent="0">
              <a:buNone/>
            </a:pPr>
            <a:r>
              <a:rPr lang="en-GB" dirty="0"/>
              <a:t>With the increase of technology in precision farming and electronic solutions, customer needs fast and effective support. Sometimes the response can be delayed due to traveling time and communication between different stakeholders. For Kverneland Group having its own electronic solutions for both its machines and universal terminals, it is a must to provide professional service solutions for the complete ISOBUS range to solve the problems in an efficient way.</a:t>
            </a:r>
          </a:p>
          <a:p>
            <a:endParaRPr lang="en-GB" dirty="0"/>
          </a:p>
        </p:txBody>
      </p:sp>
      <p:pic>
        <p:nvPicPr>
          <p:cNvPr id="11" name="Picture Placeholder 10">
            <a:extLst>
              <a:ext uri="{FF2B5EF4-FFF2-40B4-BE49-F238E27FC236}">
                <a16:creationId xmlns:a16="http://schemas.microsoft.com/office/drawing/2014/main" id="{ED023CFF-680E-2F43-5369-3A8709742209}"/>
              </a:ext>
            </a:extLst>
          </p:cNvPr>
          <p:cNvPicPr>
            <a:picLocks noGrp="1" noChangeAspect="1"/>
          </p:cNvPicPr>
          <p:nvPr>
            <p:ph type="pic" sz="quarter" idx="11"/>
          </p:nvPr>
        </p:nvPicPr>
        <p:blipFill rotWithShape="1">
          <a:blip r:embed="rId2"/>
          <a:srcRect l="32365" t="3269" r="25808" b="5517"/>
          <a:stretch/>
        </p:blipFill>
        <p:spPr>
          <a:xfrm>
            <a:off x="6084888" y="0"/>
            <a:ext cx="3059111" cy="4803775"/>
          </a:xfrm>
        </p:spPr>
      </p:pic>
    </p:spTree>
    <p:extLst>
      <p:ext uri="{BB962C8B-B14F-4D97-AF65-F5344CB8AC3E}">
        <p14:creationId xmlns:p14="http://schemas.microsoft.com/office/powerpoint/2010/main" val="177921375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Kverneland ServiceCentre</a:t>
            </a:r>
          </a:p>
        </p:txBody>
      </p:sp>
      <p:pic>
        <p:nvPicPr>
          <p:cNvPr id="8" name="Content Placeholder 7">
            <a:extLst>
              <a:ext uri="{FF2B5EF4-FFF2-40B4-BE49-F238E27FC236}">
                <a16:creationId xmlns:a16="http://schemas.microsoft.com/office/drawing/2014/main" id="{32722FE0-07D3-903F-EA3A-F62CA2706537}"/>
              </a:ext>
            </a:extLst>
          </p:cNvPr>
          <p:cNvPicPr>
            <a:picLocks noGrp="1" noChangeAspect="1"/>
          </p:cNvPicPr>
          <p:nvPr>
            <p:ph idx="10"/>
          </p:nvPr>
        </p:nvPicPr>
        <p:blipFill>
          <a:blip r:embed="rId2"/>
          <a:stretch>
            <a:fillRect/>
          </a:stretch>
        </p:blipFill>
        <p:spPr>
          <a:xfrm>
            <a:off x="1820334" y="1708150"/>
            <a:ext cx="5503333" cy="3095625"/>
          </a:xfrm>
          <a:ln>
            <a:solidFill>
              <a:schemeClr val="tx1"/>
            </a:solidFill>
          </a:ln>
        </p:spPr>
      </p:pic>
    </p:spTree>
    <p:extLst>
      <p:ext uri="{BB962C8B-B14F-4D97-AF65-F5344CB8AC3E}">
        <p14:creationId xmlns:p14="http://schemas.microsoft.com/office/powerpoint/2010/main" val="379055767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(terminal)</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Kverneland ServiceCentre</a:t>
            </a:r>
          </a:p>
        </p:txBody>
      </p:sp>
      <p:pic>
        <p:nvPicPr>
          <p:cNvPr id="9" name="Content Placeholder 8">
            <a:extLst>
              <a:ext uri="{FF2B5EF4-FFF2-40B4-BE49-F238E27FC236}">
                <a16:creationId xmlns:a16="http://schemas.microsoft.com/office/drawing/2014/main" id="{D04025CF-B5A3-EEF5-A810-F0E3BBCD67FB}"/>
              </a:ext>
            </a:extLst>
          </p:cNvPr>
          <p:cNvPicPr>
            <a:picLocks noGrp="1" noChangeAspect="1"/>
          </p:cNvPicPr>
          <p:nvPr>
            <p:ph idx="10"/>
          </p:nvPr>
        </p:nvPicPr>
        <p:blipFill>
          <a:blip r:embed="rId2"/>
          <a:stretch>
            <a:fillRect/>
          </a:stretch>
        </p:blipFill>
        <p:spPr>
          <a:xfrm>
            <a:off x="3411141" y="1708150"/>
            <a:ext cx="2321718" cy="3095625"/>
          </a:xfrm>
          <a:ln>
            <a:solidFill>
              <a:schemeClr val="tx1"/>
            </a:solidFill>
          </a:ln>
        </p:spPr>
      </p:pic>
    </p:spTree>
    <p:extLst>
      <p:ext uri="{BB962C8B-B14F-4D97-AF65-F5344CB8AC3E}">
        <p14:creationId xmlns:p14="http://schemas.microsoft.com/office/powerpoint/2010/main" val="264252800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Kverneland ServiceCentre</a:t>
            </a:r>
          </a:p>
        </p:txBody>
      </p:sp>
      <p:pic>
        <p:nvPicPr>
          <p:cNvPr id="7" name="Content Placeholder 6">
            <a:extLst>
              <a:ext uri="{FF2B5EF4-FFF2-40B4-BE49-F238E27FC236}">
                <a16:creationId xmlns:a16="http://schemas.microsoft.com/office/drawing/2014/main" id="{3403A358-DEFD-06C6-41D5-63529065D0B5}"/>
              </a:ext>
            </a:extLst>
          </p:cNvPr>
          <p:cNvPicPr>
            <a:picLocks noGrp="1" noChangeAspect="1"/>
          </p:cNvPicPr>
          <p:nvPr>
            <p:ph idx="10"/>
          </p:nvPr>
        </p:nvPicPr>
        <p:blipFill>
          <a:blip r:embed="rId2"/>
          <a:stretch>
            <a:fillRect/>
          </a:stretch>
        </p:blipFill>
        <p:spPr>
          <a:xfrm>
            <a:off x="1820334" y="1708150"/>
            <a:ext cx="5503333" cy="3095625"/>
          </a:xfrm>
          <a:ln>
            <a:solidFill>
              <a:schemeClr val="tx1"/>
            </a:solidFill>
          </a:ln>
        </p:spPr>
      </p:pic>
    </p:spTree>
    <p:extLst>
      <p:ext uri="{BB962C8B-B14F-4D97-AF65-F5344CB8AC3E}">
        <p14:creationId xmlns:p14="http://schemas.microsoft.com/office/powerpoint/2010/main" val="132885224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(terminal)</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Kverneland ServiceCentre</a:t>
            </a:r>
          </a:p>
        </p:txBody>
      </p:sp>
      <p:pic>
        <p:nvPicPr>
          <p:cNvPr id="7" name="Content Placeholder 6">
            <a:extLst>
              <a:ext uri="{FF2B5EF4-FFF2-40B4-BE49-F238E27FC236}">
                <a16:creationId xmlns:a16="http://schemas.microsoft.com/office/drawing/2014/main" id="{66A379F0-384B-4E10-F7FD-512E1F682591}"/>
              </a:ext>
            </a:extLst>
          </p:cNvPr>
          <p:cNvPicPr>
            <a:picLocks noGrp="1" noChangeAspect="1"/>
          </p:cNvPicPr>
          <p:nvPr>
            <p:ph idx="10"/>
          </p:nvPr>
        </p:nvPicPr>
        <p:blipFill>
          <a:blip r:embed="rId2"/>
          <a:stretch>
            <a:fillRect/>
          </a:stretch>
        </p:blipFill>
        <p:spPr>
          <a:xfrm>
            <a:off x="3411141" y="1708150"/>
            <a:ext cx="2321718" cy="3095625"/>
          </a:xfrm>
          <a:ln>
            <a:solidFill>
              <a:schemeClr val="tx1"/>
            </a:solidFill>
          </a:ln>
        </p:spPr>
      </p:pic>
    </p:spTree>
    <p:extLst>
      <p:ext uri="{BB962C8B-B14F-4D97-AF65-F5344CB8AC3E}">
        <p14:creationId xmlns:p14="http://schemas.microsoft.com/office/powerpoint/2010/main" val="51384017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(Kverneland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Kverneland ServiceCentre</a:t>
            </a:r>
          </a:p>
        </p:txBody>
      </p:sp>
      <p:sp>
        <p:nvSpPr>
          <p:cNvPr id="8" name="Content Placeholder 7">
            <a:extLst>
              <a:ext uri="{FF2B5EF4-FFF2-40B4-BE49-F238E27FC236}">
                <a16:creationId xmlns:a16="http://schemas.microsoft.com/office/drawing/2014/main" id="{793AA253-BB71-0003-2A5F-3D058323FED7}"/>
              </a:ext>
            </a:extLst>
          </p:cNvPr>
          <p:cNvSpPr>
            <a:spLocks noGrp="1"/>
          </p:cNvSpPr>
          <p:nvPr>
            <p:ph idx="10"/>
          </p:nvPr>
        </p:nvSpPr>
        <p:spPr/>
        <p:txBody>
          <a:bodyPr/>
          <a:lstStyle/>
          <a:p>
            <a:pPr marL="0" indent="0">
              <a:buNone/>
            </a:pPr>
            <a:r>
              <a:rPr lang="en-GB" b="1" dirty="0">
                <a:solidFill>
                  <a:schemeClr val="accent1"/>
                </a:solidFill>
              </a:rPr>
              <a:t>New ServiceCentre functionality</a:t>
            </a:r>
          </a:p>
          <a:p>
            <a:pPr marL="0" indent="0">
              <a:buNone/>
            </a:pPr>
            <a:r>
              <a:rPr lang="en-GB" dirty="0"/>
              <a:t>With Kverneland ServiceCentre it is possible to connect remotely to an implement.</a:t>
            </a:r>
          </a:p>
        </p:txBody>
      </p:sp>
      <p:sp>
        <p:nvSpPr>
          <p:cNvPr id="4" name="Content Placeholder 3">
            <a:extLst>
              <a:ext uri="{FF2B5EF4-FFF2-40B4-BE49-F238E27FC236}">
                <a16:creationId xmlns:a16="http://schemas.microsoft.com/office/drawing/2014/main" id="{0A828592-24AA-899C-8118-A80E469CB66D}"/>
              </a:ext>
            </a:extLst>
          </p:cNvPr>
          <p:cNvSpPr>
            <a:spLocks noGrp="1"/>
          </p:cNvSpPr>
          <p:nvPr>
            <p:ph idx="11"/>
          </p:nvPr>
        </p:nvSpPr>
        <p:spPr>
          <a:xfrm>
            <a:off x="4716465" y="2647377"/>
            <a:ext cx="3708400" cy="2232024"/>
          </a:xfrm>
        </p:spPr>
        <p:txBody>
          <a:bodyPr/>
          <a:lstStyle/>
          <a:p>
            <a:pPr marL="0" indent="0">
              <a:buNone/>
            </a:pPr>
            <a:r>
              <a:rPr lang="en-GB" b="1" dirty="0">
                <a:solidFill>
                  <a:schemeClr val="accent1"/>
                </a:solidFill>
              </a:rPr>
              <a:t>Technician side</a:t>
            </a:r>
          </a:p>
          <a:p>
            <a:pPr lvl="1"/>
            <a:r>
              <a:rPr lang="en-GB" dirty="0"/>
              <a:t>Open the Kverneland ServiceCentre app in your laptop or open the ServiceCentre page in a browser.</a:t>
            </a:r>
          </a:p>
          <a:p>
            <a:pPr lvl="1"/>
            <a:r>
              <a:rPr lang="en-GB" dirty="0"/>
              <a:t>Click CONNECT REMOTELY on the left menu.</a:t>
            </a:r>
          </a:p>
          <a:p>
            <a:pPr lvl="1"/>
            <a:r>
              <a:rPr lang="en-GB" dirty="0"/>
              <a:t>Type the code shared by the customer.</a:t>
            </a:r>
          </a:p>
        </p:txBody>
      </p:sp>
      <p:sp>
        <p:nvSpPr>
          <p:cNvPr id="5" name="Content Placeholder 4">
            <a:extLst>
              <a:ext uri="{FF2B5EF4-FFF2-40B4-BE49-F238E27FC236}">
                <a16:creationId xmlns:a16="http://schemas.microsoft.com/office/drawing/2014/main" id="{BF28DC2F-C7DB-5235-8C6A-A2C02C78810F}"/>
              </a:ext>
            </a:extLst>
          </p:cNvPr>
          <p:cNvSpPr>
            <a:spLocks noGrp="1"/>
          </p:cNvSpPr>
          <p:nvPr>
            <p:ph idx="12"/>
          </p:nvPr>
        </p:nvSpPr>
        <p:spPr>
          <a:xfrm>
            <a:off x="719138" y="2647376"/>
            <a:ext cx="3708402" cy="2232024"/>
          </a:xfrm>
        </p:spPr>
        <p:txBody>
          <a:bodyPr/>
          <a:lstStyle/>
          <a:p>
            <a:pPr marL="0" indent="0">
              <a:buNone/>
            </a:pPr>
            <a:r>
              <a:rPr lang="en-GB" b="1" dirty="0">
                <a:solidFill>
                  <a:schemeClr val="accent1"/>
                </a:solidFill>
              </a:rPr>
              <a:t>Customer side</a:t>
            </a:r>
          </a:p>
          <a:p>
            <a:pPr lvl="1"/>
            <a:r>
              <a:rPr lang="en-GB" dirty="0"/>
              <a:t>Go to the Kverneland Sync application.</a:t>
            </a:r>
          </a:p>
          <a:p>
            <a:pPr lvl="1"/>
            <a:r>
              <a:rPr lang="en-GB" dirty="0"/>
              <a:t>Click Remote Service to Request an ID.</a:t>
            </a:r>
          </a:p>
          <a:p>
            <a:pPr lvl="1"/>
            <a:r>
              <a:rPr lang="en-GB" dirty="0"/>
              <a:t>Accept and agree the connection conditions.</a:t>
            </a:r>
          </a:p>
          <a:p>
            <a:pPr lvl="1"/>
            <a:r>
              <a:rPr lang="en-GB" dirty="0"/>
              <a:t>A 6-digit code will be facilitated.</a:t>
            </a:r>
          </a:p>
          <a:p>
            <a:pPr lvl="1"/>
            <a:r>
              <a:rPr lang="en-GB" dirty="0"/>
              <a:t>Share the code with the technician.</a:t>
            </a:r>
          </a:p>
          <a:p>
            <a:pPr lvl="1"/>
            <a:r>
              <a:rPr lang="en-GB" dirty="0"/>
              <a:t>Accept the connection.</a:t>
            </a:r>
          </a:p>
          <a:p>
            <a:endParaRPr lang="en-GB" dirty="0"/>
          </a:p>
        </p:txBody>
      </p:sp>
    </p:spTree>
    <p:extLst>
      <p:ext uri="{BB962C8B-B14F-4D97-AF65-F5344CB8AC3E}">
        <p14:creationId xmlns:p14="http://schemas.microsoft.com/office/powerpoint/2010/main" val="412550743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(Kverneland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Kverneland ServiceCentre</a:t>
            </a:r>
          </a:p>
        </p:txBody>
      </p:sp>
      <p:pic>
        <p:nvPicPr>
          <p:cNvPr id="7" name="Content Placeholder 6" descr="A screenshot of a computer&#10;&#10;Description automatically generated">
            <a:extLst>
              <a:ext uri="{FF2B5EF4-FFF2-40B4-BE49-F238E27FC236}">
                <a16:creationId xmlns:a16="http://schemas.microsoft.com/office/drawing/2014/main" id="{0F74DEAB-BA94-039C-AEA1-301C75F04561}"/>
              </a:ext>
            </a:extLst>
          </p:cNvPr>
          <p:cNvPicPr>
            <a:picLocks noGrp="1" noChangeAspect="1"/>
          </p:cNvPicPr>
          <p:nvPr>
            <p:ph idx="10"/>
          </p:nvPr>
        </p:nvPicPr>
        <p:blipFill>
          <a:blip r:embed="rId2"/>
          <a:stretch>
            <a:fillRect/>
          </a:stretch>
        </p:blipFill>
        <p:spPr>
          <a:xfrm>
            <a:off x="773494" y="1969706"/>
            <a:ext cx="3599688" cy="2572512"/>
          </a:xfrm>
          <a:ln>
            <a:solidFill>
              <a:schemeClr val="accent1"/>
            </a:solidFill>
          </a:ln>
        </p:spPr>
      </p:pic>
      <p:pic>
        <p:nvPicPr>
          <p:cNvPr id="13" name="Content Placeholder 12" descr="A screenshot of a computer&#10;&#10;Description automatically generated">
            <a:extLst>
              <a:ext uri="{FF2B5EF4-FFF2-40B4-BE49-F238E27FC236}">
                <a16:creationId xmlns:a16="http://schemas.microsoft.com/office/drawing/2014/main" id="{14518B25-573B-4287-B2F2-03CF7692DC53}"/>
              </a:ext>
            </a:extLst>
          </p:cNvPr>
          <p:cNvPicPr>
            <a:picLocks noGrp="1" noChangeAspect="1"/>
          </p:cNvPicPr>
          <p:nvPr>
            <p:ph idx="11"/>
          </p:nvPr>
        </p:nvPicPr>
        <p:blipFill>
          <a:blip r:embed="rId3"/>
          <a:stretch>
            <a:fillRect/>
          </a:stretch>
        </p:blipFill>
        <p:spPr>
          <a:xfrm>
            <a:off x="4777169" y="1969706"/>
            <a:ext cx="3599688" cy="2572512"/>
          </a:xfrm>
          <a:ln>
            <a:solidFill>
              <a:schemeClr val="accent1"/>
            </a:solidFill>
          </a:ln>
        </p:spPr>
      </p:pic>
    </p:spTree>
    <p:extLst>
      <p:ext uri="{BB962C8B-B14F-4D97-AF65-F5344CB8AC3E}">
        <p14:creationId xmlns:p14="http://schemas.microsoft.com/office/powerpoint/2010/main" val="144735486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(Kverneland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Kverneland ServiceCentre</a:t>
            </a:r>
          </a:p>
        </p:txBody>
      </p:sp>
      <p:pic>
        <p:nvPicPr>
          <p:cNvPr id="25" name="Content Placeholder 24" descr="A screenshot of a computer&#10;&#10;Description automatically generated">
            <a:extLst>
              <a:ext uri="{FF2B5EF4-FFF2-40B4-BE49-F238E27FC236}">
                <a16:creationId xmlns:a16="http://schemas.microsoft.com/office/drawing/2014/main" id="{20B02060-8E7E-5285-E519-74AE4AD7359B}"/>
              </a:ext>
            </a:extLst>
          </p:cNvPr>
          <p:cNvPicPr>
            <a:picLocks noGrp="1" noChangeAspect="1"/>
          </p:cNvPicPr>
          <p:nvPr>
            <p:ph idx="10"/>
          </p:nvPr>
        </p:nvPicPr>
        <p:blipFill>
          <a:blip r:embed="rId2"/>
          <a:stretch>
            <a:fillRect/>
          </a:stretch>
        </p:blipFill>
        <p:spPr>
          <a:xfrm>
            <a:off x="773494" y="1971230"/>
            <a:ext cx="3599688" cy="2569464"/>
          </a:xfrm>
          <a:ln>
            <a:solidFill>
              <a:schemeClr val="accent1"/>
            </a:solidFill>
          </a:ln>
        </p:spPr>
      </p:pic>
      <p:pic>
        <p:nvPicPr>
          <p:cNvPr id="27" name="Content Placeholder 26" descr="A screenshot of a phone&#10;&#10;Description automatically generated">
            <a:extLst>
              <a:ext uri="{FF2B5EF4-FFF2-40B4-BE49-F238E27FC236}">
                <a16:creationId xmlns:a16="http://schemas.microsoft.com/office/drawing/2014/main" id="{2C83E076-7E81-98AA-23DD-1BE947B0EEAB}"/>
              </a:ext>
            </a:extLst>
          </p:cNvPr>
          <p:cNvPicPr>
            <a:picLocks noGrp="1" noChangeAspect="1"/>
          </p:cNvPicPr>
          <p:nvPr>
            <p:ph idx="11"/>
          </p:nvPr>
        </p:nvPicPr>
        <p:blipFill>
          <a:blip r:embed="rId3"/>
          <a:stretch>
            <a:fillRect/>
          </a:stretch>
        </p:blipFill>
        <p:spPr>
          <a:xfrm>
            <a:off x="4777169" y="1971230"/>
            <a:ext cx="3599688" cy="2569464"/>
          </a:xfrm>
          <a:ln>
            <a:solidFill>
              <a:schemeClr val="accent1"/>
            </a:solidFill>
          </a:ln>
        </p:spPr>
      </p:pic>
    </p:spTree>
    <p:extLst>
      <p:ext uri="{BB962C8B-B14F-4D97-AF65-F5344CB8AC3E}">
        <p14:creationId xmlns:p14="http://schemas.microsoft.com/office/powerpoint/2010/main" val="422205292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Kverneland ServiceCentre</a:t>
            </a:r>
          </a:p>
        </p:txBody>
      </p:sp>
      <p:pic>
        <p:nvPicPr>
          <p:cNvPr id="8" name="Content Placeholder 7">
            <a:extLst>
              <a:ext uri="{FF2B5EF4-FFF2-40B4-BE49-F238E27FC236}">
                <a16:creationId xmlns:a16="http://schemas.microsoft.com/office/drawing/2014/main" id="{E9CD99D8-DE63-60D5-1894-5E153AB24280}"/>
              </a:ext>
            </a:extLst>
          </p:cNvPr>
          <p:cNvPicPr>
            <a:picLocks noGrp="1" noChangeAspect="1"/>
          </p:cNvPicPr>
          <p:nvPr>
            <p:ph idx="10"/>
          </p:nvPr>
        </p:nvPicPr>
        <p:blipFill>
          <a:blip r:embed="rId2"/>
          <a:stretch>
            <a:fillRect/>
          </a:stretch>
        </p:blipFill>
        <p:spPr>
          <a:xfrm>
            <a:off x="1820334" y="1708150"/>
            <a:ext cx="5503333" cy="3095625"/>
          </a:xfrm>
          <a:ln>
            <a:solidFill>
              <a:schemeClr val="tx1"/>
            </a:solidFill>
          </a:ln>
        </p:spPr>
      </p:pic>
      <p:sp>
        <p:nvSpPr>
          <p:cNvPr id="10" name="Arrow: Right 9">
            <a:extLst>
              <a:ext uri="{FF2B5EF4-FFF2-40B4-BE49-F238E27FC236}">
                <a16:creationId xmlns:a16="http://schemas.microsoft.com/office/drawing/2014/main" id="{18ACACE6-2630-DAB3-BF93-7F71374C4719}"/>
              </a:ext>
            </a:extLst>
          </p:cNvPr>
          <p:cNvSpPr/>
          <p:nvPr/>
        </p:nvSpPr>
        <p:spPr bwMode="auto">
          <a:xfrm>
            <a:off x="1435836" y="2370390"/>
            <a:ext cx="275498" cy="152400"/>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72431042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Kverneland ServiceCentre</a:t>
            </a:r>
          </a:p>
        </p:txBody>
      </p:sp>
      <p:pic>
        <p:nvPicPr>
          <p:cNvPr id="7" name="Content Placeholder 6">
            <a:extLst>
              <a:ext uri="{FF2B5EF4-FFF2-40B4-BE49-F238E27FC236}">
                <a16:creationId xmlns:a16="http://schemas.microsoft.com/office/drawing/2014/main" id="{0759B428-D2B4-843D-BFB9-157A7EBF5CCB}"/>
              </a:ext>
            </a:extLst>
          </p:cNvPr>
          <p:cNvPicPr>
            <a:picLocks noGrp="1" noChangeAspect="1"/>
          </p:cNvPicPr>
          <p:nvPr>
            <p:ph idx="10"/>
          </p:nvPr>
        </p:nvPicPr>
        <p:blipFill>
          <a:blip r:embed="rId2"/>
          <a:stretch>
            <a:fillRect/>
          </a:stretch>
        </p:blipFill>
        <p:spPr>
          <a:xfrm>
            <a:off x="1820334" y="1708150"/>
            <a:ext cx="5503333" cy="3095625"/>
          </a:xfrm>
          <a:ln>
            <a:solidFill>
              <a:schemeClr val="tx1"/>
            </a:solidFill>
          </a:ln>
        </p:spPr>
      </p:pic>
    </p:spTree>
    <p:extLst>
      <p:ext uri="{BB962C8B-B14F-4D97-AF65-F5344CB8AC3E}">
        <p14:creationId xmlns:p14="http://schemas.microsoft.com/office/powerpoint/2010/main" val="417029897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Kverneland ServiceCentre</a:t>
            </a:r>
          </a:p>
        </p:txBody>
      </p:sp>
      <p:pic>
        <p:nvPicPr>
          <p:cNvPr id="8" name="Content Placeholder 7">
            <a:extLst>
              <a:ext uri="{FF2B5EF4-FFF2-40B4-BE49-F238E27FC236}">
                <a16:creationId xmlns:a16="http://schemas.microsoft.com/office/drawing/2014/main" id="{32722FE0-07D3-903F-EA3A-F62CA2706537}"/>
              </a:ext>
            </a:extLst>
          </p:cNvPr>
          <p:cNvPicPr>
            <a:picLocks noGrp="1" noChangeAspect="1"/>
          </p:cNvPicPr>
          <p:nvPr>
            <p:ph idx="10"/>
          </p:nvPr>
        </p:nvPicPr>
        <p:blipFill>
          <a:blip r:embed="rId2"/>
          <a:stretch>
            <a:fillRect/>
          </a:stretch>
        </p:blipFill>
        <p:spPr>
          <a:xfrm>
            <a:off x="1820334" y="1708150"/>
            <a:ext cx="5503333" cy="3095625"/>
          </a:xfrm>
          <a:ln>
            <a:solidFill>
              <a:schemeClr val="tx1"/>
            </a:solidFill>
          </a:ln>
        </p:spPr>
      </p:pic>
    </p:spTree>
    <p:extLst>
      <p:ext uri="{BB962C8B-B14F-4D97-AF65-F5344CB8AC3E}">
        <p14:creationId xmlns:p14="http://schemas.microsoft.com/office/powerpoint/2010/main" val="31798565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A16E-EB51-15A6-3BDC-43AA446C4F39}"/>
              </a:ext>
            </a:extLst>
          </p:cNvPr>
          <p:cNvSpPr>
            <a:spLocks noGrp="1"/>
          </p:cNvSpPr>
          <p:nvPr>
            <p:ph type="ctrTitle"/>
          </p:nvPr>
        </p:nvSpPr>
        <p:spPr/>
        <p:txBody>
          <a:bodyPr/>
          <a:lstStyle/>
          <a:p>
            <a:r>
              <a:rPr lang="en-GB" dirty="0"/>
              <a:t>Moving forward</a:t>
            </a:r>
          </a:p>
        </p:txBody>
      </p:sp>
      <p:sp>
        <p:nvSpPr>
          <p:cNvPr id="3" name="Subtitle 2">
            <a:extLst>
              <a:ext uri="{FF2B5EF4-FFF2-40B4-BE49-F238E27FC236}">
                <a16:creationId xmlns:a16="http://schemas.microsoft.com/office/drawing/2014/main" id="{FE8FC579-2D40-2A3C-794F-0CC12695FE16}"/>
              </a:ext>
            </a:extLst>
          </p:cNvPr>
          <p:cNvSpPr>
            <a:spLocks noGrp="1"/>
          </p:cNvSpPr>
          <p:nvPr>
            <p:ph type="subTitle" idx="1"/>
          </p:nvPr>
        </p:nvSpPr>
        <p:spPr/>
        <p:txBody>
          <a:bodyPr/>
          <a:lstStyle/>
          <a:p>
            <a:r>
              <a:rPr lang="en-GB" dirty="0"/>
              <a:t>Kverneland ServiceCentre</a:t>
            </a:r>
          </a:p>
        </p:txBody>
      </p:sp>
      <p:graphicFrame>
        <p:nvGraphicFramePr>
          <p:cNvPr id="5" name="Content Placeholder 4">
            <a:extLst>
              <a:ext uri="{FF2B5EF4-FFF2-40B4-BE49-F238E27FC236}">
                <a16:creationId xmlns:a16="http://schemas.microsoft.com/office/drawing/2014/main" id="{6A76AAA4-08EC-61B6-B1DB-1E0EA3D7988D}"/>
              </a:ext>
            </a:extLst>
          </p:cNvPr>
          <p:cNvGraphicFramePr>
            <a:graphicFrameLocks noGrp="1"/>
          </p:cNvGraphicFramePr>
          <p:nvPr>
            <p:ph idx="10"/>
            <p:extLst>
              <p:ext uri="{D42A27DB-BD31-4B8C-83A1-F6EECF244321}">
                <p14:modId xmlns:p14="http://schemas.microsoft.com/office/powerpoint/2010/main" val="2294286017"/>
              </p:ext>
            </p:extLst>
          </p:nvPr>
        </p:nvGraphicFramePr>
        <p:xfrm>
          <a:off x="719138" y="1708150"/>
          <a:ext cx="7705725" cy="3095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734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(Kverneland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Kverneland ServiceCentre</a:t>
            </a:r>
          </a:p>
        </p:txBody>
      </p:sp>
      <p:pic>
        <p:nvPicPr>
          <p:cNvPr id="7" name="Content Placeholder 6" descr="A screenshot of a remote service&#10;&#10;Description automatically generated">
            <a:extLst>
              <a:ext uri="{FF2B5EF4-FFF2-40B4-BE49-F238E27FC236}">
                <a16:creationId xmlns:a16="http://schemas.microsoft.com/office/drawing/2014/main" id="{37B65B34-C8DC-3B67-C23B-5ED49686D253}"/>
              </a:ext>
            </a:extLst>
          </p:cNvPr>
          <p:cNvPicPr>
            <a:picLocks noGrp="1" noChangeAspect="1"/>
          </p:cNvPicPr>
          <p:nvPr>
            <p:ph idx="10"/>
          </p:nvPr>
        </p:nvPicPr>
        <p:blipFill>
          <a:blip r:embed="rId2"/>
          <a:stretch>
            <a:fillRect/>
          </a:stretch>
        </p:blipFill>
        <p:spPr>
          <a:xfrm>
            <a:off x="2772156" y="1969706"/>
            <a:ext cx="3599688" cy="2572512"/>
          </a:xfrm>
          <a:ln>
            <a:solidFill>
              <a:schemeClr val="accent1"/>
            </a:solidFill>
          </a:ln>
        </p:spPr>
      </p:pic>
    </p:spTree>
    <p:extLst>
      <p:ext uri="{BB962C8B-B14F-4D97-AF65-F5344CB8AC3E}">
        <p14:creationId xmlns:p14="http://schemas.microsoft.com/office/powerpoint/2010/main" val="425165123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Kverneland ServiceCentre</a:t>
            </a:r>
          </a:p>
        </p:txBody>
      </p:sp>
      <p:pic>
        <p:nvPicPr>
          <p:cNvPr id="7" name="Content Placeholder 6">
            <a:extLst>
              <a:ext uri="{FF2B5EF4-FFF2-40B4-BE49-F238E27FC236}">
                <a16:creationId xmlns:a16="http://schemas.microsoft.com/office/drawing/2014/main" id="{3403A358-DEFD-06C6-41D5-63529065D0B5}"/>
              </a:ext>
            </a:extLst>
          </p:cNvPr>
          <p:cNvPicPr>
            <a:picLocks noGrp="1" noChangeAspect="1"/>
          </p:cNvPicPr>
          <p:nvPr>
            <p:ph idx="10"/>
          </p:nvPr>
        </p:nvPicPr>
        <p:blipFill>
          <a:blip r:embed="rId2"/>
          <a:stretch>
            <a:fillRect/>
          </a:stretch>
        </p:blipFill>
        <p:spPr>
          <a:xfrm>
            <a:off x="1820334" y="1708150"/>
            <a:ext cx="5503333" cy="3095625"/>
          </a:xfrm>
          <a:ln>
            <a:solidFill>
              <a:schemeClr val="tx1"/>
            </a:solidFill>
          </a:ln>
        </p:spPr>
      </p:pic>
    </p:spTree>
    <p:extLst>
      <p:ext uri="{BB962C8B-B14F-4D97-AF65-F5344CB8AC3E}">
        <p14:creationId xmlns:p14="http://schemas.microsoft.com/office/powerpoint/2010/main" val="372631630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(Kverneland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Kverneland ServiceCentre</a:t>
            </a:r>
          </a:p>
        </p:txBody>
      </p:sp>
      <p:pic>
        <p:nvPicPr>
          <p:cNvPr id="8" name="Content Placeholder 7" descr="A screenshot of a computer&#10;&#10;Description automatically generated">
            <a:extLst>
              <a:ext uri="{FF2B5EF4-FFF2-40B4-BE49-F238E27FC236}">
                <a16:creationId xmlns:a16="http://schemas.microsoft.com/office/drawing/2014/main" id="{E426BB16-6FDD-0632-AC8D-5DFF0957E56D}"/>
              </a:ext>
            </a:extLst>
          </p:cNvPr>
          <p:cNvPicPr>
            <a:picLocks noGrp="1" noChangeAspect="1"/>
          </p:cNvPicPr>
          <p:nvPr>
            <p:ph idx="10"/>
          </p:nvPr>
        </p:nvPicPr>
        <p:blipFill>
          <a:blip r:embed="rId3"/>
          <a:stretch>
            <a:fillRect/>
          </a:stretch>
        </p:blipFill>
        <p:spPr>
          <a:xfrm>
            <a:off x="2772156" y="1971230"/>
            <a:ext cx="3599688" cy="2569464"/>
          </a:xfrm>
          <a:ln>
            <a:solidFill>
              <a:schemeClr val="accent1"/>
            </a:solidFill>
          </a:ln>
        </p:spPr>
      </p:pic>
    </p:spTree>
    <p:extLst>
      <p:ext uri="{BB962C8B-B14F-4D97-AF65-F5344CB8AC3E}">
        <p14:creationId xmlns:p14="http://schemas.microsoft.com/office/powerpoint/2010/main" val="179114289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Connected devices</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Kverneland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Kverneland ServiceCentre</a:t>
            </a:r>
          </a:p>
          <a:p>
            <a:pPr marL="0" indent="0">
              <a:buNone/>
            </a:pPr>
            <a:r>
              <a:rPr lang="en-GB" dirty="0"/>
              <a:t>Number of devices (ECU) connected is on the left menu.</a:t>
            </a:r>
          </a:p>
          <a:p>
            <a:pPr marL="0" indent="0">
              <a:buNone/>
            </a:pPr>
            <a:r>
              <a:rPr lang="en-GB" dirty="0"/>
              <a:t>On the main menu (Start Service) they are detailed. ECU corresponding to the same device are grouped (Group ECUs). Non Kverneland devices are hidden by default.</a:t>
            </a:r>
          </a:p>
          <a:p>
            <a:pPr marL="0" indent="0">
              <a:buNone/>
            </a:pPr>
            <a:r>
              <a:rPr lang="en-GB" dirty="0"/>
              <a:t>Click on the device expands the menu to the different functionality's pages.</a:t>
            </a:r>
          </a:p>
          <a:p>
            <a:pPr marL="0" indent="0">
              <a:buNone/>
            </a:pPr>
            <a:endParaRPr lang="en-GB" dirty="0"/>
          </a:p>
          <a:p>
            <a:pPr marL="0" indent="0">
              <a:buNone/>
            </a:pPr>
            <a:endParaRPr lang="en-GB" dirty="0"/>
          </a:p>
        </p:txBody>
      </p:sp>
      <p:pic>
        <p:nvPicPr>
          <p:cNvPr id="7" name="Content Placeholder 6">
            <a:extLst>
              <a:ext uri="{FF2B5EF4-FFF2-40B4-BE49-F238E27FC236}">
                <a16:creationId xmlns:a16="http://schemas.microsoft.com/office/drawing/2014/main" id="{FBAB665F-3506-E1DE-B2A1-0922BB82BFD0}"/>
              </a:ext>
            </a:extLst>
          </p:cNvPr>
          <p:cNvPicPr>
            <a:picLocks noGrp="1" noChangeAspect="1"/>
          </p:cNvPicPr>
          <p:nvPr>
            <p:ph idx="11"/>
          </p:nvPr>
        </p:nvPicPr>
        <p:blipFill>
          <a:blip r:embed="rId2"/>
          <a:stretch>
            <a:fillRect/>
          </a:stretch>
        </p:blipFill>
        <p:spPr>
          <a:xfrm>
            <a:off x="4716463" y="1692374"/>
            <a:ext cx="3959225" cy="2227064"/>
          </a:xfrm>
          <a:ln>
            <a:solidFill>
              <a:schemeClr val="tx1"/>
            </a:solidFill>
          </a:ln>
        </p:spPr>
      </p:pic>
    </p:spTree>
    <p:extLst>
      <p:ext uri="{BB962C8B-B14F-4D97-AF65-F5344CB8AC3E}">
        <p14:creationId xmlns:p14="http://schemas.microsoft.com/office/powerpoint/2010/main" val="365760341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Connected devices</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Kverneland ServiceCentre</a:t>
            </a:r>
          </a:p>
        </p:txBody>
      </p:sp>
      <p:sp>
        <p:nvSpPr>
          <p:cNvPr id="5" name="Content Placeholder 4">
            <a:extLst>
              <a:ext uri="{FF2B5EF4-FFF2-40B4-BE49-F238E27FC236}">
                <a16:creationId xmlns:a16="http://schemas.microsoft.com/office/drawing/2014/main" id="{E5B7760D-69AE-4013-E69B-C316A60B3E74}"/>
              </a:ext>
            </a:extLst>
          </p:cNvPr>
          <p:cNvSpPr>
            <a:spLocks noGrp="1"/>
          </p:cNvSpPr>
          <p:nvPr>
            <p:ph idx="10"/>
          </p:nvPr>
        </p:nvSpPr>
        <p:spPr/>
        <p:txBody>
          <a:bodyPr/>
          <a:lstStyle/>
          <a:p>
            <a:pPr marL="0" indent="0">
              <a:buNone/>
            </a:pPr>
            <a:r>
              <a:rPr lang="en-GB" b="1" dirty="0">
                <a:solidFill>
                  <a:schemeClr val="accent1"/>
                </a:solidFill>
              </a:rPr>
              <a:t>IsoMatch TopService</a:t>
            </a:r>
            <a:endParaRPr lang="en-GB" dirty="0"/>
          </a:p>
          <a:p>
            <a:pPr marL="0" indent="0">
              <a:buNone/>
            </a:pPr>
            <a:r>
              <a:rPr lang="en-GB" dirty="0"/>
              <a:t>A list is shown on the “Diagnostics” page showing the connected ISOBUS Nodes. No option to group ECUs from the same device. Non Kverneland devices are hidden by default.</a:t>
            </a:r>
          </a:p>
          <a:p>
            <a:pPr marL="0" indent="0">
              <a:buNone/>
            </a:pPr>
            <a:r>
              <a:rPr lang="en-GB" dirty="0"/>
              <a:t>Left menu is the access to the application functionalities (not for each device specifically).</a:t>
            </a:r>
          </a:p>
        </p:txBody>
      </p:sp>
      <p:pic>
        <p:nvPicPr>
          <p:cNvPr id="9" name="Content Placeholder 8">
            <a:extLst>
              <a:ext uri="{FF2B5EF4-FFF2-40B4-BE49-F238E27FC236}">
                <a16:creationId xmlns:a16="http://schemas.microsoft.com/office/drawing/2014/main" id="{CE5BD22A-5F92-511A-A829-7B792F550C9C}"/>
              </a:ext>
            </a:extLst>
          </p:cNvPr>
          <p:cNvPicPr>
            <a:picLocks noGrp="1" noChangeAspect="1"/>
          </p:cNvPicPr>
          <p:nvPr>
            <p:ph idx="11"/>
          </p:nvPr>
        </p:nvPicPr>
        <p:blipFill>
          <a:blip r:embed="rId2"/>
          <a:stretch>
            <a:fillRect/>
          </a:stretch>
        </p:blipFill>
        <p:spPr>
          <a:xfrm>
            <a:off x="4722813" y="1954015"/>
            <a:ext cx="3708400" cy="2603894"/>
          </a:xfrm>
          <a:prstGeom prst="rect">
            <a:avLst/>
          </a:prstGeom>
          <a:ln>
            <a:solidFill>
              <a:schemeClr val="tx1"/>
            </a:solidFill>
          </a:ln>
        </p:spPr>
      </p:pic>
    </p:spTree>
    <p:extLst>
      <p:ext uri="{BB962C8B-B14F-4D97-AF65-F5344CB8AC3E}">
        <p14:creationId xmlns:p14="http://schemas.microsoft.com/office/powerpoint/2010/main" val="25607420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CAN tracing</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Kverneland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Kverneland ServiceCentre</a:t>
            </a:r>
          </a:p>
          <a:p>
            <a:pPr marL="0" indent="0">
              <a:buNone/>
            </a:pPr>
            <a:r>
              <a:rPr lang="en-GB" dirty="0"/>
              <a:t>CAN tracing is on the left menu.</a:t>
            </a:r>
          </a:p>
          <a:p>
            <a:pPr marL="0" indent="0">
              <a:buNone/>
            </a:pPr>
            <a:r>
              <a:rPr lang="en-GB" dirty="0"/>
              <a:t>While CAN tracing Kverneland ServiceCentre can still be used for other diagnostic purposes.</a:t>
            </a:r>
          </a:p>
        </p:txBody>
      </p:sp>
      <p:pic>
        <p:nvPicPr>
          <p:cNvPr id="13" name="Content Placeholder 12">
            <a:extLst>
              <a:ext uri="{FF2B5EF4-FFF2-40B4-BE49-F238E27FC236}">
                <a16:creationId xmlns:a16="http://schemas.microsoft.com/office/drawing/2014/main" id="{1B005673-2812-38B7-A99E-5F48D4A2A6C5}"/>
              </a:ext>
            </a:extLst>
          </p:cNvPr>
          <p:cNvPicPr>
            <a:picLocks noGrp="1" noChangeAspect="1"/>
          </p:cNvPicPr>
          <p:nvPr>
            <p:ph idx="11"/>
          </p:nvPr>
        </p:nvPicPr>
        <p:blipFill>
          <a:blip r:embed="rId2"/>
          <a:stretch>
            <a:fillRect/>
          </a:stretch>
        </p:blipFill>
        <p:spPr>
          <a:xfrm>
            <a:off x="5222051" y="2909888"/>
            <a:ext cx="2697224" cy="1893887"/>
          </a:xfrm>
          <a:prstGeom prst="rect">
            <a:avLst/>
          </a:prstGeom>
          <a:ln>
            <a:solidFill>
              <a:schemeClr val="tx1"/>
            </a:solidFill>
          </a:ln>
        </p:spPr>
      </p:pic>
      <p:pic>
        <p:nvPicPr>
          <p:cNvPr id="7" name="Content Placeholder 6">
            <a:extLst>
              <a:ext uri="{FF2B5EF4-FFF2-40B4-BE49-F238E27FC236}">
                <a16:creationId xmlns:a16="http://schemas.microsoft.com/office/drawing/2014/main" id="{6C66DEAC-4B5A-011B-15BC-FE36B4909945}"/>
              </a:ext>
            </a:extLst>
          </p:cNvPr>
          <p:cNvPicPr>
            <a:picLocks noGrp="1" noChangeAspect="1"/>
          </p:cNvPicPr>
          <p:nvPr>
            <p:ph idx="12"/>
          </p:nvPr>
        </p:nvPicPr>
        <p:blipFill>
          <a:blip r:embed="rId3"/>
          <a:stretch>
            <a:fillRect/>
          </a:stretch>
        </p:blipFill>
        <p:spPr>
          <a:xfrm>
            <a:off x="889883" y="2909888"/>
            <a:ext cx="3366910" cy="1893887"/>
          </a:xfrm>
          <a:ln>
            <a:solidFill>
              <a:schemeClr val="tx1"/>
            </a:solidFill>
          </a:ln>
        </p:spPr>
      </p:pic>
      <p:sp>
        <p:nvSpPr>
          <p:cNvPr id="45" name="Content Placeholder 44">
            <a:extLst>
              <a:ext uri="{FF2B5EF4-FFF2-40B4-BE49-F238E27FC236}">
                <a16:creationId xmlns:a16="http://schemas.microsoft.com/office/drawing/2014/main" id="{6EB75BCD-DEDE-502F-74BE-4DD77D7BB37A}"/>
              </a:ext>
            </a:extLst>
          </p:cNvPr>
          <p:cNvSpPr>
            <a:spLocks noGrp="1"/>
          </p:cNvSpPr>
          <p:nvPr>
            <p:ph idx="13"/>
          </p:nvPr>
        </p:nvSpPr>
        <p:spPr/>
        <p:txBody>
          <a:bodyPr/>
          <a:lstStyle/>
          <a:p>
            <a:pPr marL="0" indent="0">
              <a:buNone/>
            </a:pPr>
            <a:r>
              <a:rPr lang="en-GB" b="1" dirty="0">
                <a:solidFill>
                  <a:schemeClr val="accent1"/>
                </a:solidFill>
              </a:rPr>
              <a:t>IsoMatch TopService</a:t>
            </a:r>
          </a:p>
          <a:p>
            <a:pPr marL="0" indent="0">
              <a:buNone/>
            </a:pPr>
            <a:r>
              <a:rPr lang="en-GB" dirty="0"/>
              <a:t>CAN tracing can be found under “Activity Log”</a:t>
            </a:r>
          </a:p>
          <a:p>
            <a:pPr marL="0" indent="0">
              <a:buNone/>
            </a:pPr>
            <a:r>
              <a:rPr lang="en-GB" dirty="0"/>
              <a:t>CAN tracing can be viewed live (not supported in Kverneland ServiceCentre).</a:t>
            </a:r>
          </a:p>
          <a:p>
            <a:endParaRPr lang="en-GB" dirty="0"/>
          </a:p>
        </p:txBody>
      </p:sp>
      <p:sp>
        <p:nvSpPr>
          <p:cNvPr id="11" name="Arrow: Right 10">
            <a:extLst>
              <a:ext uri="{FF2B5EF4-FFF2-40B4-BE49-F238E27FC236}">
                <a16:creationId xmlns:a16="http://schemas.microsoft.com/office/drawing/2014/main" id="{7FEEF1EB-2261-42EC-A743-41F09760C3CA}"/>
              </a:ext>
            </a:extLst>
          </p:cNvPr>
          <p:cNvSpPr/>
          <p:nvPr/>
        </p:nvSpPr>
        <p:spPr bwMode="auto">
          <a:xfrm>
            <a:off x="489096" y="3461553"/>
            <a:ext cx="275498" cy="152400"/>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350572171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Flashing new software</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Kverneland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Kverneland ServiceCentre</a:t>
            </a:r>
          </a:p>
          <a:p>
            <a:pPr marL="0" indent="0">
              <a:buNone/>
            </a:pPr>
            <a:r>
              <a:rPr lang="en-GB" dirty="0"/>
              <a:t>Flashing is in the device’s dropdown menu.</a:t>
            </a:r>
          </a:p>
          <a:p>
            <a:pPr marL="0" indent="0">
              <a:buNone/>
            </a:pPr>
            <a:r>
              <a:rPr lang="en-GB" dirty="0"/>
              <a:t>Only compatible software versions are shown.</a:t>
            </a:r>
          </a:p>
          <a:p>
            <a:pPr marL="0" indent="0">
              <a:buNone/>
            </a:pPr>
            <a:r>
              <a:rPr lang="en-GB" dirty="0"/>
              <a:t>Only available with local connection.</a:t>
            </a:r>
          </a:p>
        </p:txBody>
      </p:sp>
      <p:pic>
        <p:nvPicPr>
          <p:cNvPr id="12" name="Content Placeholder 11">
            <a:extLst>
              <a:ext uri="{FF2B5EF4-FFF2-40B4-BE49-F238E27FC236}">
                <a16:creationId xmlns:a16="http://schemas.microsoft.com/office/drawing/2014/main" id="{F4833FC3-81B3-EBBD-524A-28D1A3670511}"/>
              </a:ext>
            </a:extLst>
          </p:cNvPr>
          <p:cNvPicPr>
            <a:picLocks noGrp="1" noChangeAspect="1"/>
          </p:cNvPicPr>
          <p:nvPr>
            <p:ph idx="11"/>
          </p:nvPr>
        </p:nvPicPr>
        <p:blipFill>
          <a:blip r:embed="rId2"/>
          <a:stretch>
            <a:fillRect/>
          </a:stretch>
        </p:blipFill>
        <p:spPr>
          <a:xfrm>
            <a:off x="5222051" y="2909888"/>
            <a:ext cx="2697224" cy="1893887"/>
          </a:xfrm>
          <a:prstGeom prst="rect">
            <a:avLst/>
          </a:prstGeom>
          <a:ln>
            <a:solidFill>
              <a:schemeClr val="tx1"/>
            </a:solidFill>
          </a:ln>
        </p:spPr>
      </p:pic>
      <p:pic>
        <p:nvPicPr>
          <p:cNvPr id="8" name="Content Placeholder 7">
            <a:extLst>
              <a:ext uri="{FF2B5EF4-FFF2-40B4-BE49-F238E27FC236}">
                <a16:creationId xmlns:a16="http://schemas.microsoft.com/office/drawing/2014/main" id="{14B01A65-86D3-C6ED-4F60-E1C919D118EB}"/>
              </a:ext>
            </a:extLst>
          </p:cNvPr>
          <p:cNvPicPr>
            <a:picLocks noGrp="1" noChangeAspect="1"/>
          </p:cNvPicPr>
          <p:nvPr>
            <p:ph idx="12"/>
          </p:nvPr>
        </p:nvPicPr>
        <p:blipFill>
          <a:blip r:embed="rId3"/>
          <a:stretch>
            <a:fillRect/>
          </a:stretch>
        </p:blipFill>
        <p:spPr>
          <a:xfrm>
            <a:off x="892513" y="2909888"/>
            <a:ext cx="3361649" cy="1893887"/>
          </a:xfrm>
          <a:ln>
            <a:solidFill>
              <a:schemeClr val="tx1"/>
            </a:solidFill>
          </a:ln>
        </p:spPr>
      </p:pic>
      <p:sp>
        <p:nvSpPr>
          <p:cNvPr id="45" name="Content Placeholder 44">
            <a:extLst>
              <a:ext uri="{FF2B5EF4-FFF2-40B4-BE49-F238E27FC236}">
                <a16:creationId xmlns:a16="http://schemas.microsoft.com/office/drawing/2014/main" id="{6EB75BCD-DEDE-502F-74BE-4DD77D7BB37A}"/>
              </a:ext>
            </a:extLst>
          </p:cNvPr>
          <p:cNvSpPr>
            <a:spLocks noGrp="1"/>
          </p:cNvSpPr>
          <p:nvPr>
            <p:ph idx="13"/>
          </p:nvPr>
        </p:nvSpPr>
        <p:spPr/>
        <p:txBody>
          <a:bodyPr/>
          <a:lstStyle/>
          <a:p>
            <a:pPr marL="0" indent="0">
              <a:buNone/>
            </a:pPr>
            <a:r>
              <a:rPr lang="en-GB" b="1" dirty="0">
                <a:solidFill>
                  <a:schemeClr val="accent1"/>
                </a:solidFill>
              </a:rPr>
              <a:t>IsoMatch TopService</a:t>
            </a:r>
          </a:p>
          <a:p>
            <a:pPr marL="0" indent="0">
              <a:buNone/>
            </a:pPr>
            <a:r>
              <a:rPr lang="en-GB" dirty="0"/>
              <a:t>ECUs can be updated on the “Updates” page.</a:t>
            </a:r>
          </a:p>
          <a:p>
            <a:pPr marL="0" indent="0">
              <a:buNone/>
            </a:pPr>
            <a:r>
              <a:rPr lang="en-GB" dirty="0"/>
              <a:t>After selecting a software version or updating to the latest a bar shows the updating process</a:t>
            </a:r>
          </a:p>
          <a:p>
            <a:endParaRPr lang="en-GB" dirty="0"/>
          </a:p>
        </p:txBody>
      </p:sp>
    </p:spTree>
    <p:extLst>
      <p:ext uri="{BB962C8B-B14F-4D97-AF65-F5344CB8AC3E}">
        <p14:creationId xmlns:p14="http://schemas.microsoft.com/office/powerpoint/2010/main" val="138274147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Parameters</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Kverneland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Kverneland ServiceCentre</a:t>
            </a:r>
          </a:p>
          <a:p>
            <a:pPr marL="0" indent="0">
              <a:buNone/>
            </a:pPr>
            <a:r>
              <a:rPr lang="en-GB" dirty="0"/>
              <a:t>Parameters function is in the device’s dropdown menu.</a:t>
            </a:r>
          </a:p>
          <a:p>
            <a:pPr marL="0" indent="0">
              <a:buNone/>
            </a:pPr>
            <a:r>
              <a:rPr lang="en-GB" dirty="0"/>
              <a:t>All parameters are loaded in one operation. Locks and pencils indicate what you can edit based on access level.</a:t>
            </a:r>
          </a:p>
          <a:p>
            <a:pPr marL="0" indent="0">
              <a:buNone/>
            </a:pPr>
            <a:r>
              <a:rPr lang="en-GB" dirty="0"/>
              <a:t>It is possible to save the complete list of parameters and reset them to the default values.</a:t>
            </a:r>
          </a:p>
          <a:p>
            <a:pPr marL="0" indent="0">
              <a:buNone/>
            </a:pPr>
            <a:endParaRPr lang="en-GB" dirty="0"/>
          </a:p>
          <a:p>
            <a:pPr marL="0" indent="0">
              <a:buNone/>
            </a:pPr>
            <a:endParaRPr lang="en-GB" dirty="0"/>
          </a:p>
        </p:txBody>
      </p:sp>
      <p:pic>
        <p:nvPicPr>
          <p:cNvPr id="7" name="Content Placeholder 6">
            <a:extLst>
              <a:ext uri="{FF2B5EF4-FFF2-40B4-BE49-F238E27FC236}">
                <a16:creationId xmlns:a16="http://schemas.microsoft.com/office/drawing/2014/main" id="{EE7BEDB1-09F4-3BE8-5983-2308FE7EDE50}"/>
              </a:ext>
            </a:extLst>
          </p:cNvPr>
          <p:cNvPicPr>
            <a:picLocks noGrp="1" noChangeAspect="1"/>
          </p:cNvPicPr>
          <p:nvPr>
            <p:ph idx="11"/>
          </p:nvPr>
        </p:nvPicPr>
        <p:blipFill>
          <a:blip r:embed="rId2"/>
          <a:stretch>
            <a:fillRect/>
          </a:stretch>
        </p:blipFill>
        <p:spPr>
          <a:xfrm>
            <a:off x="4722813" y="2212975"/>
            <a:ext cx="3708400" cy="2085974"/>
          </a:xfrm>
          <a:ln>
            <a:solidFill>
              <a:schemeClr val="tx1"/>
            </a:solidFill>
          </a:ln>
        </p:spPr>
      </p:pic>
    </p:spTree>
    <p:extLst>
      <p:ext uri="{BB962C8B-B14F-4D97-AF65-F5344CB8AC3E}">
        <p14:creationId xmlns:p14="http://schemas.microsoft.com/office/powerpoint/2010/main" val="278519179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Parameters</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Kverneland ServiceCentre</a:t>
            </a:r>
          </a:p>
        </p:txBody>
      </p:sp>
      <p:sp>
        <p:nvSpPr>
          <p:cNvPr id="5" name="Content Placeholder 4">
            <a:extLst>
              <a:ext uri="{FF2B5EF4-FFF2-40B4-BE49-F238E27FC236}">
                <a16:creationId xmlns:a16="http://schemas.microsoft.com/office/drawing/2014/main" id="{E5B7760D-69AE-4013-E69B-C316A60B3E74}"/>
              </a:ext>
            </a:extLst>
          </p:cNvPr>
          <p:cNvSpPr>
            <a:spLocks noGrp="1"/>
          </p:cNvSpPr>
          <p:nvPr>
            <p:ph idx="10"/>
          </p:nvPr>
        </p:nvSpPr>
        <p:spPr/>
        <p:txBody>
          <a:bodyPr/>
          <a:lstStyle/>
          <a:p>
            <a:pPr marL="0" indent="0">
              <a:buNone/>
            </a:pPr>
            <a:r>
              <a:rPr lang="en-GB" b="1" dirty="0">
                <a:solidFill>
                  <a:schemeClr val="accent1"/>
                </a:solidFill>
              </a:rPr>
              <a:t>IsoMatch TopService</a:t>
            </a:r>
            <a:endParaRPr lang="en-GB" dirty="0"/>
          </a:p>
          <a:p>
            <a:pPr marL="0" indent="0">
              <a:buNone/>
            </a:pPr>
            <a:r>
              <a:rPr lang="en-GB" dirty="0"/>
              <a:t>Parameters can be viewed and edited on the “Parameters” diagnostics page.</a:t>
            </a:r>
          </a:p>
          <a:p>
            <a:pPr marL="0" indent="0">
              <a:buNone/>
            </a:pPr>
            <a:r>
              <a:rPr lang="en-GB" dirty="0"/>
              <a:t>Device has to be selected on the menu on top.</a:t>
            </a:r>
          </a:p>
          <a:p>
            <a:pPr marL="0" indent="0">
              <a:buNone/>
            </a:pPr>
            <a:r>
              <a:rPr lang="en-GB" dirty="0"/>
              <a:t>The parameters are loaded one at a time. Colours indicate what you can edit based on access level.</a:t>
            </a:r>
          </a:p>
          <a:p>
            <a:pPr marL="0" indent="0">
              <a:buNone/>
            </a:pPr>
            <a:r>
              <a:rPr lang="en-GB" dirty="0"/>
              <a:t>Complete list of parameters can be saved and reset to the default values.</a:t>
            </a:r>
          </a:p>
        </p:txBody>
      </p:sp>
      <p:pic>
        <p:nvPicPr>
          <p:cNvPr id="7" name="Content Placeholder 6">
            <a:extLst>
              <a:ext uri="{FF2B5EF4-FFF2-40B4-BE49-F238E27FC236}">
                <a16:creationId xmlns:a16="http://schemas.microsoft.com/office/drawing/2014/main" id="{EA826C06-E68C-8016-5EE7-29E071A58F2D}"/>
              </a:ext>
            </a:extLst>
          </p:cNvPr>
          <p:cNvPicPr>
            <a:picLocks noGrp="1" noChangeAspect="1"/>
          </p:cNvPicPr>
          <p:nvPr>
            <p:ph idx="11"/>
          </p:nvPr>
        </p:nvPicPr>
        <p:blipFill>
          <a:blip r:embed="rId2"/>
          <a:stretch>
            <a:fillRect/>
          </a:stretch>
        </p:blipFill>
        <p:spPr>
          <a:xfrm>
            <a:off x="4722813" y="1954015"/>
            <a:ext cx="3708400" cy="2603894"/>
          </a:xfrm>
          <a:prstGeom prst="rect">
            <a:avLst/>
          </a:prstGeom>
          <a:ln>
            <a:solidFill>
              <a:schemeClr val="tx1"/>
            </a:solidFill>
          </a:ln>
        </p:spPr>
      </p:pic>
    </p:spTree>
    <p:extLst>
      <p:ext uri="{BB962C8B-B14F-4D97-AF65-F5344CB8AC3E}">
        <p14:creationId xmlns:p14="http://schemas.microsoft.com/office/powerpoint/2010/main" val="252695322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Errors and Events</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Kverneland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Kverneland ServiceCentre</a:t>
            </a:r>
          </a:p>
          <a:p>
            <a:pPr marL="0" indent="0">
              <a:buNone/>
            </a:pPr>
            <a:r>
              <a:rPr lang="en-GB" dirty="0"/>
              <a:t>Errors and Events function is in the dropdown menu of each device.</a:t>
            </a:r>
          </a:p>
          <a:p>
            <a:pPr marL="0" indent="0">
              <a:buNone/>
            </a:pPr>
            <a:r>
              <a:rPr lang="en-GB" dirty="0"/>
              <a:t>Occurrences can be reset to 0 and exported.</a:t>
            </a:r>
          </a:p>
        </p:txBody>
      </p:sp>
      <p:pic>
        <p:nvPicPr>
          <p:cNvPr id="9" name="Content Placeholder 8">
            <a:extLst>
              <a:ext uri="{FF2B5EF4-FFF2-40B4-BE49-F238E27FC236}">
                <a16:creationId xmlns:a16="http://schemas.microsoft.com/office/drawing/2014/main" id="{69A6AE17-28AB-671E-80F8-A0BDEA99809A}"/>
              </a:ext>
            </a:extLst>
          </p:cNvPr>
          <p:cNvPicPr>
            <a:picLocks noGrp="1" noChangeAspect="1"/>
          </p:cNvPicPr>
          <p:nvPr>
            <p:ph idx="11"/>
          </p:nvPr>
        </p:nvPicPr>
        <p:blipFill>
          <a:blip r:embed="rId2"/>
          <a:stretch>
            <a:fillRect/>
          </a:stretch>
        </p:blipFill>
        <p:spPr>
          <a:xfrm>
            <a:off x="5222051" y="2909888"/>
            <a:ext cx="2697224" cy="1893887"/>
          </a:xfrm>
          <a:prstGeom prst="rect">
            <a:avLst/>
          </a:prstGeom>
          <a:ln>
            <a:solidFill>
              <a:schemeClr val="tx1"/>
            </a:solidFill>
          </a:ln>
        </p:spPr>
      </p:pic>
      <p:pic>
        <p:nvPicPr>
          <p:cNvPr id="6" name="Content Placeholder 5">
            <a:extLst>
              <a:ext uri="{FF2B5EF4-FFF2-40B4-BE49-F238E27FC236}">
                <a16:creationId xmlns:a16="http://schemas.microsoft.com/office/drawing/2014/main" id="{2A7655B5-9374-888F-866A-CF5D7B00D8A2}"/>
              </a:ext>
            </a:extLst>
          </p:cNvPr>
          <p:cNvPicPr>
            <a:picLocks noGrp="1" noChangeAspect="1"/>
          </p:cNvPicPr>
          <p:nvPr>
            <p:ph idx="12"/>
          </p:nvPr>
        </p:nvPicPr>
        <p:blipFill>
          <a:blip r:embed="rId3"/>
          <a:stretch>
            <a:fillRect/>
          </a:stretch>
        </p:blipFill>
        <p:spPr>
          <a:xfrm>
            <a:off x="889883" y="2909888"/>
            <a:ext cx="3366910" cy="1893887"/>
          </a:xfrm>
          <a:ln>
            <a:solidFill>
              <a:schemeClr val="tx1"/>
            </a:solidFill>
          </a:ln>
        </p:spPr>
      </p:pic>
      <p:sp>
        <p:nvSpPr>
          <p:cNvPr id="45" name="Content Placeholder 44">
            <a:extLst>
              <a:ext uri="{FF2B5EF4-FFF2-40B4-BE49-F238E27FC236}">
                <a16:creationId xmlns:a16="http://schemas.microsoft.com/office/drawing/2014/main" id="{6EB75BCD-DEDE-502F-74BE-4DD77D7BB37A}"/>
              </a:ext>
            </a:extLst>
          </p:cNvPr>
          <p:cNvSpPr>
            <a:spLocks noGrp="1"/>
          </p:cNvSpPr>
          <p:nvPr>
            <p:ph idx="13"/>
          </p:nvPr>
        </p:nvSpPr>
        <p:spPr/>
        <p:txBody>
          <a:bodyPr/>
          <a:lstStyle/>
          <a:p>
            <a:pPr marL="0" indent="0">
              <a:buNone/>
            </a:pPr>
            <a:r>
              <a:rPr lang="en-GB" b="1" dirty="0">
                <a:solidFill>
                  <a:schemeClr val="accent1"/>
                </a:solidFill>
              </a:rPr>
              <a:t>IsoMatch TopService</a:t>
            </a:r>
          </a:p>
          <a:p>
            <a:pPr marL="0" indent="0">
              <a:buNone/>
            </a:pPr>
            <a:r>
              <a:rPr lang="en-GB" dirty="0"/>
              <a:t>Errors and Events diagnostics page.</a:t>
            </a:r>
          </a:p>
          <a:p>
            <a:pPr marL="0" indent="0">
              <a:buNone/>
            </a:pPr>
            <a:r>
              <a:rPr lang="en-GB" dirty="0"/>
              <a:t>Device has to be selected on top of the page.</a:t>
            </a:r>
          </a:p>
          <a:p>
            <a:pPr marL="0" indent="0">
              <a:buNone/>
            </a:pPr>
            <a:r>
              <a:rPr lang="en-GB" dirty="0"/>
              <a:t>Occurrences can be reset to 0 and exported.</a:t>
            </a:r>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26564254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9B5B-E5EA-FC28-9142-97E8AF88CD56}"/>
              </a:ext>
            </a:extLst>
          </p:cNvPr>
          <p:cNvSpPr>
            <a:spLocks noGrp="1"/>
          </p:cNvSpPr>
          <p:nvPr>
            <p:ph type="ctrTitle"/>
          </p:nvPr>
        </p:nvSpPr>
        <p:spPr/>
        <p:txBody>
          <a:bodyPr/>
          <a:lstStyle/>
          <a:p>
            <a:r>
              <a:rPr lang="en-GB"/>
              <a:t>New Service Tool</a:t>
            </a:r>
            <a:endParaRPr lang="en-GB" dirty="0"/>
          </a:p>
        </p:txBody>
      </p:sp>
      <p:sp>
        <p:nvSpPr>
          <p:cNvPr id="3" name="Subtitle 2">
            <a:extLst>
              <a:ext uri="{FF2B5EF4-FFF2-40B4-BE49-F238E27FC236}">
                <a16:creationId xmlns:a16="http://schemas.microsoft.com/office/drawing/2014/main" id="{4F6DD336-E550-CC1D-92C4-BD7977FA69C4}"/>
              </a:ext>
            </a:extLst>
          </p:cNvPr>
          <p:cNvSpPr>
            <a:spLocks noGrp="1"/>
          </p:cNvSpPr>
          <p:nvPr>
            <p:ph type="subTitle" idx="1"/>
          </p:nvPr>
        </p:nvSpPr>
        <p:spPr/>
        <p:txBody>
          <a:bodyPr/>
          <a:lstStyle/>
          <a:p>
            <a:r>
              <a:rPr lang="en-GB" dirty="0"/>
              <a:t>Kverneland ServiceCentre</a:t>
            </a:r>
          </a:p>
        </p:txBody>
      </p:sp>
      <p:sp>
        <p:nvSpPr>
          <p:cNvPr id="5" name="Content Placeholder 4">
            <a:extLst>
              <a:ext uri="{FF2B5EF4-FFF2-40B4-BE49-F238E27FC236}">
                <a16:creationId xmlns:a16="http://schemas.microsoft.com/office/drawing/2014/main" id="{BD75E96D-A69B-8016-7A5A-7401A3868DBF}"/>
              </a:ext>
            </a:extLst>
          </p:cNvPr>
          <p:cNvSpPr>
            <a:spLocks noGrp="1"/>
          </p:cNvSpPr>
          <p:nvPr>
            <p:ph idx="10"/>
          </p:nvPr>
        </p:nvSpPr>
        <p:spPr/>
        <p:txBody>
          <a:bodyPr/>
          <a:lstStyle/>
          <a:p>
            <a:pPr marL="0" indent="0">
              <a:buNone/>
            </a:pPr>
            <a:r>
              <a:rPr lang="en-GB" dirty="0"/>
              <a:t>Kverneland ServiceCentre has been developed with a strong focus on usability and stability.</a:t>
            </a:r>
          </a:p>
          <a:p>
            <a:pPr marL="0" indent="0">
              <a:buNone/>
            </a:pPr>
            <a:endParaRPr lang="en-GB" dirty="0"/>
          </a:p>
          <a:p>
            <a:pPr marL="0" indent="0">
              <a:buNone/>
            </a:pPr>
            <a:r>
              <a:rPr lang="en-GB" dirty="0"/>
              <a:t>The application is available in two versions:</a:t>
            </a:r>
          </a:p>
          <a:p>
            <a:pPr lvl="1"/>
            <a:r>
              <a:rPr lang="en-GB" dirty="0"/>
              <a:t>Desktop: software to be installed in a Windows PC.</a:t>
            </a:r>
          </a:p>
          <a:p>
            <a:pPr lvl="1"/>
            <a:r>
              <a:rPr lang="en-GB" dirty="0"/>
              <a:t>Web: software to be used in a cloud environment with a web browser in laptops or mobile devices.</a:t>
            </a:r>
          </a:p>
          <a:p>
            <a:pPr marL="0" indent="0">
              <a:buNone/>
            </a:pPr>
            <a:endParaRPr lang="en-GB" dirty="0"/>
          </a:p>
        </p:txBody>
      </p:sp>
      <p:pic>
        <p:nvPicPr>
          <p:cNvPr id="11" name="Picture Placeholder 17">
            <a:extLst>
              <a:ext uri="{FF2B5EF4-FFF2-40B4-BE49-F238E27FC236}">
                <a16:creationId xmlns:a16="http://schemas.microsoft.com/office/drawing/2014/main" id="{A0FA49BA-3FE1-769F-9C23-13EBDF808CA0}"/>
              </a:ext>
            </a:extLst>
          </p:cNvPr>
          <p:cNvPicPr>
            <a:picLocks noGrp="1" noChangeAspect="1"/>
          </p:cNvPicPr>
          <p:nvPr>
            <p:ph type="pic" sz="quarter" idx="11"/>
          </p:nvPr>
        </p:nvPicPr>
        <p:blipFill rotWithShape="1">
          <a:blip r:embed="rId3"/>
          <a:srcRect r="8534"/>
          <a:stretch/>
        </p:blipFill>
        <p:spPr>
          <a:xfrm>
            <a:off x="6084888" y="11113"/>
            <a:ext cx="3059112" cy="4803775"/>
          </a:xfrm>
          <a:ln>
            <a:solidFill>
              <a:schemeClr val="accent1"/>
            </a:solidFill>
          </a:ln>
        </p:spPr>
      </p:pic>
    </p:spTree>
    <p:extLst>
      <p:ext uri="{BB962C8B-B14F-4D97-AF65-F5344CB8AC3E}">
        <p14:creationId xmlns:p14="http://schemas.microsoft.com/office/powerpoint/2010/main" val="182503892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19E6E4-BC1B-B8AD-3139-6C89C8F49FCB}"/>
              </a:ext>
            </a:extLst>
          </p:cNvPr>
          <p:cNvSpPr>
            <a:spLocks noGrp="1"/>
          </p:cNvSpPr>
          <p:nvPr>
            <p:ph type="ctrTitle"/>
          </p:nvPr>
        </p:nvSpPr>
        <p:spPr/>
        <p:txBody>
          <a:bodyPr/>
          <a:lstStyle/>
          <a:p>
            <a:r>
              <a:rPr lang="en-GB" dirty="0"/>
              <a:t>Diagnostic Trouble Codes</a:t>
            </a:r>
          </a:p>
        </p:txBody>
      </p:sp>
      <p:sp>
        <p:nvSpPr>
          <p:cNvPr id="9" name="Subtitle 8">
            <a:extLst>
              <a:ext uri="{FF2B5EF4-FFF2-40B4-BE49-F238E27FC236}">
                <a16:creationId xmlns:a16="http://schemas.microsoft.com/office/drawing/2014/main" id="{27EB06A4-9C41-2A80-9EE2-B17260A732D2}"/>
              </a:ext>
            </a:extLst>
          </p:cNvPr>
          <p:cNvSpPr>
            <a:spLocks noGrp="1"/>
          </p:cNvSpPr>
          <p:nvPr>
            <p:ph type="subTitle" idx="1"/>
          </p:nvPr>
        </p:nvSpPr>
        <p:spPr/>
        <p:txBody>
          <a:bodyPr/>
          <a:lstStyle/>
          <a:p>
            <a:r>
              <a:rPr lang="en-GB" dirty="0"/>
              <a:t>Kverneland ServiceCentre</a:t>
            </a:r>
          </a:p>
        </p:txBody>
      </p:sp>
      <p:sp>
        <p:nvSpPr>
          <p:cNvPr id="10" name="Content Placeholder 9">
            <a:extLst>
              <a:ext uri="{FF2B5EF4-FFF2-40B4-BE49-F238E27FC236}">
                <a16:creationId xmlns:a16="http://schemas.microsoft.com/office/drawing/2014/main" id="{349AB6A4-E96C-DBC6-03E1-561F477F9D9E}"/>
              </a:ext>
            </a:extLst>
          </p:cNvPr>
          <p:cNvSpPr>
            <a:spLocks noGrp="1"/>
          </p:cNvSpPr>
          <p:nvPr>
            <p:ph idx="10"/>
          </p:nvPr>
        </p:nvSpPr>
        <p:spPr/>
        <p:txBody>
          <a:bodyPr/>
          <a:lstStyle/>
          <a:p>
            <a:pPr marL="0" indent="0">
              <a:buNone/>
            </a:pPr>
            <a:r>
              <a:rPr lang="en-GB" b="1" dirty="0">
                <a:solidFill>
                  <a:schemeClr val="accent1"/>
                </a:solidFill>
              </a:rPr>
              <a:t>New Kverneland ServiceCentre functionality</a:t>
            </a:r>
          </a:p>
          <a:p>
            <a:pPr marL="0" indent="0">
              <a:buNone/>
            </a:pPr>
            <a:r>
              <a:rPr lang="en-GB" dirty="0"/>
              <a:t>Diagnostic Trouble Codes is in the dropdown menu of each device.</a:t>
            </a:r>
          </a:p>
          <a:p>
            <a:pPr marL="0" indent="0">
              <a:buNone/>
            </a:pPr>
            <a:r>
              <a:rPr lang="en-GB" dirty="0"/>
              <a:t>It is possible to export the list to an Excel file.</a:t>
            </a:r>
          </a:p>
          <a:p>
            <a:pPr marL="0" indent="0">
              <a:buNone/>
            </a:pPr>
            <a:r>
              <a:rPr lang="en-GB" dirty="0"/>
              <a:t>Historic data can be reset to 0 and exported (not for Active Trouble Codes).</a:t>
            </a:r>
          </a:p>
          <a:p>
            <a:pPr marL="0" indent="0">
              <a:buNone/>
            </a:pPr>
            <a:endParaRPr lang="en-GB" dirty="0"/>
          </a:p>
          <a:p>
            <a:pPr marL="0" indent="0">
              <a:buNone/>
            </a:pPr>
            <a:endParaRPr lang="en-GB" dirty="0"/>
          </a:p>
        </p:txBody>
      </p:sp>
      <p:pic>
        <p:nvPicPr>
          <p:cNvPr id="4" name="Content Placeholder 9">
            <a:extLst>
              <a:ext uri="{FF2B5EF4-FFF2-40B4-BE49-F238E27FC236}">
                <a16:creationId xmlns:a16="http://schemas.microsoft.com/office/drawing/2014/main" id="{99CE89CF-5420-3987-CF00-35684B42DC03}"/>
              </a:ext>
            </a:extLst>
          </p:cNvPr>
          <p:cNvPicPr>
            <a:picLocks noGrp="1" noChangeAspect="1"/>
          </p:cNvPicPr>
          <p:nvPr>
            <p:ph idx="11"/>
          </p:nvPr>
        </p:nvPicPr>
        <p:blipFill>
          <a:blip r:embed="rId2"/>
          <a:stretch>
            <a:fillRect/>
          </a:stretch>
        </p:blipFill>
        <p:spPr>
          <a:xfrm>
            <a:off x="4722813" y="2207852"/>
            <a:ext cx="3708400" cy="2096221"/>
          </a:xfrm>
          <a:ln>
            <a:solidFill>
              <a:schemeClr val="tx1"/>
            </a:solidFill>
          </a:ln>
        </p:spPr>
      </p:pic>
    </p:spTree>
    <p:extLst>
      <p:ext uri="{BB962C8B-B14F-4D97-AF65-F5344CB8AC3E}">
        <p14:creationId xmlns:p14="http://schemas.microsoft.com/office/powerpoint/2010/main" val="135555196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19E6E4-BC1B-B8AD-3139-6C89C8F49FCB}"/>
              </a:ext>
            </a:extLst>
          </p:cNvPr>
          <p:cNvSpPr>
            <a:spLocks noGrp="1"/>
          </p:cNvSpPr>
          <p:nvPr>
            <p:ph type="ctrTitle"/>
          </p:nvPr>
        </p:nvSpPr>
        <p:spPr/>
        <p:txBody>
          <a:bodyPr/>
          <a:lstStyle/>
          <a:p>
            <a:r>
              <a:rPr lang="en-GB" dirty="0"/>
              <a:t>Operational values</a:t>
            </a:r>
          </a:p>
        </p:txBody>
      </p:sp>
      <p:sp>
        <p:nvSpPr>
          <p:cNvPr id="9" name="Subtitle 8">
            <a:extLst>
              <a:ext uri="{FF2B5EF4-FFF2-40B4-BE49-F238E27FC236}">
                <a16:creationId xmlns:a16="http://schemas.microsoft.com/office/drawing/2014/main" id="{27EB06A4-9C41-2A80-9EE2-B17260A732D2}"/>
              </a:ext>
            </a:extLst>
          </p:cNvPr>
          <p:cNvSpPr>
            <a:spLocks noGrp="1"/>
          </p:cNvSpPr>
          <p:nvPr>
            <p:ph type="subTitle" idx="1"/>
          </p:nvPr>
        </p:nvSpPr>
        <p:spPr/>
        <p:txBody>
          <a:bodyPr/>
          <a:lstStyle/>
          <a:p>
            <a:r>
              <a:rPr lang="en-GB" dirty="0"/>
              <a:t>ServiceCentre</a:t>
            </a:r>
          </a:p>
        </p:txBody>
      </p:sp>
      <p:sp>
        <p:nvSpPr>
          <p:cNvPr id="10" name="Content Placeholder 9">
            <a:extLst>
              <a:ext uri="{FF2B5EF4-FFF2-40B4-BE49-F238E27FC236}">
                <a16:creationId xmlns:a16="http://schemas.microsoft.com/office/drawing/2014/main" id="{349AB6A4-E96C-DBC6-03E1-561F477F9D9E}"/>
              </a:ext>
            </a:extLst>
          </p:cNvPr>
          <p:cNvSpPr>
            <a:spLocks noGrp="1"/>
          </p:cNvSpPr>
          <p:nvPr>
            <p:ph idx="10"/>
          </p:nvPr>
        </p:nvSpPr>
        <p:spPr/>
        <p:txBody>
          <a:bodyPr/>
          <a:lstStyle/>
          <a:p>
            <a:pPr marL="0" indent="0">
              <a:buNone/>
            </a:pPr>
            <a:r>
              <a:rPr lang="en-GB" b="1" dirty="0">
                <a:solidFill>
                  <a:schemeClr val="accent1"/>
                </a:solidFill>
              </a:rPr>
              <a:t>New Kverneland ServiceCentre functionality</a:t>
            </a:r>
          </a:p>
          <a:p>
            <a:pPr marL="0" indent="0">
              <a:buNone/>
            </a:pPr>
            <a:r>
              <a:rPr lang="en-GB" dirty="0"/>
              <a:t>Operational Values function is in the dropdown menu of each device.</a:t>
            </a:r>
          </a:p>
          <a:p>
            <a:pPr marL="0" indent="0">
              <a:buNone/>
            </a:pPr>
            <a:r>
              <a:rPr lang="en-GB" dirty="0"/>
              <a:t>These values are the same than the ones displayed in IsoMatch FarmCentre.</a:t>
            </a:r>
          </a:p>
          <a:p>
            <a:pPr marL="0" indent="0">
              <a:buNone/>
            </a:pPr>
            <a:r>
              <a:rPr lang="en-GB" dirty="0"/>
              <a:t>It is possible to export the list to an Excel file.</a:t>
            </a:r>
          </a:p>
          <a:p>
            <a:pPr marL="0" indent="0">
              <a:buNone/>
            </a:pPr>
            <a:endParaRPr lang="en-GB" dirty="0"/>
          </a:p>
        </p:txBody>
      </p:sp>
      <p:pic>
        <p:nvPicPr>
          <p:cNvPr id="6" name="Content Placeholder 5">
            <a:extLst>
              <a:ext uri="{FF2B5EF4-FFF2-40B4-BE49-F238E27FC236}">
                <a16:creationId xmlns:a16="http://schemas.microsoft.com/office/drawing/2014/main" id="{ACD0CBD2-E621-8BFB-2053-214D4175EF08}"/>
              </a:ext>
            </a:extLst>
          </p:cNvPr>
          <p:cNvPicPr>
            <a:picLocks noGrp="1" noChangeAspect="1"/>
          </p:cNvPicPr>
          <p:nvPr>
            <p:ph idx="11"/>
          </p:nvPr>
        </p:nvPicPr>
        <p:blipFill>
          <a:blip r:embed="rId2"/>
          <a:stretch>
            <a:fillRect/>
          </a:stretch>
        </p:blipFill>
        <p:spPr>
          <a:xfrm>
            <a:off x="4722813" y="2212975"/>
            <a:ext cx="3708400" cy="2085974"/>
          </a:xfrm>
          <a:ln>
            <a:solidFill>
              <a:schemeClr val="accent1"/>
            </a:solidFill>
          </a:ln>
        </p:spPr>
      </p:pic>
    </p:spTree>
    <p:extLst>
      <p:ext uri="{BB962C8B-B14F-4D97-AF65-F5344CB8AC3E}">
        <p14:creationId xmlns:p14="http://schemas.microsoft.com/office/powerpoint/2010/main" val="11434283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FAA7AD7-6E27-72B2-8065-2192C621389C}"/>
              </a:ext>
            </a:extLst>
          </p:cNvPr>
          <p:cNvSpPr>
            <a:spLocks noGrp="1"/>
          </p:cNvSpPr>
          <p:nvPr>
            <p:ph type="ctrTitle"/>
          </p:nvPr>
        </p:nvSpPr>
        <p:spPr/>
        <p:txBody>
          <a:bodyPr/>
          <a:lstStyle/>
          <a:p>
            <a:r>
              <a:rPr lang="en-GB" dirty="0"/>
              <a:t>Sensors (I/O)</a:t>
            </a:r>
          </a:p>
        </p:txBody>
      </p:sp>
      <p:sp>
        <p:nvSpPr>
          <p:cNvPr id="17" name="Subtitle 16">
            <a:extLst>
              <a:ext uri="{FF2B5EF4-FFF2-40B4-BE49-F238E27FC236}">
                <a16:creationId xmlns:a16="http://schemas.microsoft.com/office/drawing/2014/main" id="{116B3665-8206-D974-505A-ED5CF2C88589}"/>
              </a:ext>
            </a:extLst>
          </p:cNvPr>
          <p:cNvSpPr>
            <a:spLocks noGrp="1"/>
          </p:cNvSpPr>
          <p:nvPr>
            <p:ph type="subTitle" idx="1"/>
          </p:nvPr>
        </p:nvSpPr>
        <p:spPr/>
        <p:txBody>
          <a:bodyPr/>
          <a:lstStyle/>
          <a:p>
            <a:r>
              <a:rPr lang="en-GB" dirty="0"/>
              <a:t>Kverneland ServiceCentre</a:t>
            </a:r>
          </a:p>
        </p:txBody>
      </p:sp>
      <p:sp>
        <p:nvSpPr>
          <p:cNvPr id="18" name="Content Placeholder 17">
            <a:extLst>
              <a:ext uri="{FF2B5EF4-FFF2-40B4-BE49-F238E27FC236}">
                <a16:creationId xmlns:a16="http://schemas.microsoft.com/office/drawing/2014/main" id="{069F2D77-20C1-3136-37DF-AC6E5312CECC}"/>
              </a:ext>
            </a:extLst>
          </p:cNvPr>
          <p:cNvSpPr>
            <a:spLocks noGrp="1"/>
          </p:cNvSpPr>
          <p:nvPr>
            <p:ph idx="10"/>
          </p:nvPr>
        </p:nvSpPr>
        <p:spPr/>
        <p:txBody>
          <a:bodyPr/>
          <a:lstStyle/>
          <a:p>
            <a:pPr marL="0" indent="0">
              <a:buNone/>
            </a:pPr>
            <a:r>
              <a:rPr lang="en-GB" b="1" dirty="0">
                <a:solidFill>
                  <a:schemeClr val="accent1"/>
                </a:solidFill>
              </a:rPr>
              <a:t>New Kverneland ServiceCentre functionality</a:t>
            </a:r>
          </a:p>
          <a:p>
            <a:pPr marL="0" indent="0">
              <a:buNone/>
            </a:pPr>
            <a:r>
              <a:rPr lang="en-GB" dirty="0"/>
              <a:t>Sensors (I/O) function is in the dropdown menu of each device.</a:t>
            </a:r>
          </a:p>
          <a:p>
            <a:pPr marL="0" indent="0">
              <a:buNone/>
            </a:pPr>
            <a:r>
              <a:rPr lang="en-GB" dirty="0"/>
              <a:t>Select up to 6 sensors to start tracing their values in an expandable chart.</a:t>
            </a:r>
          </a:p>
        </p:txBody>
      </p:sp>
      <p:pic>
        <p:nvPicPr>
          <p:cNvPr id="5" name="Content Placeholder 4">
            <a:extLst>
              <a:ext uri="{FF2B5EF4-FFF2-40B4-BE49-F238E27FC236}">
                <a16:creationId xmlns:a16="http://schemas.microsoft.com/office/drawing/2014/main" id="{4E7F4493-044E-7CBB-02A8-FD441D461584}"/>
              </a:ext>
            </a:extLst>
          </p:cNvPr>
          <p:cNvPicPr>
            <a:picLocks noGrp="1" noChangeAspect="1"/>
          </p:cNvPicPr>
          <p:nvPr>
            <p:ph idx="11"/>
          </p:nvPr>
        </p:nvPicPr>
        <p:blipFill>
          <a:blip r:embed="rId2"/>
          <a:stretch>
            <a:fillRect/>
          </a:stretch>
        </p:blipFill>
        <p:spPr>
          <a:xfrm>
            <a:off x="4716463" y="2644775"/>
            <a:ext cx="3708400" cy="2085974"/>
          </a:xfrm>
          <a:ln>
            <a:solidFill>
              <a:schemeClr val="accent1"/>
            </a:solidFill>
          </a:ln>
        </p:spPr>
      </p:pic>
      <p:pic>
        <p:nvPicPr>
          <p:cNvPr id="9" name="Content Placeholder 8">
            <a:extLst>
              <a:ext uri="{FF2B5EF4-FFF2-40B4-BE49-F238E27FC236}">
                <a16:creationId xmlns:a16="http://schemas.microsoft.com/office/drawing/2014/main" id="{D6A06A9F-1853-D2A5-87D6-7EAE56B4CED7}"/>
              </a:ext>
            </a:extLst>
          </p:cNvPr>
          <p:cNvPicPr>
            <a:picLocks noGrp="1" noChangeAspect="1"/>
          </p:cNvPicPr>
          <p:nvPr>
            <p:ph idx="12"/>
          </p:nvPr>
        </p:nvPicPr>
        <p:blipFill>
          <a:blip r:embed="rId3"/>
          <a:stretch>
            <a:fillRect/>
          </a:stretch>
        </p:blipFill>
        <p:spPr>
          <a:xfrm>
            <a:off x="719138" y="2644775"/>
            <a:ext cx="3708400" cy="2085974"/>
          </a:xfrm>
          <a:ln>
            <a:solidFill>
              <a:schemeClr val="accent1"/>
            </a:solidFill>
          </a:ln>
        </p:spPr>
      </p:pic>
    </p:spTree>
    <p:extLst>
      <p:ext uri="{BB962C8B-B14F-4D97-AF65-F5344CB8AC3E}">
        <p14:creationId xmlns:p14="http://schemas.microsoft.com/office/powerpoint/2010/main" val="38606100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19E6E4-BC1B-B8AD-3139-6C89C8F49FCB}"/>
              </a:ext>
            </a:extLst>
          </p:cNvPr>
          <p:cNvSpPr>
            <a:spLocks noGrp="1"/>
          </p:cNvSpPr>
          <p:nvPr>
            <p:ph type="ctrTitle"/>
          </p:nvPr>
        </p:nvSpPr>
        <p:spPr/>
        <p:txBody>
          <a:bodyPr/>
          <a:lstStyle/>
          <a:p>
            <a:r>
              <a:rPr lang="en-GB" dirty="0"/>
              <a:t>Remote terminal</a:t>
            </a:r>
          </a:p>
        </p:txBody>
      </p:sp>
      <p:sp>
        <p:nvSpPr>
          <p:cNvPr id="9" name="Subtitle 8">
            <a:extLst>
              <a:ext uri="{FF2B5EF4-FFF2-40B4-BE49-F238E27FC236}">
                <a16:creationId xmlns:a16="http://schemas.microsoft.com/office/drawing/2014/main" id="{27EB06A4-9C41-2A80-9EE2-B17260A732D2}"/>
              </a:ext>
            </a:extLst>
          </p:cNvPr>
          <p:cNvSpPr>
            <a:spLocks noGrp="1"/>
          </p:cNvSpPr>
          <p:nvPr>
            <p:ph type="subTitle" idx="1"/>
          </p:nvPr>
        </p:nvSpPr>
        <p:spPr/>
        <p:txBody>
          <a:bodyPr/>
          <a:lstStyle/>
          <a:p>
            <a:r>
              <a:rPr lang="en-GB" dirty="0"/>
              <a:t>ServiceCentre</a:t>
            </a:r>
          </a:p>
        </p:txBody>
      </p:sp>
      <p:sp>
        <p:nvSpPr>
          <p:cNvPr id="10" name="Content Placeholder 9">
            <a:extLst>
              <a:ext uri="{FF2B5EF4-FFF2-40B4-BE49-F238E27FC236}">
                <a16:creationId xmlns:a16="http://schemas.microsoft.com/office/drawing/2014/main" id="{349AB6A4-E96C-DBC6-03E1-561F477F9D9E}"/>
              </a:ext>
            </a:extLst>
          </p:cNvPr>
          <p:cNvSpPr>
            <a:spLocks noGrp="1"/>
          </p:cNvSpPr>
          <p:nvPr>
            <p:ph idx="10"/>
          </p:nvPr>
        </p:nvSpPr>
        <p:spPr/>
        <p:txBody>
          <a:bodyPr/>
          <a:lstStyle/>
          <a:p>
            <a:pPr marL="0" indent="0">
              <a:buNone/>
            </a:pPr>
            <a:r>
              <a:rPr lang="en-GB" b="1" dirty="0">
                <a:solidFill>
                  <a:schemeClr val="accent1"/>
                </a:solidFill>
              </a:rPr>
              <a:t>New Kverneland ServiceCentre functionality</a:t>
            </a:r>
          </a:p>
          <a:p>
            <a:pPr marL="0" indent="0">
              <a:buNone/>
            </a:pPr>
            <a:r>
              <a:rPr lang="en-GB" dirty="0"/>
              <a:t>Remote terminal function is in the dropdown menu of each device (only with remote connection).</a:t>
            </a:r>
          </a:p>
          <a:p>
            <a:pPr marL="0" indent="0">
              <a:buNone/>
            </a:pPr>
            <a:r>
              <a:rPr lang="en-GB" dirty="0"/>
              <a:t>When connected to an IsoMatch Tellus PRO or IsoMatch Tellus GO+ terminal, it is possible to view the terminal screen in the Kverneland ServiceCentre application. It is a view function, it is not possible to take the control of the terminal.</a:t>
            </a:r>
          </a:p>
          <a:p>
            <a:pPr marL="0" indent="0">
              <a:buNone/>
            </a:pPr>
            <a:endParaRPr lang="en-GB" dirty="0"/>
          </a:p>
          <a:p>
            <a:pPr marL="0" indent="0">
              <a:buNone/>
            </a:pPr>
            <a:endParaRPr lang="en-GB" dirty="0"/>
          </a:p>
        </p:txBody>
      </p:sp>
      <p:pic>
        <p:nvPicPr>
          <p:cNvPr id="5" name="Content Placeholder 4">
            <a:extLst>
              <a:ext uri="{FF2B5EF4-FFF2-40B4-BE49-F238E27FC236}">
                <a16:creationId xmlns:a16="http://schemas.microsoft.com/office/drawing/2014/main" id="{87891C8D-07DA-AB3E-CC7D-5D500E2EF9A4}"/>
              </a:ext>
            </a:extLst>
          </p:cNvPr>
          <p:cNvPicPr>
            <a:picLocks noGrp="1" noChangeAspect="1"/>
          </p:cNvPicPr>
          <p:nvPr>
            <p:ph idx="11"/>
          </p:nvPr>
        </p:nvPicPr>
        <p:blipFill>
          <a:blip r:embed="rId2"/>
          <a:stretch>
            <a:fillRect/>
          </a:stretch>
        </p:blipFill>
        <p:spPr>
          <a:xfrm>
            <a:off x="4722813" y="2212975"/>
            <a:ext cx="3708400" cy="2085974"/>
          </a:xfrm>
          <a:ln>
            <a:solidFill>
              <a:schemeClr val="accent1"/>
            </a:solidFill>
          </a:ln>
        </p:spPr>
      </p:pic>
    </p:spTree>
    <p:extLst>
      <p:ext uri="{BB962C8B-B14F-4D97-AF65-F5344CB8AC3E}">
        <p14:creationId xmlns:p14="http://schemas.microsoft.com/office/powerpoint/2010/main" val="244494962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1BD03C-9D99-42C0-4B27-7BE4330F6655}"/>
              </a:ext>
            </a:extLst>
          </p:cNvPr>
          <p:cNvSpPr>
            <a:spLocks noGrp="1"/>
          </p:cNvSpPr>
          <p:nvPr>
            <p:ph type="ctrTitle"/>
          </p:nvPr>
        </p:nvSpPr>
        <p:spPr/>
        <p:txBody>
          <a:bodyPr/>
          <a:lstStyle/>
          <a:p>
            <a:r>
              <a:rPr lang="en-GB" dirty="0"/>
              <a:t>Package Content</a:t>
            </a:r>
          </a:p>
        </p:txBody>
      </p:sp>
      <p:sp>
        <p:nvSpPr>
          <p:cNvPr id="7" name="Subtitle 6">
            <a:extLst>
              <a:ext uri="{FF2B5EF4-FFF2-40B4-BE49-F238E27FC236}">
                <a16:creationId xmlns:a16="http://schemas.microsoft.com/office/drawing/2014/main" id="{2F181BD3-C78B-DAB5-F079-EFFEC0302BAE}"/>
              </a:ext>
            </a:extLst>
          </p:cNvPr>
          <p:cNvSpPr>
            <a:spLocks noGrp="1"/>
          </p:cNvSpPr>
          <p:nvPr>
            <p:ph type="subTitle" idx="1"/>
          </p:nvPr>
        </p:nvSpPr>
        <p:spPr/>
        <p:txBody>
          <a:bodyPr/>
          <a:lstStyle/>
          <a:p>
            <a:r>
              <a:rPr lang="en-GB" dirty="0"/>
              <a:t>ServiceCentre</a:t>
            </a:r>
          </a:p>
        </p:txBody>
      </p:sp>
      <p:sp>
        <p:nvSpPr>
          <p:cNvPr id="8" name="Content Placeholder 7">
            <a:extLst>
              <a:ext uri="{FF2B5EF4-FFF2-40B4-BE49-F238E27FC236}">
                <a16:creationId xmlns:a16="http://schemas.microsoft.com/office/drawing/2014/main" id="{C302F18F-8905-FFD4-0153-0DD8255E9E99}"/>
              </a:ext>
            </a:extLst>
          </p:cNvPr>
          <p:cNvSpPr>
            <a:spLocks noGrp="1"/>
          </p:cNvSpPr>
          <p:nvPr>
            <p:ph idx="10"/>
          </p:nvPr>
        </p:nvSpPr>
        <p:spPr/>
        <p:txBody>
          <a:bodyPr/>
          <a:lstStyle/>
          <a:p>
            <a:pPr marL="0" indent="0">
              <a:buNone/>
            </a:pPr>
            <a:r>
              <a:rPr lang="en-GB" b="1" dirty="0">
                <a:solidFill>
                  <a:schemeClr val="accent1"/>
                </a:solidFill>
              </a:rPr>
              <a:t>CABLE ISO DIAGNOSTICS</a:t>
            </a:r>
          </a:p>
          <a:p>
            <a:pPr marL="0" indent="0">
              <a:buNone/>
            </a:pPr>
            <a:r>
              <a:rPr lang="en-GB" dirty="0"/>
              <a:t>To be plugged into a Diagnostic Connector, it is a</a:t>
            </a:r>
          </a:p>
          <a:p>
            <a:pPr marL="0" indent="0">
              <a:buNone/>
            </a:pPr>
            <a:r>
              <a:rPr lang="en-GB" dirty="0"/>
              <a:t>bridge to connect the </a:t>
            </a:r>
            <a:r>
              <a:rPr lang="en-GB" dirty="0" err="1"/>
              <a:t>CanFox</a:t>
            </a:r>
            <a:r>
              <a:rPr lang="en-GB" dirty="0"/>
              <a:t> dongle.</a:t>
            </a:r>
          </a:p>
          <a:p>
            <a:pPr marL="0" indent="0">
              <a:buNone/>
            </a:pPr>
            <a:endParaRPr lang="en-GB" dirty="0"/>
          </a:p>
          <a:p>
            <a:pPr marL="0" indent="0">
              <a:buNone/>
            </a:pPr>
            <a:r>
              <a:rPr lang="en-GB" b="1" dirty="0">
                <a:solidFill>
                  <a:schemeClr val="accent1"/>
                </a:solidFill>
              </a:rPr>
              <a:t>CABLE KV DIAGNOSTICS</a:t>
            </a:r>
          </a:p>
          <a:p>
            <a:pPr marL="0" indent="0">
              <a:buNone/>
            </a:pPr>
            <a:r>
              <a:rPr lang="en-GB" dirty="0"/>
              <a:t>To be plugged into a 7 pin CAN connector, it is a </a:t>
            </a:r>
          </a:p>
          <a:p>
            <a:pPr marL="0" indent="0">
              <a:buNone/>
            </a:pPr>
            <a:r>
              <a:rPr lang="en-GB" dirty="0"/>
              <a:t>bridge to connect the </a:t>
            </a:r>
            <a:r>
              <a:rPr lang="en-GB" dirty="0" err="1"/>
              <a:t>CanFox</a:t>
            </a:r>
            <a:r>
              <a:rPr lang="en-GB" dirty="0"/>
              <a:t> dongle.</a:t>
            </a:r>
          </a:p>
          <a:p>
            <a:pPr marL="0" indent="0">
              <a:buNone/>
            </a:pPr>
            <a:endParaRPr lang="en-GB" dirty="0"/>
          </a:p>
          <a:p>
            <a:pPr marL="0" indent="0">
              <a:buNone/>
            </a:pPr>
            <a:endParaRPr lang="en-GB" b="1" dirty="0">
              <a:solidFill>
                <a:schemeClr val="accent1"/>
              </a:solidFill>
            </a:endParaRPr>
          </a:p>
        </p:txBody>
      </p:sp>
      <p:pic>
        <p:nvPicPr>
          <p:cNvPr id="10" name="Picture 9">
            <a:extLst>
              <a:ext uri="{FF2B5EF4-FFF2-40B4-BE49-F238E27FC236}">
                <a16:creationId xmlns:a16="http://schemas.microsoft.com/office/drawing/2014/main" id="{E7D056FC-29D7-3E8D-EADC-30E9BFA48897}"/>
              </a:ext>
            </a:extLst>
          </p:cNvPr>
          <p:cNvPicPr>
            <a:picLocks noChangeAspect="1"/>
          </p:cNvPicPr>
          <p:nvPr/>
        </p:nvPicPr>
        <p:blipFill>
          <a:blip r:embed="rId2"/>
          <a:stretch>
            <a:fillRect/>
          </a:stretch>
        </p:blipFill>
        <p:spPr>
          <a:xfrm>
            <a:off x="6073234" y="1696369"/>
            <a:ext cx="2808194" cy="899301"/>
          </a:xfrm>
          <a:prstGeom prst="rect">
            <a:avLst/>
          </a:prstGeom>
        </p:spPr>
      </p:pic>
      <p:pic>
        <p:nvPicPr>
          <p:cNvPr id="14" name="Picture 13">
            <a:extLst>
              <a:ext uri="{FF2B5EF4-FFF2-40B4-BE49-F238E27FC236}">
                <a16:creationId xmlns:a16="http://schemas.microsoft.com/office/drawing/2014/main" id="{592FAAA2-D12F-7A09-DA49-2125B859C7AF}"/>
              </a:ext>
            </a:extLst>
          </p:cNvPr>
          <p:cNvPicPr>
            <a:picLocks noChangeAspect="1"/>
          </p:cNvPicPr>
          <p:nvPr/>
        </p:nvPicPr>
        <p:blipFill>
          <a:blip r:embed="rId3"/>
          <a:stretch>
            <a:fillRect/>
          </a:stretch>
        </p:blipFill>
        <p:spPr>
          <a:xfrm>
            <a:off x="6187440" y="3146474"/>
            <a:ext cx="2779726" cy="662858"/>
          </a:xfrm>
          <a:prstGeom prst="rect">
            <a:avLst/>
          </a:prstGeom>
        </p:spPr>
      </p:pic>
    </p:spTree>
    <p:extLst>
      <p:ext uri="{BB962C8B-B14F-4D97-AF65-F5344CB8AC3E}">
        <p14:creationId xmlns:p14="http://schemas.microsoft.com/office/powerpoint/2010/main" val="351622190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1BD03C-9D99-42C0-4B27-7BE4330F6655}"/>
              </a:ext>
            </a:extLst>
          </p:cNvPr>
          <p:cNvSpPr>
            <a:spLocks noGrp="1"/>
          </p:cNvSpPr>
          <p:nvPr>
            <p:ph type="ctrTitle"/>
          </p:nvPr>
        </p:nvSpPr>
        <p:spPr/>
        <p:txBody>
          <a:bodyPr/>
          <a:lstStyle/>
          <a:p>
            <a:r>
              <a:rPr lang="en-GB" dirty="0"/>
              <a:t>Package Content</a:t>
            </a:r>
          </a:p>
        </p:txBody>
      </p:sp>
      <p:sp>
        <p:nvSpPr>
          <p:cNvPr id="7" name="Subtitle 6">
            <a:extLst>
              <a:ext uri="{FF2B5EF4-FFF2-40B4-BE49-F238E27FC236}">
                <a16:creationId xmlns:a16="http://schemas.microsoft.com/office/drawing/2014/main" id="{2F181BD3-C78B-DAB5-F079-EFFEC0302BAE}"/>
              </a:ext>
            </a:extLst>
          </p:cNvPr>
          <p:cNvSpPr>
            <a:spLocks noGrp="1"/>
          </p:cNvSpPr>
          <p:nvPr>
            <p:ph type="subTitle" idx="1"/>
          </p:nvPr>
        </p:nvSpPr>
        <p:spPr/>
        <p:txBody>
          <a:bodyPr/>
          <a:lstStyle/>
          <a:p>
            <a:r>
              <a:rPr lang="en-GB" dirty="0"/>
              <a:t>ServiceCentre</a:t>
            </a:r>
          </a:p>
        </p:txBody>
      </p:sp>
      <p:sp>
        <p:nvSpPr>
          <p:cNvPr id="8" name="Content Placeholder 7">
            <a:extLst>
              <a:ext uri="{FF2B5EF4-FFF2-40B4-BE49-F238E27FC236}">
                <a16:creationId xmlns:a16="http://schemas.microsoft.com/office/drawing/2014/main" id="{C302F18F-8905-FFD4-0153-0DD8255E9E99}"/>
              </a:ext>
            </a:extLst>
          </p:cNvPr>
          <p:cNvSpPr>
            <a:spLocks noGrp="1"/>
          </p:cNvSpPr>
          <p:nvPr>
            <p:ph idx="10"/>
          </p:nvPr>
        </p:nvSpPr>
        <p:spPr/>
        <p:txBody>
          <a:bodyPr/>
          <a:lstStyle/>
          <a:p>
            <a:pPr marL="0" indent="0">
              <a:buNone/>
            </a:pPr>
            <a:r>
              <a:rPr lang="en-GB" b="1" dirty="0">
                <a:solidFill>
                  <a:schemeClr val="accent1"/>
                </a:solidFill>
              </a:rPr>
              <a:t>CABLE DIAGNOSTICS INCAB</a:t>
            </a:r>
          </a:p>
          <a:p>
            <a:pPr marL="0" indent="0">
              <a:buNone/>
            </a:pPr>
            <a:r>
              <a:rPr lang="en-GB" dirty="0"/>
              <a:t>To be plugged to a 9 PIN ISOBUS connector in the</a:t>
            </a:r>
          </a:p>
          <a:p>
            <a:pPr marL="0" indent="0">
              <a:buNone/>
            </a:pPr>
            <a:r>
              <a:rPr lang="en-GB" dirty="0"/>
              <a:t>ISOBUS can line (tractor or harness). It is a solution</a:t>
            </a:r>
          </a:p>
          <a:p>
            <a:pPr marL="0" indent="0">
              <a:buNone/>
            </a:pPr>
            <a:r>
              <a:rPr lang="en-GB" dirty="0"/>
              <a:t>t</a:t>
            </a:r>
            <a:r>
              <a:rPr lang="en-GB"/>
              <a:t>o </a:t>
            </a:r>
            <a:r>
              <a:rPr lang="en-GB" dirty="0"/>
              <a:t>connect the Cable ISO Diagnostics when no</a:t>
            </a:r>
          </a:p>
          <a:p>
            <a:pPr marL="0" indent="0">
              <a:buNone/>
            </a:pPr>
            <a:r>
              <a:rPr lang="en-GB" dirty="0"/>
              <a:t>Diagnostics connector is available.</a:t>
            </a:r>
          </a:p>
          <a:p>
            <a:pPr marL="0" indent="0">
              <a:buNone/>
            </a:pPr>
            <a:endParaRPr lang="en-GB" dirty="0"/>
          </a:p>
          <a:p>
            <a:pPr marL="0" indent="0">
              <a:buNone/>
            </a:pPr>
            <a:r>
              <a:rPr lang="en-GB" b="1" dirty="0">
                <a:solidFill>
                  <a:schemeClr val="accent1"/>
                </a:solidFill>
              </a:rPr>
              <a:t>CABLE USB CAN INTERFACE CANFOX</a:t>
            </a:r>
          </a:p>
          <a:p>
            <a:pPr marL="0" indent="0">
              <a:buNone/>
            </a:pPr>
            <a:r>
              <a:rPr lang="en-GB" dirty="0"/>
              <a:t>To be placed when necessary (difficult to access)</a:t>
            </a:r>
          </a:p>
          <a:p>
            <a:pPr marL="0" indent="0">
              <a:buNone/>
            </a:pPr>
            <a:r>
              <a:rPr lang="en-GB" dirty="0"/>
              <a:t>between Diagnostics cables and CANFOX dongle. </a:t>
            </a:r>
          </a:p>
          <a:p>
            <a:pPr marL="0" indent="0">
              <a:buNone/>
            </a:pPr>
            <a:r>
              <a:rPr lang="en-GB" dirty="0"/>
              <a:t>.</a:t>
            </a:r>
          </a:p>
          <a:p>
            <a:pPr marL="0" indent="0">
              <a:buNone/>
            </a:pPr>
            <a:endParaRPr lang="en-GB" dirty="0"/>
          </a:p>
          <a:p>
            <a:pPr marL="0" indent="0">
              <a:buNone/>
            </a:pPr>
            <a:endParaRPr lang="en-GB" b="1" dirty="0">
              <a:solidFill>
                <a:schemeClr val="accent1"/>
              </a:solidFill>
            </a:endParaRPr>
          </a:p>
        </p:txBody>
      </p:sp>
      <p:pic>
        <p:nvPicPr>
          <p:cNvPr id="3" name="Picture 2">
            <a:extLst>
              <a:ext uri="{FF2B5EF4-FFF2-40B4-BE49-F238E27FC236}">
                <a16:creationId xmlns:a16="http://schemas.microsoft.com/office/drawing/2014/main" id="{8A3B0E66-0108-99EB-04D3-E0848A894CD7}"/>
              </a:ext>
            </a:extLst>
          </p:cNvPr>
          <p:cNvPicPr>
            <a:picLocks noChangeAspect="1"/>
          </p:cNvPicPr>
          <p:nvPr/>
        </p:nvPicPr>
        <p:blipFill>
          <a:blip r:embed="rId2"/>
          <a:stretch>
            <a:fillRect/>
          </a:stretch>
        </p:blipFill>
        <p:spPr>
          <a:xfrm>
            <a:off x="6353044" y="2209063"/>
            <a:ext cx="2334933" cy="436436"/>
          </a:xfrm>
          <a:prstGeom prst="rect">
            <a:avLst/>
          </a:prstGeom>
        </p:spPr>
      </p:pic>
      <p:pic>
        <p:nvPicPr>
          <p:cNvPr id="5" name="Picture 4">
            <a:extLst>
              <a:ext uri="{FF2B5EF4-FFF2-40B4-BE49-F238E27FC236}">
                <a16:creationId xmlns:a16="http://schemas.microsoft.com/office/drawing/2014/main" id="{903323FA-A7A1-915B-334D-BD7FFF03C13F}"/>
              </a:ext>
            </a:extLst>
          </p:cNvPr>
          <p:cNvPicPr>
            <a:picLocks noChangeAspect="1"/>
          </p:cNvPicPr>
          <p:nvPr/>
        </p:nvPicPr>
        <p:blipFill>
          <a:blip r:embed="rId3"/>
          <a:stretch>
            <a:fillRect/>
          </a:stretch>
        </p:blipFill>
        <p:spPr>
          <a:xfrm>
            <a:off x="6267020" y="3836640"/>
            <a:ext cx="2506980" cy="464431"/>
          </a:xfrm>
          <a:prstGeom prst="rect">
            <a:avLst/>
          </a:prstGeom>
        </p:spPr>
      </p:pic>
    </p:spTree>
    <p:extLst>
      <p:ext uri="{BB962C8B-B14F-4D97-AF65-F5344CB8AC3E}">
        <p14:creationId xmlns:p14="http://schemas.microsoft.com/office/powerpoint/2010/main" val="184031507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1BD03C-9D99-42C0-4B27-7BE4330F6655}"/>
              </a:ext>
            </a:extLst>
          </p:cNvPr>
          <p:cNvSpPr>
            <a:spLocks noGrp="1"/>
          </p:cNvSpPr>
          <p:nvPr>
            <p:ph type="ctrTitle"/>
          </p:nvPr>
        </p:nvSpPr>
        <p:spPr/>
        <p:txBody>
          <a:bodyPr/>
          <a:lstStyle/>
          <a:p>
            <a:r>
              <a:rPr lang="en-GB" dirty="0"/>
              <a:t>Package Content</a:t>
            </a:r>
          </a:p>
        </p:txBody>
      </p:sp>
      <p:sp>
        <p:nvSpPr>
          <p:cNvPr id="7" name="Subtitle 6">
            <a:extLst>
              <a:ext uri="{FF2B5EF4-FFF2-40B4-BE49-F238E27FC236}">
                <a16:creationId xmlns:a16="http://schemas.microsoft.com/office/drawing/2014/main" id="{2F181BD3-C78B-DAB5-F079-EFFEC0302BAE}"/>
              </a:ext>
            </a:extLst>
          </p:cNvPr>
          <p:cNvSpPr>
            <a:spLocks noGrp="1"/>
          </p:cNvSpPr>
          <p:nvPr>
            <p:ph type="subTitle" idx="1"/>
          </p:nvPr>
        </p:nvSpPr>
        <p:spPr/>
        <p:txBody>
          <a:bodyPr/>
          <a:lstStyle/>
          <a:p>
            <a:r>
              <a:rPr lang="en-GB" dirty="0"/>
              <a:t>ServiceCentre</a:t>
            </a:r>
          </a:p>
        </p:txBody>
      </p:sp>
      <p:sp>
        <p:nvSpPr>
          <p:cNvPr id="8" name="Content Placeholder 7">
            <a:extLst>
              <a:ext uri="{FF2B5EF4-FFF2-40B4-BE49-F238E27FC236}">
                <a16:creationId xmlns:a16="http://schemas.microsoft.com/office/drawing/2014/main" id="{C302F18F-8905-FFD4-0153-0DD8255E9E99}"/>
              </a:ext>
            </a:extLst>
          </p:cNvPr>
          <p:cNvSpPr>
            <a:spLocks noGrp="1"/>
          </p:cNvSpPr>
          <p:nvPr>
            <p:ph idx="10"/>
          </p:nvPr>
        </p:nvSpPr>
        <p:spPr/>
        <p:txBody>
          <a:bodyPr/>
          <a:lstStyle/>
          <a:p>
            <a:pPr marL="0" indent="0">
              <a:buNone/>
            </a:pPr>
            <a:r>
              <a:rPr lang="en-GB" b="1" dirty="0">
                <a:solidFill>
                  <a:schemeClr val="accent1"/>
                </a:solidFill>
              </a:rPr>
              <a:t>CABLE USB CAN INTERFACE CANFOX</a:t>
            </a:r>
          </a:p>
          <a:p>
            <a:pPr marL="0" indent="0">
              <a:buNone/>
            </a:pPr>
            <a:r>
              <a:rPr lang="en-GB" dirty="0"/>
              <a:t>To be plugged to the service laptop and to the Cable</a:t>
            </a:r>
          </a:p>
          <a:p>
            <a:pPr marL="0" indent="0">
              <a:buNone/>
            </a:pPr>
            <a:r>
              <a:rPr lang="en-GB" dirty="0"/>
              <a:t>ISO Diagnostics.</a:t>
            </a:r>
          </a:p>
          <a:p>
            <a:pPr marL="0" indent="0">
              <a:buNone/>
            </a:pPr>
            <a:endParaRPr lang="en-GB" dirty="0"/>
          </a:p>
          <a:p>
            <a:pPr marL="0" indent="0">
              <a:buNone/>
            </a:pPr>
            <a:endParaRPr lang="en-GB" dirty="0"/>
          </a:p>
          <a:p>
            <a:pPr marL="0" indent="0">
              <a:buNone/>
            </a:pPr>
            <a:r>
              <a:rPr lang="en-GB" b="1" dirty="0">
                <a:solidFill>
                  <a:schemeClr val="accent1"/>
                </a:solidFill>
              </a:rPr>
              <a:t>KIT ESD FIELD SERVICE</a:t>
            </a:r>
          </a:p>
          <a:p>
            <a:pPr marL="0" indent="0">
              <a:buNone/>
            </a:pPr>
            <a:r>
              <a:rPr lang="en-GB" dirty="0"/>
              <a:t>Electrostatic protection mat to prevent damage to </a:t>
            </a:r>
          </a:p>
          <a:p>
            <a:pPr marL="0" indent="0">
              <a:buNone/>
            </a:pPr>
            <a:r>
              <a:rPr lang="en-GB" dirty="0"/>
              <a:t>electronic components when </a:t>
            </a:r>
            <a:r>
              <a:rPr lang="en-GB" dirty="0" err="1"/>
              <a:t>conecting</a:t>
            </a:r>
            <a:r>
              <a:rPr lang="en-GB" dirty="0"/>
              <a:t> them for repair</a:t>
            </a:r>
          </a:p>
          <a:p>
            <a:pPr marL="0" indent="0">
              <a:buNone/>
            </a:pPr>
            <a:r>
              <a:rPr lang="en-GB" dirty="0"/>
              <a:t>or replacement.</a:t>
            </a:r>
          </a:p>
          <a:p>
            <a:pPr marL="0" indent="0">
              <a:buNone/>
            </a:pPr>
            <a:endParaRPr lang="en-GB" b="1" dirty="0">
              <a:solidFill>
                <a:schemeClr val="accent1"/>
              </a:solidFill>
            </a:endParaRPr>
          </a:p>
        </p:txBody>
      </p:sp>
      <p:pic>
        <p:nvPicPr>
          <p:cNvPr id="12" name="Picture 11">
            <a:extLst>
              <a:ext uri="{FF2B5EF4-FFF2-40B4-BE49-F238E27FC236}">
                <a16:creationId xmlns:a16="http://schemas.microsoft.com/office/drawing/2014/main" id="{3E3B8D9D-77EF-8586-15A8-2F76368D3A33}"/>
              </a:ext>
            </a:extLst>
          </p:cNvPr>
          <p:cNvPicPr>
            <a:picLocks noChangeAspect="1"/>
          </p:cNvPicPr>
          <p:nvPr/>
        </p:nvPicPr>
        <p:blipFill>
          <a:blip r:embed="rId2"/>
          <a:stretch>
            <a:fillRect/>
          </a:stretch>
        </p:blipFill>
        <p:spPr>
          <a:xfrm>
            <a:off x="6116414" y="1835294"/>
            <a:ext cx="2808194" cy="685873"/>
          </a:xfrm>
          <a:prstGeom prst="rect">
            <a:avLst/>
          </a:prstGeom>
        </p:spPr>
      </p:pic>
      <p:pic>
        <p:nvPicPr>
          <p:cNvPr id="3" name="Picture 2">
            <a:extLst>
              <a:ext uri="{FF2B5EF4-FFF2-40B4-BE49-F238E27FC236}">
                <a16:creationId xmlns:a16="http://schemas.microsoft.com/office/drawing/2014/main" id="{015CC4F3-1749-0ACD-8AC2-9614A56A833D}"/>
              </a:ext>
            </a:extLst>
          </p:cNvPr>
          <p:cNvPicPr>
            <a:picLocks noChangeAspect="1"/>
          </p:cNvPicPr>
          <p:nvPr/>
        </p:nvPicPr>
        <p:blipFill>
          <a:blip r:embed="rId3"/>
          <a:stretch>
            <a:fillRect/>
          </a:stretch>
        </p:blipFill>
        <p:spPr>
          <a:xfrm>
            <a:off x="6679337" y="3388004"/>
            <a:ext cx="1667108" cy="1200318"/>
          </a:xfrm>
          <a:prstGeom prst="rect">
            <a:avLst/>
          </a:prstGeom>
        </p:spPr>
      </p:pic>
    </p:spTree>
    <p:extLst>
      <p:ext uri="{BB962C8B-B14F-4D97-AF65-F5344CB8AC3E}">
        <p14:creationId xmlns:p14="http://schemas.microsoft.com/office/powerpoint/2010/main" val="284208540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4B395-D71F-F162-228A-D31FF1F9FDE4}"/>
              </a:ext>
            </a:extLst>
          </p:cNvPr>
          <p:cNvSpPr>
            <a:spLocks noGrp="1"/>
          </p:cNvSpPr>
          <p:nvPr>
            <p:ph type="ctrTitle"/>
          </p:nvPr>
        </p:nvSpPr>
        <p:spPr/>
        <p:txBody>
          <a:bodyPr/>
          <a:lstStyle/>
          <a:p>
            <a:r>
              <a:rPr lang="en-GB" dirty="0"/>
              <a:t>Package Content</a:t>
            </a:r>
          </a:p>
        </p:txBody>
      </p:sp>
      <p:sp>
        <p:nvSpPr>
          <p:cNvPr id="3" name="Subtitle 2">
            <a:extLst>
              <a:ext uri="{FF2B5EF4-FFF2-40B4-BE49-F238E27FC236}">
                <a16:creationId xmlns:a16="http://schemas.microsoft.com/office/drawing/2014/main" id="{3F404680-62FB-EEC7-AE4E-94F425414B21}"/>
              </a:ext>
            </a:extLst>
          </p:cNvPr>
          <p:cNvSpPr>
            <a:spLocks noGrp="1"/>
          </p:cNvSpPr>
          <p:nvPr>
            <p:ph type="subTitle" idx="1"/>
          </p:nvPr>
        </p:nvSpPr>
        <p:spPr/>
        <p:txBody>
          <a:bodyPr/>
          <a:lstStyle/>
          <a:p>
            <a:r>
              <a:rPr lang="en-GB" dirty="0"/>
              <a:t>ServiceCentre</a:t>
            </a:r>
          </a:p>
        </p:txBody>
      </p:sp>
      <p:sp>
        <p:nvSpPr>
          <p:cNvPr id="5" name="Content Placeholder 4">
            <a:extLst>
              <a:ext uri="{FF2B5EF4-FFF2-40B4-BE49-F238E27FC236}">
                <a16:creationId xmlns:a16="http://schemas.microsoft.com/office/drawing/2014/main" id="{E6504F28-3392-6A67-DC1A-36C759AD552A}"/>
              </a:ext>
            </a:extLst>
          </p:cNvPr>
          <p:cNvSpPr>
            <a:spLocks noGrp="1"/>
          </p:cNvSpPr>
          <p:nvPr>
            <p:ph idx="10"/>
          </p:nvPr>
        </p:nvSpPr>
        <p:spPr/>
        <p:txBody>
          <a:bodyPr/>
          <a:lstStyle/>
          <a:p>
            <a:pPr marL="0" indent="0">
              <a:buNone/>
            </a:pPr>
            <a:r>
              <a:rPr lang="en-GB" dirty="0"/>
              <a:t>The kit components are delivered in a heavy duty case with a Quick Start Guide.</a:t>
            </a:r>
          </a:p>
        </p:txBody>
      </p:sp>
      <p:pic>
        <p:nvPicPr>
          <p:cNvPr id="8" name="Content Placeholder 7">
            <a:extLst>
              <a:ext uri="{FF2B5EF4-FFF2-40B4-BE49-F238E27FC236}">
                <a16:creationId xmlns:a16="http://schemas.microsoft.com/office/drawing/2014/main" id="{8655BE47-677A-5AF0-F714-A6C4E3D8DCA8}"/>
              </a:ext>
            </a:extLst>
          </p:cNvPr>
          <p:cNvPicPr>
            <a:picLocks noGrp="1" noChangeAspect="1"/>
          </p:cNvPicPr>
          <p:nvPr>
            <p:ph idx="11"/>
          </p:nvPr>
        </p:nvPicPr>
        <p:blipFill>
          <a:blip r:embed="rId2"/>
          <a:srcRect l="-3480" t="-3480" r="-1885" b="-1885"/>
          <a:stretch/>
        </p:blipFill>
        <p:spPr>
          <a:xfrm>
            <a:off x="4785360" y="1510328"/>
            <a:ext cx="3832859" cy="3449573"/>
          </a:xfrm>
        </p:spPr>
      </p:pic>
      <p:pic>
        <p:nvPicPr>
          <p:cNvPr id="10" name="Picture 9">
            <a:extLst>
              <a:ext uri="{FF2B5EF4-FFF2-40B4-BE49-F238E27FC236}">
                <a16:creationId xmlns:a16="http://schemas.microsoft.com/office/drawing/2014/main" id="{F973F539-25F6-36EE-E151-B348173672F7}"/>
              </a:ext>
            </a:extLst>
          </p:cNvPr>
          <p:cNvPicPr>
            <a:picLocks noChangeAspect="1"/>
          </p:cNvPicPr>
          <p:nvPr/>
        </p:nvPicPr>
        <p:blipFill>
          <a:blip r:embed="rId3"/>
          <a:stretch>
            <a:fillRect/>
          </a:stretch>
        </p:blipFill>
        <p:spPr>
          <a:xfrm>
            <a:off x="952729" y="2697877"/>
            <a:ext cx="2990394" cy="2098162"/>
          </a:xfrm>
          <a:prstGeom prst="rect">
            <a:avLst/>
          </a:prstGeom>
          <a:ln>
            <a:solidFill>
              <a:schemeClr val="accent1"/>
            </a:solidFill>
          </a:ln>
        </p:spPr>
      </p:pic>
    </p:spTree>
    <p:extLst>
      <p:ext uri="{BB962C8B-B14F-4D97-AF65-F5344CB8AC3E}">
        <p14:creationId xmlns:p14="http://schemas.microsoft.com/office/powerpoint/2010/main" val="341318404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93D10C-202C-AA66-8ED0-88CC29F0C4DA}"/>
              </a:ext>
            </a:extLst>
          </p:cNvPr>
          <p:cNvSpPr>
            <a:spLocks noGrp="1"/>
          </p:cNvSpPr>
          <p:nvPr>
            <p:ph type="ctrTitle"/>
          </p:nvPr>
        </p:nvSpPr>
        <p:spPr/>
        <p:txBody>
          <a:bodyPr/>
          <a:lstStyle/>
          <a:p>
            <a:r>
              <a:rPr lang="en-GB" dirty="0"/>
              <a:t>Summary of Connections</a:t>
            </a:r>
          </a:p>
        </p:txBody>
      </p:sp>
      <p:sp>
        <p:nvSpPr>
          <p:cNvPr id="3" name="Subtitle 2">
            <a:extLst>
              <a:ext uri="{FF2B5EF4-FFF2-40B4-BE49-F238E27FC236}">
                <a16:creationId xmlns:a16="http://schemas.microsoft.com/office/drawing/2014/main" id="{D53F1B19-C449-660C-C288-38E5B07DAD20}"/>
              </a:ext>
            </a:extLst>
          </p:cNvPr>
          <p:cNvSpPr>
            <a:spLocks noGrp="1"/>
          </p:cNvSpPr>
          <p:nvPr>
            <p:ph type="subTitle" idx="1"/>
          </p:nvPr>
        </p:nvSpPr>
        <p:spPr/>
        <p:txBody>
          <a:bodyPr/>
          <a:lstStyle/>
          <a:p>
            <a:r>
              <a:rPr lang="en-GB" dirty="0"/>
              <a:t>ServiceCentre</a:t>
            </a:r>
          </a:p>
        </p:txBody>
      </p:sp>
      <p:pic>
        <p:nvPicPr>
          <p:cNvPr id="19" name="Content Placeholder 18">
            <a:extLst>
              <a:ext uri="{FF2B5EF4-FFF2-40B4-BE49-F238E27FC236}">
                <a16:creationId xmlns:a16="http://schemas.microsoft.com/office/drawing/2014/main" id="{6C8D2712-7ABD-AB8C-116E-3B5C0F4FE406}"/>
              </a:ext>
            </a:extLst>
          </p:cNvPr>
          <p:cNvPicPr>
            <a:picLocks noGrp="1" noChangeAspect="1"/>
          </p:cNvPicPr>
          <p:nvPr>
            <p:ph idx="10"/>
          </p:nvPr>
        </p:nvPicPr>
        <p:blipFill>
          <a:blip r:embed="rId2"/>
          <a:stretch>
            <a:fillRect/>
          </a:stretch>
        </p:blipFill>
        <p:spPr>
          <a:xfrm>
            <a:off x="468313" y="2101918"/>
            <a:ext cx="3959225" cy="2494648"/>
          </a:xfrm>
          <a:ln>
            <a:solidFill>
              <a:schemeClr val="accent1"/>
            </a:solidFill>
          </a:ln>
        </p:spPr>
      </p:pic>
      <p:pic>
        <p:nvPicPr>
          <p:cNvPr id="17" name="Content Placeholder 16">
            <a:extLst>
              <a:ext uri="{FF2B5EF4-FFF2-40B4-BE49-F238E27FC236}">
                <a16:creationId xmlns:a16="http://schemas.microsoft.com/office/drawing/2014/main" id="{14D5CDA0-C9C0-4C4C-3BD6-B865BD37DAD5}"/>
              </a:ext>
            </a:extLst>
          </p:cNvPr>
          <p:cNvPicPr>
            <a:picLocks noGrp="1" noChangeAspect="1"/>
          </p:cNvPicPr>
          <p:nvPr>
            <p:ph idx="11"/>
          </p:nvPr>
        </p:nvPicPr>
        <p:blipFill>
          <a:blip r:embed="rId3"/>
          <a:stretch>
            <a:fillRect/>
          </a:stretch>
        </p:blipFill>
        <p:spPr>
          <a:xfrm>
            <a:off x="4716463" y="2098368"/>
            <a:ext cx="3959225" cy="2501749"/>
          </a:xfrm>
          <a:ln>
            <a:solidFill>
              <a:schemeClr val="accent1"/>
            </a:solidFill>
          </a:ln>
        </p:spPr>
      </p:pic>
      <p:sp>
        <p:nvSpPr>
          <p:cNvPr id="20" name="TextBox 19">
            <a:extLst>
              <a:ext uri="{FF2B5EF4-FFF2-40B4-BE49-F238E27FC236}">
                <a16:creationId xmlns:a16="http://schemas.microsoft.com/office/drawing/2014/main" id="{38E021E8-E3E8-0ABE-818D-7B72B294FA18}"/>
              </a:ext>
            </a:extLst>
          </p:cNvPr>
          <p:cNvSpPr txBox="1"/>
          <p:nvPr/>
        </p:nvSpPr>
        <p:spPr>
          <a:xfrm>
            <a:off x="388800" y="1716268"/>
            <a:ext cx="4038738" cy="369332"/>
          </a:xfrm>
          <a:prstGeom prst="rect">
            <a:avLst/>
          </a:prstGeom>
          <a:noFill/>
        </p:spPr>
        <p:txBody>
          <a:bodyPr wrap="square">
            <a:spAutoFit/>
          </a:bodyPr>
          <a:lstStyle/>
          <a:p>
            <a:pPr marL="0" indent="0" algn="l">
              <a:buNone/>
            </a:pPr>
            <a:r>
              <a:rPr lang="en-GB" b="1" dirty="0">
                <a:solidFill>
                  <a:schemeClr val="accent1"/>
                </a:solidFill>
              </a:rPr>
              <a:t>KvG standard </a:t>
            </a:r>
            <a:r>
              <a:rPr lang="en-GB" b="1" dirty="0" err="1">
                <a:solidFill>
                  <a:schemeClr val="accent1"/>
                </a:solidFill>
              </a:rPr>
              <a:t>pilotbox</a:t>
            </a:r>
            <a:r>
              <a:rPr lang="en-GB" b="1" dirty="0">
                <a:solidFill>
                  <a:schemeClr val="accent1"/>
                </a:solidFill>
              </a:rPr>
              <a:t> connection</a:t>
            </a:r>
          </a:p>
        </p:txBody>
      </p:sp>
      <p:sp>
        <p:nvSpPr>
          <p:cNvPr id="22" name="TextBox 21">
            <a:extLst>
              <a:ext uri="{FF2B5EF4-FFF2-40B4-BE49-F238E27FC236}">
                <a16:creationId xmlns:a16="http://schemas.microsoft.com/office/drawing/2014/main" id="{02F3BFFF-0A4A-97DF-841C-BABD8CD92DA1}"/>
              </a:ext>
            </a:extLst>
          </p:cNvPr>
          <p:cNvSpPr txBox="1"/>
          <p:nvPr/>
        </p:nvSpPr>
        <p:spPr>
          <a:xfrm>
            <a:off x="4636951" y="1711485"/>
            <a:ext cx="4038738" cy="369332"/>
          </a:xfrm>
          <a:prstGeom prst="rect">
            <a:avLst/>
          </a:prstGeom>
          <a:noFill/>
        </p:spPr>
        <p:txBody>
          <a:bodyPr wrap="square">
            <a:spAutoFit/>
          </a:bodyPr>
          <a:lstStyle/>
          <a:p>
            <a:pPr marL="0" indent="0" algn="l">
              <a:buNone/>
            </a:pPr>
            <a:r>
              <a:rPr lang="en-GB" b="1" dirty="0">
                <a:solidFill>
                  <a:schemeClr val="accent1"/>
                </a:solidFill>
              </a:rPr>
              <a:t>Diagnostic connector on tractor</a:t>
            </a:r>
          </a:p>
        </p:txBody>
      </p:sp>
    </p:spTree>
    <p:extLst>
      <p:ext uri="{BB962C8B-B14F-4D97-AF65-F5344CB8AC3E}">
        <p14:creationId xmlns:p14="http://schemas.microsoft.com/office/powerpoint/2010/main" val="126527202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93D10C-202C-AA66-8ED0-88CC29F0C4DA}"/>
              </a:ext>
            </a:extLst>
          </p:cNvPr>
          <p:cNvSpPr>
            <a:spLocks noGrp="1"/>
          </p:cNvSpPr>
          <p:nvPr>
            <p:ph type="ctrTitle"/>
          </p:nvPr>
        </p:nvSpPr>
        <p:spPr/>
        <p:txBody>
          <a:bodyPr/>
          <a:lstStyle/>
          <a:p>
            <a:r>
              <a:rPr lang="en-GB" dirty="0"/>
              <a:t>Summary of Connections</a:t>
            </a:r>
          </a:p>
        </p:txBody>
      </p:sp>
      <p:sp>
        <p:nvSpPr>
          <p:cNvPr id="3" name="Subtitle 2">
            <a:extLst>
              <a:ext uri="{FF2B5EF4-FFF2-40B4-BE49-F238E27FC236}">
                <a16:creationId xmlns:a16="http://schemas.microsoft.com/office/drawing/2014/main" id="{D53F1B19-C449-660C-C288-38E5B07DAD20}"/>
              </a:ext>
            </a:extLst>
          </p:cNvPr>
          <p:cNvSpPr>
            <a:spLocks noGrp="1"/>
          </p:cNvSpPr>
          <p:nvPr>
            <p:ph type="subTitle" idx="1"/>
          </p:nvPr>
        </p:nvSpPr>
        <p:spPr/>
        <p:txBody>
          <a:bodyPr/>
          <a:lstStyle/>
          <a:p>
            <a:r>
              <a:rPr lang="en-GB" dirty="0"/>
              <a:t>ServiceCentre</a:t>
            </a:r>
          </a:p>
        </p:txBody>
      </p:sp>
      <p:pic>
        <p:nvPicPr>
          <p:cNvPr id="11" name="Content Placeholder 10">
            <a:extLst>
              <a:ext uri="{FF2B5EF4-FFF2-40B4-BE49-F238E27FC236}">
                <a16:creationId xmlns:a16="http://schemas.microsoft.com/office/drawing/2014/main" id="{4A313433-37CB-DE9F-8B2C-2623659EA17B}"/>
              </a:ext>
            </a:extLst>
          </p:cNvPr>
          <p:cNvPicPr>
            <a:picLocks noGrp="1" noChangeAspect="1"/>
          </p:cNvPicPr>
          <p:nvPr>
            <p:ph idx="10"/>
          </p:nvPr>
        </p:nvPicPr>
        <p:blipFill>
          <a:blip r:embed="rId2"/>
          <a:stretch>
            <a:fillRect/>
          </a:stretch>
        </p:blipFill>
        <p:spPr>
          <a:xfrm>
            <a:off x="468313" y="2104115"/>
            <a:ext cx="3959225" cy="2503517"/>
          </a:xfrm>
          <a:ln>
            <a:solidFill>
              <a:schemeClr val="accent1"/>
            </a:solidFill>
          </a:ln>
        </p:spPr>
      </p:pic>
      <p:pic>
        <p:nvPicPr>
          <p:cNvPr id="9" name="Content Placeholder 8">
            <a:extLst>
              <a:ext uri="{FF2B5EF4-FFF2-40B4-BE49-F238E27FC236}">
                <a16:creationId xmlns:a16="http://schemas.microsoft.com/office/drawing/2014/main" id="{200ACF2D-9E36-AD7A-60FB-B59F67227865}"/>
              </a:ext>
            </a:extLst>
          </p:cNvPr>
          <p:cNvPicPr>
            <a:picLocks noGrp="1" noChangeAspect="1"/>
          </p:cNvPicPr>
          <p:nvPr>
            <p:ph idx="11"/>
          </p:nvPr>
        </p:nvPicPr>
        <p:blipFill>
          <a:blip r:embed="rId3"/>
          <a:stretch>
            <a:fillRect/>
          </a:stretch>
        </p:blipFill>
        <p:spPr>
          <a:xfrm>
            <a:off x="4716463" y="2098857"/>
            <a:ext cx="3959225" cy="2514032"/>
          </a:xfrm>
          <a:ln>
            <a:solidFill>
              <a:schemeClr val="accent1"/>
            </a:solidFill>
          </a:ln>
        </p:spPr>
      </p:pic>
      <p:sp>
        <p:nvSpPr>
          <p:cNvPr id="4" name="TextBox 3">
            <a:extLst>
              <a:ext uri="{FF2B5EF4-FFF2-40B4-BE49-F238E27FC236}">
                <a16:creationId xmlns:a16="http://schemas.microsoft.com/office/drawing/2014/main" id="{06A5127A-92DB-1268-490D-C2665051388E}"/>
              </a:ext>
            </a:extLst>
          </p:cNvPr>
          <p:cNvSpPr txBox="1"/>
          <p:nvPr/>
        </p:nvSpPr>
        <p:spPr>
          <a:xfrm>
            <a:off x="388800" y="1722899"/>
            <a:ext cx="4118250" cy="369332"/>
          </a:xfrm>
          <a:prstGeom prst="rect">
            <a:avLst/>
          </a:prstGeom>
          <a:noFill/>
        </p:spPr>
        <p:txBody>
          <a:bodyPr wrap="square">
            <a:spAutoFit/>
          </a:bodyPr>
          <a:lstStyle/>
          <a:p>
            <a:pPr marL="0" indent="0" algn="l">
              <a:buNone/>
            </a:pPr>
            <a:r>
              <a:rPr lang="en-GB" b="1" dirty="0">
                <a:solidFill>
                  <a:schemeClr val="accent1"/>
                </a:solidFill>
              </a:rPr>
              <a:t>Diagnostic connector on implement</a:t>
            </a:r>
          </a:p>
        </p:txBody>
      </p:sp>
      <p:sp>
        <p:nvSpPr>
          <p:cNvPr id="10" name="TextBox 9">
            <a:extLst>
              <a:ext uri="{FF2B5EF4-FFF2-40B4-BE49-F238E27FC236}">
                <a16:creationId xmlns:a16="http://schemas.microsoft.com/office/drawing/2014/main" id="{A2EFA7B9-A634-649E-A5A0-4F93C5DCADA5}"/>
              </a:ext>
            </a:extLst>
          </p:cNvPr>
          <p:cNvSpPr txBox="1"/>
          <p:nvPr/>
        </p:nvSpPr>
        <p:spPr>
          <a:xfrm>
            <a:off x="4636951" y="1718116"/>
            <a:ext cx="4038738" cy="369332"/>
          </a:xfrm>
          <a:prstGeom prst="rect">
            <a:avLst/>
          </a:prstGeom>
          <a:noFill/>
        </p:spPr>
        <p:txBody>
          <a:bodyPr wrap="square">
            <a:spAutoFit/>
          </a:bodyPr>
          <a:lstStyle/>
          <a:p>
            <a:pPr marL="0" indent="0" algn="l">
              <a:buNone/>
            </a:pPr>
            <a:r>
              <a:rPr lang="en-GB" b="1" dirty="0">
                <a:solidFill>
                  <a:schemeClr val="accent1"/>
                </a:solidFill>
              </a:rPr>
              <a:t>No diagnostic connector available</a:t>
            </a:r>
          </a:p>
        </p:txBody>
      </p:sp>
    </p:spTree>
    <p:extLst>
      <p:ext uri="{BB962C8B-B14F-4D97-AF65-F5344CB8AC3E}">
        <p14:creationId xmlns:p14="http://schemas.microsoft.com/office/powerpoint/2010/main" val="6229877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EB7C6A7-3D89-8B4D-B275-170F48401999}"/>
              </a:ext>
            </a:extLst>
          </p:cNvPr>
          <p:cNvSpPr>
            <a:spLocks noGrp="1"/>
          </p:cNvSpPr>
          <p:nvPr>
            <p:ph type="ctrTitle"/>
          </p:nvPr>
        </p:nvSpPr>
        <p:spPr/>
        <p:txBody>
          <a:bodyPr/>
          <a:lstStyle/>
          <a:p>
            <a:r>
              <a:rPr lang="en-GB" dirty="0"/>
              <a:t>Connection to implements</a:t>
            </a:r>
          </a:p>
        </p:txBody>
      </p:sp>
      <p:sp>
        <p:nvSpPr>
          <p:cNvPr id="8" name="Subtitle 7">
            <a:extLst>
              <a:ext uri="{FF2B5EF4-FFF2-40B4-BE49-F238E27FC236}">
                <a16:creationId xmlns:a16="http://schemas.microsoft.com/office/drawing/2014/main" id="{8FCB1C32-776D-2D39-C981-D358ADAF688E}"/>
              </a:ext>
            </a:extLst>
          </p:cNvPr>
          <p:cNvSpPr>
            <a:spLocks noGrp="1"/>
          </p:cNvSpPr>
          <p:nvPr>
            <p:ph type="subTitle" idx="1"/>
          </p:nvPr>
        </p:nvSpPr>
        <p:spPr/>
        <p:txBody>
          <a:bodyPr/>
          <a:lstStyle/>
          <a:p>
            <a:r>
              <a:rPr lang="en-GB" dirty="0"/>
              <a:t>Kverneland ServiceCentre</a:t>
            </a:r>
          </a:p>
        </p:txBody>
      </p:sp>
      <p:sp>
        <p:nvSpPr>
          <p:cNvPr id="9" name="Content Placeholder 8">
            <a:extLst>
              <a:ext uri="{FF2B5EF4-FFF2-40B4-BE49-F238E27FC236}">
                <a16:creationId xmlns:a16="http://schemas.microsoft.com/office/drawing/2014/main" id="{89A7C61A-627C-95F7-C6F9-0A701F19D416}"/>
              </a:ext>
            </a:extLst>
          </p:cNvPr>
          <p:cNvSpPr>
            <a:spLocks noGrp="1"/>
          </p:cNvSpPr>
          <p:nvPr>
            <p:ph idx="10"/>
          </p:nvPr>
        </p:nvSpPr>
        <p:spPr/>
        <p:txBody>
          <a:bodyPr/>
          <a:lstStyle/>
          <a:p>
            <a:pPr marL="0" indent="0">
              <a:buNone/>
            </a:pPr>
            <a:r>
              <a:rPr lang="en-GB" b="1" dirty="0">
                <a:solidFill>
                  <a:schemeClr val="accent1"/>
                </a:solidFill>
              </a:rPr>
              <a:t>Remote connection</a:t>
            </a:r>
          </a:p>
          <a:p>
            <a:pPr marL="0" indent="0">
              <a:buNone/>
            </a:pPr>
            <a:r>
              <a:rPr lang="en-GB" dirty="0"/>
              <a:t>It can be established with:</a:t>
            </a:r>
          </a:p>
          <a:p>
            <a:pPr lvl="1"/>
            <a:r>
              <a:rPr lang="en-GB" dirty="0"/>
              <a:t>IsoMatch Tellus PRO or Tellus GO+ with 4G dongle or connected to a network using the IsoMatch Wireless.</a:t>
            </a:r>
          </a:p>
          <a:p>
            <a:pPr lvl="1"/>
            <a:r>
              <a:rPr lang="en-GB" dirty="0"/>
              <a:t>Kverneland Sync gateway in the implement.</a:t>
            </a:r>
          </a:p>
          <a:p>
            <a:pPr lvl="1"/>
            <a:endParaRPr lang="en-GB" dirty="0"/>
          </a:p>
          <a:p>
            <a:pPr marL="0" indent="0">
              <a:buNone/>
            </a:pPr>
            <a:r>
              <a:rPr lang="en-GB" b="1" dirty="0">
                <a:solidFill>
                  <a:schemeClr val="accent1"/>
                </a:solidFill>
              </a:rPr>
              <a:t>Local connection</a:t>
            </a:r>
          </a:p>
          <a:p>
            <a:pPr marL="0" indent="0">
              <a:buNone/>
            </a:pPr>
            <a:r>
              <a:rPr lang="en-GB" dirty="0"/>
              <a:t>It can be established using the dongle provided with the IsoMatch TopService Kit or with the Kit ServiceCentre Hardware.</a:t>
            </a:r>
          </a:p>
          <a:p>
            <a:pPr lvl="1"/>
            <a:endParaRPr lang="en-GB" dirty="0"/>
          </a:p>
          <a:p>
            <a:pPr marL="0" indent="0">
              <a:buNone/>
            </a:pPr>
            <a:endParaRPr lang="en-GB" dirty="0"/>
          </a:p>
        </p:txBody>
      </p:sp>
      <p:pic>
        <p:nvPicPr>
          <p:cNvPr id="28" name="Picture Placeholder 27" descr="A tractor in a field&#10;&#10;Description automatically generated">
            <a:extLst>
              <a:ext uri="{FF2B5EF4-FFF2-40B4-BE49-F238E27FC236}">
                <a16:creationId xmlns:a16="http://schemas.microsoft.com/office/drawing/2014/main" id="{9F2A4D54-4B0D-598D-C786-6D40130FD53A}"/>
              </a:ext>
            </a:extLst>
          </p:cNvPr>
          <p:cNvPicPr>
            <a:picLocks noGrp="1" noChangeAspect="1"/>
          </p:cNvPicPr>
          <p:nvPr>
            <p:ph type="pic" sz="quarter" idx="11"/>
          </p:nvPr>
        </p:nvPicPr>
        <p:blipFill rotWithShape="1">
          <a:blip r:embed="rId2"/>
          <a:srcRect l="26132" r="26132"/>
          <a:stretch/>
        </p:blipFill>
        <p:spPr/>
      </p:pic>
      <p:grpSp>
        <p:nvGrpSpPr>
          <p:cNvPr id="11" name="Group 10">
            <a:extLst>
              <a:ext uri="{FF2B5EF4-FFF2-40B4-BE49-F238E27FC236}">
                <a16:creationId xmlns:a16="http://schemas.microsoft.com/office/drawing/2014/main" id="{12E59ACE-9C99-FC45-D163-1160A7B299C0}"/>
              </a:ext>
            </a:extLst>
          </p:cNvPr>
          <p:cNvGrpSpPr/>
          <p:nvPr/>
        </p:nvGrpSpPr>
        <p:grpSpPr>
          <a:xfrm>
            <a:off x="6187750" y="3867870"/>
            <a:ext cx="2952328" cy="576089"/>
            <a:chOff x="4788024" y="3795886"/>
            <a:chExt cx="2952328" cy="576089"/>
          </a:xfrm>
        </p:grpSpPr>
        <p:sp>
          <p:nvSpPr>
            <p:cNvPr id="12" name="Rectangle 11">
              <a:extLst>
                <a:ext uri="{FF2B5EF4-FFF2-40B4-BE49-F238E27FC236}">
                  <a16:creationId xmlns:a16="http://schemas.microsoft.com/office/drawing/2014/main" id="{52B9A507-9C2F-C0D1-44C5-C176459C3AE0}"/>
                </a:ext>
              </a:extLst>
            </p:cNvPr>
            <p:cNvSpPr/>
            <p:nvPr/>
          </p:nvSpPr>
          <p:spPr>
            <a:xfrm>
              <a:off x="5091865" y="3795886"/>
              <a:ext cx="2648487" cy="576089"/>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6212271-026A-099A-E7D8-57D63438092B}"/>
                </a:ext>
              </a:extLst>
            </p:cNvPr>
            <p:cNvGrpSpPr/>
            <p:nvPr/>
          </p:nvGrpSpPr>
          <p:grpSpPr>
            <a:xfrm>
              <a:off x="4788024" y="3939902"/>
              <a:ext cx="2778267" cy="294524"/>
              <a:chOff x="8184232" y="6060637"/>
              <a:chExt cx="3704356" cy="392699"/>
            </a:xfrm>
          </p:grpSpPr>
          <p:sp>
            <p:nvSpPr>
              <p:cNvPr id="14" name="TextBox 13">
                <a:extLst>
                  <a:ext uri="{FF2B5EF4-FFF2-40B4-BE49-F238E27FC236}">
                    <a16:creationId xmlns:a16="http://schemas.microsoft.com/office/drawing/2014/main" id="{4F465954-85AE-229E-84C1-E37EB86D353A}"/>
                  </a:ext>
                </a:extLst>
              </p:cNvPr>
              <p:cNvSpPr txBox="1"/>
              <p:nvPr/>
            </p:nvSpPr>
            <p:spPr>
              <a:xfrm>
                <a:off x="8184232" y="6102117"/>
                <a:ext cx="3180879" cy="338555"/>
              </a:xfrm>
              <a:prstGeom prst="rect">
                <a:avLst/>
              </a:prstGeom>
              <a:noFill/>
            </p:spPr>
            <p:txBody>
              <a:bodyPr wrap="square" rtlCol="0">
                <a:spAutoFit/>
              </a:bodyPr>
              <a:lstStyle/>
              <a:p>
                <a:pPr algn="r"/>
                <a:r>
                  <a:rPr lang="en-GB" sz="1050" kern="0" dirty="0">
                    <a:solidFill>
                      <a:schemeClr val="bg1"/>
                    </a:solidFill>
                  </a:rPr>
                  <a:t>Kverneland ServiceCentre</a:t>
                </a:r>
              </a:p>
            </p:txBody>
          </p:sp>
          <p:grpSp>
            <p:nvGrpSpPr>
              <p:cNvPr id="16" name="Group 69">
                <a:extLst>
                  <a:ext uri="{FF2B5EF4-FFF2-40B4-BE49-F238E27FC236}">
                    <a16:creationId xmlns:a16="http://schemas.microsoft.com/office/drawing/2014/main" id="{D144B91E-E0BE-A13E-3965-88C9FB228580}"/>
                  </a:ext>
                </a:extLst>
              </p:cNvPr>
              <p:cNvGrpSpPr/>
              <p:nvPr/>
            </p:nvGrpSpPr>
            <p:grpSpPr>
              <a:xfrm>
                <a:off x="11496600" y="6060637"/>
                <a:ext cx="391988" cy="392699"/>
                <a:chOff x="8685213" y="3813175"/>
                <a:chExt cx="1749426" cy="1752601"/>
              </a:xfrm>
              <a:effectLst>
                <a:outerShdw dist="101600" dir="1680000" algn="tl" rotWithShape="0">
                  <a:prstClr val="black">
                    <a:alpha val="14000"/>
                  </a:prstClr>
                </a:outerShdw>
              </a:effectLst>
            </p:grpSpPr>
            <p:sp>
              <p:nvSpPr>
                <p:cNvPr id="17" name="Freeform 59">
                  <a:hlinkClick r:id="rId3"/>
                  <a:extLst>
                    <a:ext uri="{FF2B5EF4-FFF2-40B4-BE49-F238E27FC236}">
                      <a16:creationId xmlns:a16="http://schemas.microsoft.com/office/drawing/2014/main" id="{AC602F9B-C741-5FFE-C85D-F3394D727759}"/>
                    </a:ext>
                  </a:extLst>
                </p:cNvPr>
                <p:cNvSpPr>
                  <a:spLocks/>
                </p:cNvSpPr>
                <p:nvPr/>
              </p:nvSpPr>
              <p:spPr bwMode="auto">
                <a:xfrm>
                  <a:off x="8685213" y="3813175"/>
                  <a:ext cx="1749425" cy="1752600"/>
                </a:xfrm>
                <a:custGeom>
                  <a:avLst/>
                  <a:gdLst/>
                  <a:ahLst/>
                  <a:cxnLst>
                    <a:cxn ang="0">
                      <a:pos x="585" y="1"/>
                    </a:cxn>
                    <a:cxn ang="0">
                      <a:pos x="650" y="9"/>
                    </a:cxn>
                    <a:cxn ang="0">
                      <a:pos x="713" y="24"/>
                    </a:cxn>
                    <a:cxn ang="0">
                      <a:pos x="773" y="47"/>
                    </a:cxn>
                    <a:cxn ang="0">
                      <a:pos x="829" y="75"/>
                    </a:cxn>
                    <a:cxn ang="0">
                      <a:pos x="881" y="110"/>
                    </a:cxn>
                    <a:cxn ang="0">
                      <a:pos x="929" y="151"/>
                    </a:cxn>
                    <a:cxn ang="0">
                      <a:pos x="973" y="196"/>
                    </a:cxn>
                    <a:cxn ang="0">
                      <a:pos x="1010" y="246"/>
                    </a:cxn>
                    <a:cxn ang="0">
                      <a:pos x="1042" y="301"/>
                    </a:cxn>
                    <a:cxn ang="0">
                      <a:pos x="1068" y="359"/>
                    </a:cxn>
                    <a:cxn ang="0">
                      <a:pos x="1086" y="421"/>
                    </a:cxn>
                    <a:cxn ang="0">
                      <a:pos x="1098" y="485"/>
                    </a:cxn>
                    <a:cxn ang="0">
                      <a:pos x="1102" y="552"/>
                    </a:cxn>
                    <a:cxn ang="0">
                      <a:pos x="1098" y="619"/>
                    </a:cxn>
                    <a:cxn ang="0">
                      <a:pos x="1086" y="683"/>
                    </a:cxn>
                    <a:cxn ang="0">
                      <a:pos x="1068" y="745"/>
                    </a:cxn>
                    <a:cxn ang="0">
                      <a:pos x="1042" y="803"/>
                    </a:cxn>
                    <a:cxn ang="0">
                      <a:pos x="1010" y="857"/>
                    </a:cxn>
                    <a:cxn ang="0">
                      <a:pos x="973" y="908"/>
                    </a:cxn>
                    <a:cxn ang="0">
                      <a:pos x="929" y="953"/>
                    </a:cxn>
                    <a:cxn ang="0">
                      <a:pos x="881" y="994"/>
                    </a:cxn>
                    <a:cxn ang="0">
                      <a:pos x="829" y="1029"/>
                    </a:cxn>
                    <a:cxn ang="0">
                      <a:pos x="773" y="1057"/>
                    </a:cxn>
                    <a:cxn ang="0">
                      <a:pos x="713" y="1080"/>
                    </a:cxn>
                    <a:cxn ang="0">
                      <a:pos x="650" y="1095"/>
                    </a:cxn>
                    <a:cxn ang="0">
                      <a:pos x="585" y="1103"/>
                    </a:cxn>
                    <a:cxn ang="0">
                      <a:pos x="518" y="1103"/>
                    </a:cxn>
                    <a:cxn ang="0">
                      <a:pos x="452" y="1095"/>
                    </a:cxn>
                    <a:cxn ang="0">
                      <a:pos x="389" y="1080"/>
                    </a:cxn>
                    <a:cxn ang="0">
                      <a:pos x="329" y="1057"/>
                    </a:cxn>
                    <a:cxn ang="0">
                      <a:pos x="273" y="1029"/>
                    </a:cxn>
                    <a:cxn ang="0">
                      <a:pos x="221" y="994"/>
                    </a:cxn>
                    <a:cxn ang="0">
                      <a:pos x="173" y="953"/>
                    </a:cxn>
                    <a:cxn ang="0">
                      <a:pos x="130" y="908"/>
                    </a:cxn>
                    <a:cxn ang="0">
                      <a:pos x="92" y="857"/>
                    </a:cxn>
                    <a:cxn ang="0">
                      <a:pos x="60" y="803"/>
                    </a:cxn>
                    <a:cxn ang="0">
                      <a:pos x="34" y="745"/>
                    </a:cxn>
                    <a:cxn ang="0">
                      <a:pos x="16" y="683"/>
                    </a:cxn>
                    <a:cxn ang="0">
                      <a:pos x="4" y="619"/>
                    </a:cxn>
                    <a:cxn ang="0">
                      <a:pos x="0" y="552"/>
                    </a:cxn>
                    <a:cxn ang="0">
                      <a:pos x="4" y="485"/>
                    </a:cxn>
                    <a:cxn ang="0">
                      <a:pos x="16" y="421"/>
                    </a:cxn>
                    <a:cxn ang="0">
                      <a:pos x="34" y="359"/>
                    </a:cxn>
                    <a:cxn ang="0">
                      <a:pos x="60" y="301"/>
                    </a:cxn>
                    <a:cxn ang="0">
                      <a:pos x="92" y="246"/>
                    </a:cxn>
                    <a:cxn ang="0">
                      <a:pos x="130" y="196"/>
                    </a:cxn>
                    <a:cxn ang="0">
                      <a:pos x="173" y="151"/>
                    </a:cxn>
                    <a:cxn ang="0">
                      <a:pos x="221" y="110"/>
                    </a:cxn>
                    <a:cxn ang="0">
                      <a:pos x="273" y="75"/>
                    </a:cxn>
                    <a:cxn ang="0">
                      <a:pos x="329" y="47"/>
                    </a:cxn>
                    <a:cxn ang="0">
                      <a:pos x="389" y="24"/>
                    </a:cxn>
                    <a:cxn ang="0">
                      <a:pos x="452" y="9"/>
                    </a:cxn>
                    <a:cxn ang="0">
                      <a:pos x="518" y="1"/>
                    </a:cxn>
                  </a:cxnLst>
                  <a:rect l="0" t="0" r="r" b="b"/>
                  <a:pathLst>
                    <a:path w="1102" h="1104">
                      <a:moveTo>
                        <a:pt x="551" y="0"/>
                      </a:moveTo>
                      <a:lnTo>
                        <a:pt x="585" y="1"/>
                      </a:lnTo>
                      <a:lnTo>
                        <a:pt x="618" y="4"/>
                      </a:lnTo>
                      <a:lnTo>
                        <a:pt x="650" y="9"/>
                      </a:lnTo>
                      <a:lnTo>
                        <a:pt x="682" y="16"/>
                      </a:lnTo>
                      <a:lnTo>
                        <a:pt x="713" y="24"/>
                      </a:lnTo>
                      <a:lnTo>
                        <a:pt x="743" y="35"/>
                      </a:lnTo>
                      <a:lnTo>
                        <a:pt x="773" y="47"/>
                      </a:lnTo>
                      <a:lnTo>
                        <a:pt x="802" y="60"/>
                      </a:lnTo>
                      <a:lnTo>
                        <a:pt x="829" y="75"/>
                      </a:lnTo>
                      <a:lnTo>
                        <a:pt x="856" y="92"/>
                      </a:lnTo>
                      <a:lnTo>
                        <a:pt x="881" y="110"/>
                      </a:lnTo>
                      <a:lnTo>
                        <a:pt x="906" y="130"/>
                      </a:lnTo>
                      <a:lnTo>
                        <a:pt x="929" y="151"/>
                      </a:lnTo>
                      <a:lnTo>
                        <a:pt x="952" y="173"/>
                      </a:lnTo>
                      <a:lnTo>
                        <a:pt x="973" y="196"/>
                      </a:lnTo>
                      <a:lnTo>
                        <a:pt x="992" y="221"/>
                      </a:lnTo>
                      <a:lnTo>
                        <a:pt x="1010" y="246"/>
                      </a:lnTo>
                      <a:lnTo>
                        <a:pt x="1027" y="273"/>
                      </a:lnTo>
                      <a:lnTo>
                        <a:pt x="1042" y="301"/>
                      </a:lnTo>
                      <a:lnTo>
                        <a:pt x="1056" y="330"/>
                      </a:lnTo>
                      <a:lnTo>
                        <a:pt x="1068" y="359"/>
                      </a:lnTo>
                      <a:lnTo>
                        <a:pt x="1078" y="390"/>
                      </a:lnTo>
                      <a:lnTo>
                        <a:pt x="1086" y="421"/>
                      </a:lnTo>
                      <a:lnTo>
                        <a:pt x="1093" y="453"/>
                      </a:lnTo>
                      <a:lnTo>
                        <a:pt x="1098" y="485"/>
                      </a:lnTo>
                      <a:lnTo>
                        <a:pt x="1101" y="518"/>
                      </a:lnTo>
                      <a:lnTo>
                        <a:pt x="1102" y="552"/>
                      </a:lnTo>
                      <a:lnTo>
                        <a:pt x="1101" y="585"/>
                      </a:lnTo>
                      <a:lnTo>
                        <a:pt x="1098" y="619"/>
                      </a:lnTo>
                      <a:lnTo>
                        <a:pt x="1093" y="651"/>
                      </a:lnTo>
                      <a:lnTo>
                        <a:pt x="1086" y="683"/>
                      </a:lnTo>
                      <a:lnTo>
                        <a:pt x="1078" y="714"/>
                      </a:lnTo>
                      <a:lnTo>
                        <a:pt x="1068" y="745"/>
                      </a:lnTo>
                      <a:lnTo>
                        <a:pt x="1056" y="774"/>
                      </a:lnTo>
                      <a:lnTo>
                        <a:pt x="1042" y="803"/>
                      </a:lnTo>
                      <a:lnTo>
                        <a:pt x="1027" y="830"/>
                      </a:lnTo>
                      <a:lnTo>
                        <a:pt x="1010" y="857"/>
                      </a:lnTo>
                      <a:lnTo>
                        <a:pt x="992" y="883"/>
                      </a:lnTo>
                      <a:lnTo>
                        <a:pt x="973" y="908"/>
                      </a:lnTo>
                      <a:lnTo>
                        <a:pt x="952" y="931"/>
                      </a:lnTo>
                      <a:lnTo>
                        <a:pt x="929" y="953"/>
                      </a:lnTo>
                      <a:lnTo>
                        <a:pt x="906" y="974"/>
                      </a:lnTo>
                      <a:lnTo>
                        <a:pt x="881" y="994"/>
                      </a:lnTo>
                      <a:lnTo>
                        <a:pt x="856" y="1012"/>
                      </a:lnTo>
                      <a:lnTo>
                        <a:pt x="829" y="1029"/>
                      </a:lnTo>
                      <a:lnTo>
                        <a:pt x="802" y="1044"/>
                      </a:lnTo>
                      <a:lnTo>
                        <a:pt x="773" y="1057"/>
                      </a:lnTo>
                      <a:lnTo>
                        <a:pt x="743" y="1070"/>
                      </a:lnTo>
                      <a:lnTo>
                        <a:pt x="713" y="1080"/>
                      </a:lnTo>
                      <a:lnTo>
                        <a:pt x="682" y="1088"/>
                      </a:lnTo>
                      <a:lnTo>
                        <a:pt x="650" y="1095"/>
                      </a:lnTo>
                      <a:lnTo>
                        <a:pt x="618" y="1100"/>
                      </a:lnTo>
                      <a:lnTo>
                        <a:pt x="585" y="1103"/>
                      </a:lnTo>
                      <a:lnTo>
                        <a:pt x="551" y="1104"/>
                      </a:lnTo>
                      <a:lnTo>
                        <a:pt x="518" y="1103"/>
                      </a:lnTo>
                      <a:lnTo>
                        <a:pt x="485" y="1100"/>
                      </a:lnTo>
                      <a:lnTo>
                        <a:pt x="452" y="1095"/>
                      </a:lnTo>
                      <a:lnTo>
                        <a:pt x="420" y="1088"/>
                      </a:lnTo>
                      <a:lnTo>
                        <a:pt x="389" y="1080"/>
                      </a:lnTo>
                      <a:lnTo>
                        <a:pt x="359" y="1070"/>
                      </a:lnTo>
                      <a:lnTo>
                        <a:pt x="329" y="1057"/>
                      </a:lnTo>
                      <a:lnTo>
                        <a:pt x="301" y="1044"/>
                      </a:lnTo>
                      <a:lnTo>
                        <a:pt x="273" y="1029"/>
                      </a:lnTo>
                      <a:lnTo>
                        <a:pt x="246" y="1012"/>
                      </a:lnTo>
                      <a:lnTo>
                        <a:pt x="221" y="994"/>
                      </a:lnTo>
                      <a:lnTo>
                        <a:pt x="196" y="974"/>
                      </a:lnTo>
                      <a:lnTo>
                        <a:pt x="173" y="953"/>
                      </a:lnTo>
                      <a:lnTo>
                        <a:pt x="151" y="931"/>
                      </a:lnTo>
                      <a:lnTo>
                        <a:pt x="130" y="908"/>
                      </a:lnTo>
                      <a:lnTo>
                        <a:pt x="110" y="883"/>
                      </a:lnTo>
                      <a:lnTo>
                        <a:pt x="92" y="857"/>
                      </a:lnTo>
                      <a:lnTo>
                        <a:pt x="75" y="830"/>
                      </a:lnTo>
                      <a:lnTo>
                        <a:pt x="60" y="803"/>
                      </a:lnTo>
                      <a:lnTo>
                        <a:pt x="47" y="774"/>
                      </a:lnTo>
                      <a:lnTo>
                        <a:pt x="34" y="745"/>
                      </a:lnTo>
                      <a:lnTo>
                        <a:pt x="24" y="714"/>
                      </a:lnTo>
                      <a:lnTo>
                        <a:pt x="16" y="683"/>
                      </a:lnTo>
                      <a:lnTo>
                        <a:pt x="9" y="651"/>
                      </a:lnTo>
                      <a:lnTo>
                        <a:pt x="4" y="619"/>
                      </a:lnTo>
                      <a:lnTo>
                        <a:pt x="1" y="585"/>
                      </a:lnTo>
                      <a:lnTo>
                        <a:pt x="0" y="552"/>
                      </a:lnTo>
                      <a:lnTo>
                        <a:pt x="1" y="518"/>
                      </a:lnTo>
                      <a:lnTo>
                        <a:pt x="4" y="485"/>
                      </a:lnTo>
                      <a:lnTo>
                        <a:pt x="9" y="453"/>
                      </a:lnTo>
                      <a:lnTo>
                        <a:pt x="16" y="421"/>
                      </a:lnTo>
                      <a:lnTo>
                        <a:pt x="24" y="390"/>
                      </a:lnTo>
                      <a:lnTo>
                        <a:pt x="34" y="359"/>
                      </a:lnTo>
                      <a:lnTo>
                        <a:pt x="47" y="330"/>
                      </a:lnTo>
                      <a:lnTo>
                        <a:pt x="60" y="301"/>
                      </a:lnTo>
                      <a:lnTo>
                        <a:pt x="75" y="273"/>
                      </a:lnTo>
                      <a:lnTo>
                        <a:pt x="92" y="246"/>
                      </a:lnTo>
                      <a:lnTo>
                        <a:pt x="110" y="221"/>
                      </a:lnTo>
                      <a:lnTo>
                        <a:pt x="130" y="196"/>
                      </a:lnTo>
                      <a:lnTo>
                        <a:pt x="151" y="173"/>
                      </a:lnTo>
                      <a:lnTo>
                        <a:pt x="173" y="151"/>
                      </a:lnTo>
                      <a:lnTo>
                        <a:pt x="196" y="130"/>
                      </a:lnTo>
                      <a:lnTo>
                        <a:pt x="221" y="110"/>
                      </a:lnTo>
                      <a:lnTo>
                        <a:pt x="246" y="92"/>
                      </a:lnTo>
                      <a:lnTo>
                        <a:pt x="273" y="75"/>
                      </a:lnTo>
                      <a:lnTo>
                        <a:pt x="301" y="60"/>
                      </a:lnTo>
                      <a:lnTo>
                        <a:pt x="329" y="47"/>
                      </a:lnTo>
                      <a:lnTo>
                        <a:pt x="359" y="35"/>
                      </a:lnTo>
                      <a:lnTo>
                        <a:pt x="389" y="24"/>
                      </a:lnTo>
                      <a:lnTo>
                        <a:pt x="420" y="16"/>
                      </a:lnTo>
                      <a:lnTo>
                        <a:pt x="452" y="9"/>
                      </a:lnTo>
                      <a:lnTo>
                        <a:pt x="485" y="4"/>
                      </a:lnTo>
                      <a:lnTo>
                        <a:pt x="518" y="1"/>
                      </a:lnTo>
                      <a:lnTo>
                        <a:pt x="551"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19" name="Freeform 60">
                  <a:extLst>
                    <a:ext uri="{FF2B5EF4-FFF2-40B4-BE49-F238E27FC236}">
                      <a16:creationId xmlns:a16="http://schemas.microsoft.com/office/drawing/2014/main" id="{26EFF465-078A-2391-D59A-1742AC50A4A5}"/>
                    </a:ext>
                  </a:extLst>
                </p:cNvPr>
                <p:cNvSpPr>
                  <a:spLocks/>
                </p:cNvSpPr>
                <p:nvPr/>
              </p:nvSpPr>
              <p:spPr bwMode="auto">
                <a:xfrm>
                  <a:off x="8956676" y="4084638"/>
                  <a:ext cx="1477963" cy="1481138"/>
                </a:xfrm>
                <a:custGeom>
                  <a:avLst/>
                  <a:gdLst/>
                  <a:ahLst/>
                  <a:cxnLst>
                    <a:cxn ang="0">
                      <a:pos x="779" y="0"/>
                    </a:cxn>
                    <a:cxn ang="0">
                      <a:pos x="800" y="24"/>
                    </a:cxn>
                    <a:cxn ang="0">
                      <a:pos x="820" y="49"/>
                    </a:cxn>
                    <a:cxn ang="0">
                      <a:pos x="838" y="74"/>
                    </a:cxn>
                    <a:cxn ang="0">
                      <a:pos x="855" y="101"/>
                    </a:cxn>
                    <a:cxn ang="0">
                      <a:pos x="870" y="129"/>
                    </a:cxn>
                    <a:cxn ang="0">
                      <a:pos x="884" y="158"/>
                    </a:cxn>
                    <a:cxn ang="0">
                      <a:pos x="896" y="187"/>
                    </a:cxn>
                    <a:cxn ang="0">
                      <a:pos x="907" y="218"/>
                    </a:cxn>
                    <a:cxn ang="0">
                      <a:pos x="915" y="249"/>
                    </a:cxn>
                    <a:cxn ang="0">
                      <a:pos x="922" y="281"/>
                    </a:cxn>
                    <a:cxn ang="0">
                      <a:pos x="927" y="314"/>
                    </a:cxn>
                    <a:cxn ang="0">
                      <a:pos x="930" y="347"/>
                    </a:cxn>
                    <a:cxn ang="0">
                      <a:pos x="931" y="381"/>
                    </a:cxn>
                    <a:cxn ang="0">
                      <a:pos x="930" y="414"/>
                    </a:cxn>
                    <a:cxn ang="0">
                      <a:pos x="927" y="448"/>
                    </a:cxn>
                    <a:cxn ang="0">
                      <a:pos x="922" y="480"/>
                    </a:cxn>
                    <a:cxn ang="0">
                      <a:pos x="915" y="512"/>
                    </a:cxn>
                    <a:cxn ang="0">
                      <a:pos x="907" y="543"/>
                    </a:cxn>
                    <a:cxn ang="0">
                      <a:pos x="897" y="574"/>
                    </a:cxn>
                    <a:cxn ang="0">
                      <a:pos x="885" y="603"/>
                    </a:cxn>
                    <a:cxn ang="0">
                      <a:pos x="871" y="632"/>
                    </a:cxn>
                    <a:cxn ang="0">
                      <a:pos x="856" y="659"/>
                    </a:cxn>
                    <a:cxn ang="0">
                      <a:pos x="839" y="686"/>
                    </a:cxn>
                    <a:cxn ang="0">
                      <a:pos x="821" y="712"/>
                    </a:cxn>
                    <a:cxn ang="0">
                      <a:pos x="802" y="737"/>
                    </a:cxn>
                    <a:cxn ang="0">
                      <a:pos x="781" y="760"/>
                    </a:cxn>
                    <a:cxn ang="0">
                      <a:pos x="758" y="782"/>
                    </a:cxn>
                    <a:cxn ang="0">
                      <a:pos x="735" y="803"/>
                    </a:cxn>
                    <a:cxn ang="0">
                      <a:pos x="710" y="823"/>
                    </a:cxn>
                    <a:cxn ang="0">
                      <a:pos x="685" y="841"/>
                    </a:cxn>
                    <a:cxn ang="0">
                      <a:pos x="658" y="858"/>
                    </a:cxn>
                    <a:cxn ang="0">
                      <a:pos x="631" y="873"/>
                    </a:cxn>
                    <a:cxn ang="0">
                      <a:pos x="602" y="886"/>
                    </a:cxn>
                    <a:cxn ang="0">
                      <a:pos x="572" y="899"/>
                    </a:cxn>
                    <a:cxn ang="0">
                      <a:pos x="542" y="909"/>
                    </a:cxn>
                    <a:cxn ang="0">
                      <a:pos x="511" y="917"/>
                    </a:cxn>
                    <a:cxn ang="0">
                      <a:pos x="479" y="924"/>
                    </a:cxn>
                    <a:cxn ang="0">
                      <a:pos x="447" y="929"/>
                    </a:cxn>
                    <a:cxn ang="0">
                      <a:pos x="414" y="932"/>
                    </a:cxn>
                    <a:cxn ang="0">
                      <a:pos x="380" y="933"/>
                    </a:cxn>
                    <a:cxn ang="0">
                      <a:pos x="346" y="932"/>
                    </a:cxn>
                    <a:cxn ang="0">
                      <a:pos x="313" y="929"/>
                    </a:cxn>
                    <a:cxn ang="0">
                      <a:pos x="281" y="924"/>
                    </a:cxn>
                    <a:cxn ang="0">
                      <a:pos x="249" y="917"/>
                    </a:cxn>
                    <a:cxn ang="0">
                      <a:pos x="218" y="909"/>
                    </a:cxn>
                    <a:cxn ang="0">
                      <a:pos x="187" y="898"/>
                    </a:cxn>
                    <a:cxn ang="0">
                      <a:pos x="157" y="886"/>
                    </a:cxn>
                    <a:cxn ang="0">
                      <a:pos x="129" y="872"/>
                    </a:cxn>
                    <a:cxn ang="0">
                      <a:pos x="101" y="857"/>
                    </a:cxn>
                    <a:cxn ang="0">
                      <a:pos x="74" y="840"/>
                    </a:cxn>
                    <a:cxn ang="0">
                      <a:pos x="48" y="822"/>
                    </a:cxn>
                    <a:cxn ang="0">
                      <a:pos x="23" y="802"/>
                    </a:cxn>
                    <a:cxn ang="0">
                      <a:pos x="0" y="781"/>
                    </a:cxn>
                    <a:cxn ang="0">
                      <a:pos x="779" y="0"/>
                    </a:cxn>
                  </a:cxnLst>
                  <a:rect l="0" t="0" r="r" b="b"/>
                  <a:pathLst>
                    <a:path w="931" h="933">
                      <a:moveTo>
                        <a:pt x="779" y="0"/>
                      </a:moveTo>
                      <a:lnTo>
                        <a:pt x="800" y="24"/>
                      </a:lnTo>
                      <a:lnTo>
                        <a:pt x="820" y="49"/>
                      </a:lnTo>
                      <a:lnTo>
                        <a:pt x="838" y="74"/>
                      </a:lnTo>
                      <a:lnTo>
                        <a:pt x="855" y="101"/>
                      </a:lnTo>
                      <a:lnTo>
                        <a:pt x="870" y="129"/>
                      </a:lnTo>
                      <a:lnTo>
                        <a:pt x="884" y="158"/>
                      </a:lnTo>
                      <a:lnTo>
                        <a:pt x="896" y="187"/>
                      </a:lnTo>
                      <a:lnTo>
                        <a:pt x="907" y="218"/>
                      </a:lnTo>
                      <a:lnTo>
                        <a:pt x="915" y="249"/>
                      </a:lnTo>
                      <a:lnTo>
                        <a:pt x="922" y="281"/>
                      </a:lnTo>
                      <a:lnTo>
                        <a:pt x="927" y="314"/>
                      </a:lnTo>
                      <a:lnTo>
                        <a:pt x="930" y="347"/>
                      </a:lnTo>
                      <a:lnTo>
                        <a:pt x="931" y="381"/>
                      </a:lnTo>
                      <a:lnTo>
                        <a:pt x="930" y="414"/>
                      </a:lnTo>
                      <a:lnTo>
                        <a:pt x="927" y="448"/>
                      </a:lnTo>
                      <a:lnTo>
                        <a:pt x="922" y="480"/>
                      </a:lnTo>
                      <a:lnTo>
                        <a:pt x="915" y="512"/>
                      </a:lnTo>
                      <a:lnTo>
                        <a:pt x="907" y="543"/>
                      </a:lnTo>
                      <a:lnTo>
                        <a:pt x="897" y="574"/>
                      </a:lnTo>
                      <a:lnTo>
                        <a:pt x="885" y="603"/>
                      </a:lnTo>
                      <a:lnTo>
                        <a:pt x="871" y="632"/>
                      </a:lnTo>
                      <a:lnTo>
                        <a:pt x="856" y="659"/>
                      </a:lnTo>
                      <a:lnTo>
                        <a:pt x="839" y="686"/>
                      </a:lnTo>
                      <a:lnTo>
                        <a:pt x="821" y="712"/>
                      </a:lnTo>
                      <a:lnTo>
                        <a:pt x="802" y="737"/>
                      </a:lnTo>
                      <a:lnTo>
                        <a:pt x="781" y="760"/>
                      </a:lnTo>
                      <a:lnTo>
                        <a:pt x="758" y="782"/>
                      </a:lnTo>
                      <a:lnTo>
                        <a:pt x="735" y="803"/>
                      </a:lnTo>
                      <a:lnTo>
                        <a:pt x="710" y="823"/>
                      </a:lnTo>
                      <a:lnTo>
                        <a:pt x="685" y="841"/>
                      </a:lnTo>
                      <a:lnTo>
                        <a:pt x="658" y="858"/>
                      </a:lnTo>
                      <a:lnTo>
                        <a:pt x="631" y="873"/>
                      </a:lnTo>
                      <a:lnTo>
                        <a:pt x="602" y="886"/>
                      </a:lnTo>
                      <a:lnTo>
                        <a:pt x="572" y="899"/>
                      </a:lnTo>
                      <a:lnTo>
                        <a:pt x="542" y="909"/>
                      </a:lnTo>
                      <a:lnTo>
                        <a:pt x="511" y="917"/>
                      </a:lnTo>
                      <a:lnTo>
                        <a:pt x="479" y="924"/>
                      </a:lnTo>
                      <a:lnTo>
                        <a:pt x="447" y="929"/>
                      </a:lnTo>
                      <a:lnTo>
                        <a:pt x="414" y="932"/>
                      </a:lnTo>
                      <a:lnTo>
                        <a:pt x="380" y="933"/>
                      </a:lnTo>
                      <a:lnTo>
                        <a:pt x="346" y="932"/>
                      </a:lnTo>
                      <a:lnTo>
                        <a:pt x="313" y="929"/>
                      </a:lnTo>
                      <a:lnTo>
                        <a:pt x="281" y="924"/>
                      </a:lnTo>
                      <a:lnTo>
                        <a:pt x="249" y="917"/>
                      </a:lnTo>
                      <a:lnTo>
                        <a:pt x="218" y="909"/>
                      </a:lnTo>
                      <a:lnTo>
                        <a:pt x="187" y="898"/>
                      </a:lnTo>
                      <a:lnTo>
                        <a:pt x="157" y="886"/>
                      </a:lnTo>
                      <a:lnTo>
                        <a:pt x="129" y="872"/>
                      </a:lnTo>
                      <a:lnTo>
                        <a:pt x="101" y="857"/>
                      </a:lnTo>
                      <a:lnTo>
                        <a:pt x="74" y="840"/>
                      </a:lnTo>
                      <a:lnTo>
                        <a:pt x="48" y="822"/>
                      </a:lnTo>
                      <a:lnTo>
                        <a:pt x="23" y="802"/>
                      </a:lnTo>
                      <a:lnTo>
                        <a:pt x="0" y="781"/>
                      </a:lnTo>
                      <a:lnTo>
                        <a:pt x="779" y="0"/>
                      </a:ln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grpSp>
        </p:grpSp>
      </p:grpSp>
      <p:sp>
        <p:nvSpPr>
          <p:cNvPr id="20" name="TextBox 19">
            <a:hlinkClick r:id="rId4"/>
            <a:extLst>
              <a:ext uri="{FF2B5EF4-FFF2-40B4-BE49-F238E27FC236}">
                <a16:creationId xmlns:a16="http://schemas.microsoft.com/office/drawing/2014/main" id="{55FC5AC7-0498-918F-668E-2F8D96F70D38}"/>
              </a:ext>
            </a:extLst>
          </p:cNvPr>
          <p:cNvSpPr txBox="1"/>
          <p:nvPr/>
        </p:nvSpPr>
        <p:spPr>
          <a:xfrm>
            <a:off x="8679989" y="4011886"/>
            <a:ext cx="305026" cy="276999"/>
          </a:xfrm>
          <a:prstGeom prst="rect">
            <a:avLst/>
          </a:prstGeom>
          <a:noFill/>
        </p:spPr>
        <p:txBody>
          <a:bodyPr wrap="square" rtlCol="0">
            <a:spAutoFit/>
          </a:bodyPr>
          <a:lstStyle/>
          <a:p>
            <a:r>
              <a:rPr lang="es-UY" sz="1200" dirty="0">
                <a:solidFill>
                  <a:schemeClr val="bg1"/>
                </a:solidFill>
                <a:latin typeface="Arial" panose="020B0604020202020204" pitchFamily="34" charset="0"/>
                <a:cs typeface="Arial" panose="020B0604020202020204" pitchFamily="34" charset="0"/>
              </a:rPr>
              <a:t>►</a:t>
            </a:r>
            <a:endParaRPr lang="es-UY" sz="1200" dirty="0">
              <a:solidFill>
                <a:schemeClr val="bg1"/>
              </a:solidFill>
              <a:latin typeface="Bodoni MT Black" panose="02070A03080606020203" pitchFamily="18" charset="0"/>
            </a:endParaRPr>
          </a:p>
        </p:txBody>
      </p:sp>
    </p:spTree>
    <p:extLst>
      <p:ext uri="{BB962C8B-B14F-4D97-AF65-F5344CB8AC3E}">
        <p14:creationId xmlns:p14="http://schemas.microsoft.com/office/powerpoint/2010/main" val="274356875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B5BF29-4284-5D08-13C1-118599563870}"/>
              </a:ext>
            </a:extLst>
          </p:cNvPr>
          <p:cNvSpPr>
            <a:spLocks noGrp="1"/>
          </p:cNvSpPr>
          <p:nvPr>
            <p:ph type="ctrTitle"/>
          </p:nvPr>
        </p:nvSpPr>
        <p:spPr/>
        <p:txBody>
          <a:bodyPr/>
          <a:lstStyle/>
          <a:p>
            <a:r>
              <a:rPr lang="en-US" dirty="0"/>
              <a:t>Connectivity through the cloud</a:t>
            </a:r>
            <a:endParaRPr lang="en-GB" dirty="0"/>
          </a:p>
        </p:txBody>
      </p:sp>
      <p:sp>
        <p:nvSpPr>
          <p:cNvPr id="7" name="Subtitle 6">
            <a:extLst>
              <a:ext uri="{FF2B5EF4-FFF2-40B4-BE49-F238E27FC236}">
                <a16:creationId xmlns:a16="http://schemas.microsoft.com/office/drawing/2014/main" id="{35B0EE84-945C-F907-214A-3284E8815E8C}"/>
              </a:ext>
            </a:extLst>
          </p:cNvPr>
          <p:cNvSpPr>
            <a:spLocks noGrp="1"/>
          </p:cNvSpPr>
          <p:nvPr>
            <p:ph type="subTitle" idx="1"/>
          </p:nvPr>
        </p:nvSpPr>
        <p:spPr/>
        <p:txBody>
          <a:bodyPr/>
          <a:lstStyle/>
          <a:p>
            <a:r>
              <a:rPr lang="en-GB" dirty="0"/>
              <a:t>Kverneland ServiceCentre</a:t>
            </a:r>
          </a:p>
        </p:txBody>
      </p:sp>
      <p:pic>
        <p:nvPicPr>
          <p:cNvPr id="10" name="Content Placeholder 9">
            <a:extLst>
              <a:ext uri="{FF2B5EF4-FFF2-40B4-BE49-F238E27FC236}">
                <a16:creationId xmlns:a16="http://schemas.microsoft.com/office/drawing/2014/main" id="{76E7ADE1-DDB5-5CD3-64E9-028CCC742936}"/>
              </a:ext>
            </a:extLst>
          </p:cNvPr>
          <p:cNvPicPr>
            <a:picLocks noGrp="1" noChangeAspect="1"/>
          </p:cNvPicPr>
          <p:nvPr>
            <p:ph idx="10"/>
          </p:nvPr>
        </p:nvPicPr>
        <p:blipFill>
          <a:blip r:embed="rId3">
            <a:duotone>
              <a:schemeClr val="accent1">
                <a:shade val="45000"/>
                <a:satMod val="135000"/>
              </a:schemeClr>
              <a:prstClr val="white"/>
            </a:duotone>
          </a:blip>
          <a:stretch/>
        </p:blipFill>
        <p:spPr>
          <a:xfrm>
            <a:off x="203199" y="2132629"/>
            <a:ext cx="8221663" cy="2114006"/>
          </a:xfrm>
        </p:spPr>
      </p:pic>
      <p:pic>
        <p:nvPicPr>
          <p:cNvPr id="14" name="Picture 13">
            <a:extLst>
              <a:ext uri="{FF2B5EF4-FFF2-40B4-BE49-F238E27FC236}">
                <a16:creationId xmlns:a16="http://schemas.microsoft.com/office/drawing/2014/main" id="{83020B62-3C56-AE6C-A0CB-4BA62902E1B5}"/>
              </a:ext>
            </a:extLst>
          </p:cNvPr>
          <p:cNvPicPr>
            <a:picLocks noChangeAspect="1"/>
          </p:cNvPicPr>
          <p:nvPr/>
        </p:nvPicPr>
        <p:blipFill>
          <a:blip r:embed="rId4">
            <a:duotone>
              <a:schemeClr val="accent1">
                <a:shade val="45000"/>
                <a:satMod val="135000"/>
              </a:schemeClr>
              <a:prstClr val="white"/>
            </a:duotone>
          </a:blip>
          <a:stretch>
            <a:fillRect/>
          </a:stretch>
        </p:blipFill>
        <p:spPr>
          <a:xfrm>
            <a:off x="5304632" y="3534562"/>
            <a:ext cx="485079" cy="45719"/>
          </a:xfrm>
          <a:prstGeom prst="rect">
            <a:avLst/>
          </a:prstGeom>
        </p:spPr>
      </p:pic>
    </p:spTree>
    <p:extLst>
      <p:ext uri="{BB962C8B-B14F-4D97-AF65-F5344CB8AC3E}">
        <p14:creationId xmlns:p14="http://schemas.microsoft.com/office/powerpoint/2010/main" val="23093711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4A0F-6031-3FDD-0E81-7E23871D6328}"/>
              </a:ext>
            </a:extLst>
          </p:cNvPr>
          <p:cNvSpPr>
            <a:spLocks noGrp="1"/>
          </p:cNvSpPr>
          <p:nvPr>
            <p:ph type="ctrTitle"/>
          </p:nvPr>
        </p:nvSpPr>
        <p:spPr/>
        <p:txBody>
          <a:bodyPr/>
          <a:lstStyle/>
          <a:p>
            <a:r>
              <a:rPr lang="en-GB" dirty="0"/>
              <a:t>Local connection</a:t>
            </a:r>
          </a:p>
        </p:txBody>
      </p:sp>
      <p:sp>
        <p:nvSpPr>
          <p:cNvPr id="3" name="Subtitle 2">
            <a:extLst>
              <a:ext uri="{FF2B5EF4-FFF2-40B4-BE49-F238E27FC236}">
                <a16:creationId xmlns:a16="http://schemas.microsoft.com/office/drawing/2014/main" id="{2F57D329-B15B-7179-1F75-91332446A47A}"/>
              </a:ext>
            </a:extLst>
          </p:cNvPr>
          <p:cNvSpPr>
            <a:spLocks noGrp="1"/>
          </p:cNvSpPr>
          <p:nvPr>
            <p:ph type="subTitle" idx="1"/>
          </p:nvPr>
        </p:nvSpPr>
        <p:spPr/>
        <p:txBody>
          <a:bodyPr/>
          <a:lstStyle/>
          <a:p>
            <a:r>
              <a:rPr lang="en-GB" dirty="0"/>
              <a:t>ServiceCentre</a:t>
            </a:r>
          </a:p>
        </p:txBody>
      </p:sp>
      <p:sp>
        <p:nvSpPr>
          <p:cNvPr id="4" name="Content Placeholder 3">
            <a:extLst>
              <a:ext uri="{FF2B5EF4-FFF2-40B4-BE49-F238E27FC236}">
                <a16:creationId xmlns:a16="http://schemas.microsoft.com/office/drawing/2014/main" id="{509CC385-0557-44C4-750A-9971B2FE16F4}"/>
              </a:ext>
            </a:extLst>
          </p:cNvPr>
          <p:cNvSpPr>
            <a:spLocks noGrp="1"/>
          </p:cNvSpPr>
          <p:nvPr>
            <p:ph idx="10"/>
          </p:nvPr>
        </p:nvSpPr>
        <p:spPr/>
        <p:txBody>
          <a:bodyPr/>
          <a:lstStyle/>
          <a:p>
            <a:r>
              <a:rPr lang="en-GB" dirty="0"/>
              <a:t>ServiceCentre is compatible with the dongles used with IsoMatch TopService, hence they can be used to create a local connection to the implements.</a:t>
            </a:r>
          </a:p>
          <a:p>
            <a:r>
              <a:rPr lang="en-GB" dirty="0"/>
              <a:t>For new users it is available the </a:t>
            </a:r>
            <a:r>
              <a:rPr lang="en-GB" dirty="0">
                <a:hlinkClick r:id="" action="ppaction://customshow?id=24&amp;return=true"/>
              </a:rPr>
              <a:t>Kit ServiceCentre Connection</a:t>
            </a:r>
            <a:r>
              <a:rPr lang="en-GB" dirty="0"/>
              <a:t> (A136250700) that includes all necessary harnesses and accessories to perform all service actions requested.</a:t>
            </a:r>
          </a:p>
          <a:p>
            <a:r>
              <a:rPr lang="en-GB" dirty="0">
                <a:hlinkClick r:id="" action="ppaction://customshow?id=25&amp;return=true"/>
              </a:rPr>
              <a:t>Connection instructions</a:t>
            </a:r>
            <a:r>
              <a:rPr lang="en-GB" dirty="0"/>
              <a:t> have been simplified to make the tool and the kit more user friendly.</a:t>
            </a:r>
          </a:p>
        </p:txBody>
      </p:sp>
      <p:pic>
        <p:nvPicPr>
          <p:cNvPr id="9" name="Picture Placeholder 8">
            <a:extLst>
              <a:ext uri="{FF2B5EF4-FFF2-40B4-BE49-F238E27FC236}">
                <a16:creationId xmlns:a16="http://schemas.microsoft.com/office/drawing/2014/main" id="{709C30AB-EEF8-EF06-9669-B45F7A8DB404}"/>
              </a:ext>
            </a:extLst>
          </p:cNvPr>
          <p:cNvPicPr>
            <a:picLocks noGrp="1" noChangeAspect="1"/>
          </p:cNvPicPr>
          <p:nvPr>
            <p:ph type="pic" sz="quarter" idx="11"/>
          </p:nvPr>
        </p:nvPicPr>
        <p:blipFill rotWithShape="1">
          <a:blip r:embed="rId2"/>
          <a:srcRect t="-46" b="23130"/>
          <a:stretch/>
        </p:blipFill>
        <p:spPr>
          <a:xfrm>
            <a:off x="6084888" y="0"/>
            <a:ext cx="3059111" cy="4803775"/>
          </a:xfrm>
        </p:spPr>
      </p:pic>
      <p:sp>
        <p:nvSpPr>
          <p:cNvPr id="10" name="Oval 9">
            <a:extLst>
              <a:ext uri="{FF2B5EF4-FFF2-40B4-BE49-F238E27FC236}">
                <a16:creationId xmlns:a16="http://schemas.microsoft.com/office/drawing/2014/main" id="{0611985F-7595-4987-A549-DBB4274CFB3E}"/>
              </a:ext>
            </a:extLst>
          </p:cNvPr>
          <p:cNvSpPr/>
          <p:nvPr/>
        </p:nvSpPr>
        <p:spPr bwMode="auto">
          <a:xfrm>
            <a:off x="5956852" y="706438"/>
            <a:ext cx="1570383" cy="360362"/>
          </a:xfrm>
          <a:prstGeom prst="ellipse">
            <a:avLst/>
          </a:prstGeom>
          <a:no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193746614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up of people shaking hands&#10;&#10;Description automatically generated">
            <a:extLst>
              <a:ext uri="{FF2B5EF4-FFF2-40B4-BE49-F238E27FC236}">
                <a16:creationId xmlns:a16="http://schemas.microsoft.com/office/drawing/2014/main" id="{B55795DE-D08B-6580-6325-9587FA04D29C}"/>
              </a:ext>
            </a:extLst>
          </p:cNvPr>
          <p:cNvPicPr>
            <a:picLocks noGrp="1" noChangeAspect="1"/>
          </p:cNvPicPr>
          <p:nvPr>
            <p:ph type="pic" sz="quarter" idx="11"/>
          </p:nvPr>
        </p:nvPicPr>
        <p:blipFill>
          <a:blip r:embed="rId2"/>
          <a:srcRect l="19408" r="19408"/>
          <a:stretch>
            <a:fillRect/>
          </a:stretch>
        </p:blipFill>
        <p:spPr/>
      </p:pic>
      <p:sp>
        <p:nvSpPr>
          <p:cNvPr id="6" name="Title 5">
            <a:extLst>
              <a:ext uri="{FF2B5EF4-FFF2-40B4-BE49-F238E27FC236}">
                <a16:creationId xmlns:a16="http://schemas.microsoft.com/office/drawing/2014/main" id="{DE3E3356-01EC-0C95-14A2-7E3BB1B34AEB}"/>
              </a:ext>
            </a:extLst>
          </p:cNvPr>
          <p:cNvSpPr>
            <a:spLocks noGrp="1"/>
          </p:cNvSpPr>
          <p:nvPr>
            <p:ph type="ctrTitle"/>
          </p:nvPr>
        </p:nvSpPr>
        <p:spPr/>
        <p:txBody>
          <a:bodyPr/>
          <a:lstStyle/>
          <a:p>
            <a:r>
              <a:rPr lang="en-GB" dirty="0"/>
              <a:t>Customer first</a:t>
            </a:r>
          </a:p>
        </p:txBody>
      </p:sp>
      <p:sp>
        <p:nvSpPr>
          <p:cNvPr id="7" name="Subtitle 6">
            <a:extLst>
              <a:ext uri="{FF2B5EF4-FFF2-40B4-BE49-F238E27FC236}">
                <a16:creationId xmlns:a16="http://schemas.microsoft.com/office/drawing/2014/main" id="{ABEBB9D6-079D-E8CE-A85C-64A967C18BEA}"/>
              </a:ext>
            </a:extLst>
          </p:cNvPr>
          <p:cNvSpPr>
            <a:spLocks noGrp="1"/>
          </p:cNvSpPr>
          <p:nvPr>
            <p:ph type="subTitle" idx="1"/>
          </p:nvPr>
        </p:nvSpPr>
        <p:spPr/>
        <p:txBody>
          <a:bodyPr/>
          <a:lstStyle/>
          <a:p>
            <a:r>
              <a:rPr lang="en-GB" dirty="0"/>
              <a:t>Kverneland ServiceCentre</a:t>
            </a:r>
          </a:p>
        </p:txBody>
      </p:sp>
      <p:sp>
        <p:nvSpPr>
          <p:cNvPr id="8" name="Content Placeholder 7">
            <a:extLst>
              <a:ext uri="{FF2B5EF4-FFF2-40B4-BE49-F238E27FC236}">
                <a16:creationId xmlns:a16="http://schemas.microsoft.com/office/drawing/2014/main" id="{7B570358-6238-3770-5DC0-0066A4C127C5}"/>
              </a:ext>
            </a:extLst>
          </p:cNvPr>
          <p:cNvSpPr>
            <a:spLocks noGrp="1"/>
          </p:cNvSpPr>
          <p:nvPr>
            <p:ph idx="10"/>
          </p:nvPr>
        </p:nvSpPr>
        <p:spPr/>
        <p:txBody>
          <a:bodyPr/>
          <a:lstStyle/>
          <a:p>
            <a:pPr marL="0" indent="0">
              <a:buNone/>
            </a:pPr>
            <a:r>
              <a:rPr lang="en-GB" dirty="0"/>
              <a:t>Kverneland ServiceCentre has been developed with a focus on ease of use and with a focus on having only the features that users require, avoiding adding unnecessary functionalities. The result is a service tool that is very easy to operate, stable, and makes it very easy to conduct maintenance work on ISOBUS implements.</a:t>
            </a:r>
          </a:p>
        </p:txBody>
      </p:sp>
      <p:sp>
        <p:nvSpPr>
          <p:cNvPr id="12" name="Rectangle 11">
            <a:extLst>
              <a:ext uri="{FF2B5EF4-FFF2-40B4-BE49-F238E27FC236}">
                <a16:creationId xmlns:a16="http://schemas.microsoft.com/office/drawing/2014/main" id="{488E4C5B-5B01-0681-7F24-D6D78001B1D0}"/>
              </a:ext>
            </a:extLst>
          </p:cNvPr>
          <p:cNvSpPr/>
          <p:nvPr/>
        </p:nvSpPr>
        <p:spPr>
          <a:xfrm>
            <a:off x="5283765" y="991654"/>
            <a:ext cx="3860235" cy="3380322"/>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9">
            <a:extLst>
              <a:ext uri="{FF2B5EF4-FFF2-40B4-BE49-F238E27FC236}">
                <a16:creationId xmlns:a16="http://schemas.microsoft.com/office/drawing/2014/main" id="{EF090BD5-FAD8-8C32-19C1-9177088516CE}"/>
              </a:ext>
            </a:extLst>
          </p:cNvPr>
          <p:cNvSpPr txBox="1">
            <a:spLocks/>
          </p:cNvSpPr>
          <p:nvPr/>
        </p:nvSpPr>
        <p:spPr>
          <a:xfrm>
            <a:off x="5436096" y="1762803"/>
            <a:ext cx="3564396" cy="2655190"/>
          </a:xfrm>
          <a:prstGeom prst="rect">
            <a:avLst/>
          </a:prstGeom>
        </p:spPr>
        <p:txBody>
          <a:bodyPr/>
          <a:lstStyle>
            <a:lvl1pPr marL="18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6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4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2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0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a:lstStyle>
          <a:p>
            <a:r>
              <a:rPr lang="en-GB" sz="1400" kern="0" dirty="0">
                <a:solidFill>
                  <a:schemeClr val="bg1"/>
                </a:solidFill>
              </a:rPr>
              <a:t>Easy to use service tool with a modern and simple interface</a:t>
            </a:r>
          </a:p>
          <a:p>
            <a:r>
              <a:rPr lang="en-GB" sz="1400" kern="0" dirty="0">
                <a:solidFill>
                  <a:schemeClr val="bg1"/>
                </a:solidFill>
              </a:rPr>
              <a:t>Local and remote connection to the implements</a:t>
            </a:r>
          </a:p>
          <a:p>
            <a:r>
              <a:rPr lang="en-GB" sz="1400" kern="0" dirty="0">
                <a:solidFill>
                  <a:schemeClr val="bg1"/>
                </a:solidFill>
              </a:rPr>
              <a:t>Multi-platform: desktop version and web-based</a:t>
            </a:r>
          </a:p>
          <a:p>
            <a:r>
              <a:rPr lang="en-GB" sz="1400" kern="0" dirty="0">
                <a:solidFill>
                  <a:schemeClr val="bg1"/>
                </a:solidFill>
              </a:rPr>
              <a:t>Tracing of implement I/O and sensors performance while working  </a:t>
            </a:r>
          </a:p>
        </p:txBody>
      </p:sp>
      <p:sp>
        <p:nvSpPr>
          <p:cNvPr id="14" name="Text Placeholder 8">
            <a:extLst>
              <a:ext uri="{FF2B5EF4-FFF2-40B4-BE49-F238E27FC236}">
                <a16:creationId xmlns:a16="http://schemas.microsoft.com/office/drawing/2014/main" id="{A173898D-75A2-6617-07FD-0AEE01C2A857}"/>
              </a:ext>
            </a:extLst>
          </p:cNvPr>
          <p:cNvSpPr txBox="1">
            <a:spLocks/>
          </p:cNvSpPr>
          <p:nvPr/>
        </p:nvSpPr>
        <p:spPr>
          <a:xfrm>
            <a:off x="5436096" y="1222378"/>
            <a:ext cx="3564396" cy="441310"/>
          </a:xfrm>
          <a:prstGeom prst="rect">
            <a:avLst/>
          </a:prstGeom>
        </p:spPr>
        <p:txBody>
          <a:bodyPr/>
          <a:lstStyle>
            <a:lvl1pPr marL="18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6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4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2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0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a:lstStyle>
          <a:p>
            <a:pPr marL="0" indent="0">
              <a:buNone/>
            </a:pPr>
            <a:r>
              <a:rPr lang="en-GB" sz="2400" kern="0">
                <a:solidFill>
                  <a:schemeClr val="bg1"/>
                </a:solidFill>
                <a:latin typeface="+mj-lt"/>
                <a:cs typeface="Arial" panose="020B0604020202020204" pitchFamily="34" charset="0"/>
              </a:rPr>
              <a:t>Highlights</a:t>
            </a:r>
            <a:endParaRPr lang="en-US" sz="2400" kern="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736083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2" fill="hold" grpId="0"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uiExpand="1"/>
      <p:bldP spid="14" grpId="0" build="p"/>
    </p:bldLst>
  </p:timing>
</p:sld>
</file>

<file path=ppt/theme/theme1.xml><?xml version="1.0" encoding="utf-8"?>
<a:theme xmlns:a="http://schemas.openxmlformats.org/drawingml/2006/main" name="Kverneland">
  <a:themeElements>
    <a:clrScheme name="Custom 8">
      <a:dk1>
        <a:srgbClr val="000000"/>
      </a:dk1>
      <a:lt1>
        <a:srgbClr val="FFFFFF"/>
      </a:lt1>
      <a:dk2>
        <a:srgbClr val="000000"/>
      </a:dk2>
      <a:lt2>
        <a:srgbClr val="808080"/>
      </a:lt2>
      <a:accent1>
        <a:srgbClr val="007B3C"/>
      </a:accent1>
      <a:accent2>
        <a:srgbClr val="D51317"/>
      </a:accent2>
      <a:accent3>
        <a:srgbClr val="005833"/>
      </a:accent3>
      <a:accent4>
        <a:srgbClr val="000000"/>
      </a:accent4>
      <a:accent5>
        <a:srgbClr val="9D9D9D"/>
      </a:accent5>
      <a:accent6>
        <a:srgbClr val="BAD793"/>
      </a:accent6>
      <a:hlink>
        <a:srgbClr val="CC00CC"/>
      </a:hlink>
      <a:folHlink>
        <a:srgbClr val="C0C0C0"/>
      </a:folHlink>
    </a:clrScheme>
    <a:fontScheme name="Corpor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lnDef>
  </a:objectDefaults>
  <a:extraClrSchemeLst>
    <a:extraClrScheme>
      <a:clrScheme name="Corpor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por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por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por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rporate 8">
        <a:dk1>
          <a:srgbClr val="004D3D"/>
        </a:dk1>
        <a:lt1>
          <a:srgbClr val="FFFFFF"/>
        </a:lt1>
        <a:dk2>
          <a:srgbClr val="004D3D"/>
        </a:dk2>
        <a:lt2>
          <a:srgbClr val="E9DFD9"/>
        </a:lt2>
        <a:accent1>
          <a:srgbClr val="A51E39"/>
        </a:accent1>
        <a:accent2>
          <a:srgbClr val="B0B700"/>
        </a:accent2>
        <a:accent3>
          <a:srgbClr val="FFFFFF"/>
        </a:accent3>
        <a:accent4>
          <a:srgbClr val="004033"/>
        </a:accent4>
        <a:accent5>
          <a:srgbClr val="CFABAE"/>
        </a:accent5>
        <a:accent6>
          <a:srgbClr val="9FA600"/>
        </a:accent6>
        <a:hlink>
          <a:srgbClr val="DA7311"/>
        </a:hlink>
        <a:folHlink>
          <a:srgbClr val="69C028"/>
        </a:folHlink>
      </a:clrScheme>
      <a:clrMap bg1="lt1" tx1="dk1" bg2="lt2" tx2="dk2" accent1="accent1" accent2="accent2" accent3="accent3" accent4="accent4" accent5="accent5" accent6="accent6" hlink="hlink" folHlink="folHlink"/>
    </a:extraClrScheme>
    <a:extraClrScheme>
      <a:clrScheme name="Corporate 9">
        <a:dk1>
          <a:srgbClr val="004D3D"/>
        </a:dk1>
        <a:lt1>
          <a:srgbClr val="FFFFFF"/>
        </a:lt1>
        <a:dk2>
          <a:srgbClr val="003200"/>
        </a:dk2>
        <a:lt2>
          <a:srgbClr val="E9DFD9"/>
        </a:lt2>
        <a:accent1>
          <a:srgbClr val="DA7311"/>
        </a:accent1>
        <a:accent2>
          <a:srgbClr val="B0B700"/>
        </a:accent2>
        <a:accent3>
          <a:srgbClr val="FFFFFF"/>
        </a:accent3>
        <a:accent4>
          <a:srgbClr val="004033"/>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
      <a:clrScheme name="Corporate 10">
        <a:dk1>
          <a:srgbClr val="003200"/>
        </a:dk1>
        <a:lt1>
          <a:srgbClr val="FFFFFF"/>
        </a:lt1>
        <a:dk2>
          <a:srgbClr val="003200"/>
        </a:dk2>
        <a:lt2>
          <a:srgbClr val="E9DFD9"/>
        </a:lt2>
        <a:accent1>
          <a:srgbClr val="DA7311"/>
        </a:accent1>
        <a:accent2>
          <a:srgbClr val="B0B700"/>
        </a:accent2>
        <a:accent3>
          <a:srgbClr val="FFFFFF"/>
        </a:accent3>
        <a:accent4>
          <a:srgbClr val="002900"/>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vG with KV and VI widescreen.pptx" id="{FE7FA361-DD4B-45EF-AF1C-D49D2C643043}" vid="{0E13FE2B-F704-4BB5-86BB-1B3C17EAD1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Kverneland</Template>
  <TotalTime>2014</TotalTime>
  <Words>2551</Words>
  <Application>Microsoft Office PowerPoint</Application>
  <PresentationFormat>On-screen Show (16:9)</PresentationFormat>
  <Paragraphs>393</Paragraphs>
  <Slides>59</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59</vt:i4>
      </vt:variant>
      <vt:variant>
        <vt:lpstr>Custom Shows</vt:lpstr>
      </vt:variant>
      <vt:variant>
        <vt:i4>26</vt:i4>
      </vt:variant>
    </vt:vector>
  </HeadingPairs>
  <TitlesOfParts>
    <vt:vector size="90" baseType="lpstr">
      <vt:lpstr>Arial</vt:lpstr>
      <vt:lpstr>Bodoni MT Black</vt:lpstr>
      <vt:lpstr>Calibri</vt:lpstr>
      <vt:lpstr>Wingdings</vt:lpstr>
      <vt:lpstr>Kverneland</vt:lpstr>
      <vt:lpstr>Demo and Support</vt:lpstr>
      <vt:lpstr>Table of Contents</vt:lpstr>
      <vt:lpstr>Customer first</vt:lpstr>
      <vt:lpstr>Moving forward</vt:lpstr>
      <vt:lpstr>New Service Tool</vt:lpstr>
      <vt:lpstr>Connection to implements</vt:lpstr>
      <vt:lpstr>Connectivity through the cloud</vt:lpstr>
      <vt:lpstr>Local connection</vt:lpstr>
      <vt:lpstr>Customer first</vt:lpstr>
      <vt:lpstr>New approach</vt:lpstr>
      <vt:lpstr>Functionalities</vt:lpstr>
      <vt:lpstr>Summary of functionalities</vt:lpstr>
      <vt:lpstr>Unique characteristics</vt:lpstr>
      <vt:lpstr>Remote terminal</vt:lpstr>
      <vt:lpstr>Parameters of Implements</vt:lpstr>
      <vt:lpstr>Data of Implements</vt:lpstr>
      <vt:lpstr>Software Update</vt:lpstr>
      <vt:lpstr>Commercialization and availability</vt:lpstr>
      <vt:lpstr>Phase in and phase out</vt:lpstr>
      <vt:lpstr>PowerPoint Presentation</vt:lpstr>
      <vt:lpstr>Appendix - Demo and Support</vt:lpstr>
      <vt:lpstr>License model</vt:lpstr>
      <vt:lpstr>Local connection hardware</vt:lpstr>
      <vt:lpstr>Connection status</vt:lpstr>
      <vt:lpstr>Remote connection (terminal)</vt:lpstr>
      <vt:lpstr>Remote connection (terminal)</vt:lpstr>
      <vt:lpstr>Remote connection (terminal)</vt:lpstr>
      <vt:lpstr>Remote connection (application)</vt:lpstr>
      <vt:lpstr>Remote connection (application)</vt:lpstr>
      <vt:lpstr>Remote connection (application)</vt:lpstr>
      <vt:lpstr>Remote connection (terminal)</vt:lpstr>
      <vt:lpstr>Remote connection (application)</vt:lpstr>
      <vt:lpstr>Remote connection (terminal)</vt:lpstr>
      <vt:lpstr>Remote connection (Kverneland Sync)</vt:lpstr>
      <vt:lpstr>Remote connection (Kverneland Sync)</vt:lpstr>
      <vt:lpstr>Remote connection (Kverneland Sync)</vt:lpstr>
      <vt:lpstr>Remote connection (application)</vt:lpstr>
      <vt:lpstr>Remote connection (application)</vt:lpstr>
      <vt:lpstr>Remote connection (application)</vt:lpstr>
      <vt:lpstr>Remote connection (Kverneland Sync)</vt:lpstr>
      <vt:lpstr>Remote connection (application)</vt:lpstr>
      <vt:lpstr>Remote connection (Kverneland Sync)</vt:lpstr>
      <vt:lpstr>Connected devices</vt:lpstr>
      <vt:lpstr>Connected devices</vt:lpstr>
      <vt:lpstr>CAN tracing</vt:lpstr>
      <vt:lpstr>Flashing new software</vt:lpstr>
      <vt:lpstr>Parameters</vt:lpstr>
      <vt:lpstr>Parameters</vt:lpstr>
      <vt:lpstr>Errors and Events</vt:lpstr>
      <vt:lpstr>Diagnostic Trouble Codes</vt:lpstr>
      <vt:lpstr>Operational values</vt:lpstr>
      <vt:lpstr>Sensors (I/O)</vt:lpstr>
      <vt:lpstr>Remote terminal</vt:lpstr>
      <vt:lpstr>Package Content</vt:lpstr>
      <vt:lpstr>Package Content</vt:lpstr>
      <vt:lpstr>Package Content</vt:lpstr>
      <vt:lpstr>Package Content</vt:lpstr>
      <vt:lpstr>Summary of Connections</vt:lpstr>
      <vt:lpstr>Summary of Connections</vt:lpstr>
      <vt:lpstr>Appendix - Marketing and Sales</vt:lpstr>
      <vt:lpstr>Appendix - Development</vt:lpstr>
      <vt:lpstr>Appendix - Production</vt:lpstr>
      <vt:lpstr>Appendix - Support</vt:lpstr>
      <vt:lpstr>Appendix - Compatibility use cases</vt:lpstr>
      <vt:lpstr>Appendix - Comparison of functionalities</vt:lpstr>
      <vt:lpstr>Appendix - Remote connection IsoMatch Tellus</vt:lpstr>
      <vt:lpstr>Appendix - Remote Connection Sync</vt:lpstr>
      <vt:lpstr>Appendix - Reports</vt:lpstr>
      <vt:lpstr>Appendix - Dashboard</vt:lpstr>
      <vt:lpstr>Appendix - Machine monitoring</vt:lpstr>
      <vt:lpstr>Appendix - Tasks</vt:lpstr>
      <vt:lpstr>Appendix - Agronomic Tools</vt:lpstr>
      <vt:lpstr>Appendix - Notifications and alerts</vt:lpstr>
      <vt:lpstr>Appendix - Analytics</vt:lpstr>
      <vt:lpstr>Appendix - Installing FarmCentre</vt:lpstr>
      <vt:lpstr>Appendix - Activation Flow</vt:lpstr>
      <vt:lpstr>Appendix - Introduction plan</vt:lpstr>
      <vt:lpstr>Appendix - Market availability</vt:lpstr>
      <vt:lpstr>Appendix - Tellus features</vt:lpstr>
      <vt:lpstr>Appendix - Cable Tellus Power (Retrofit)</vt:lpstr>
      <vt:lpstr>Appendix - Adaptor for existing IM Power</vt:lpstr>
      <vt:lpstr>Appendix - Cable Tellus Front Connector</vt:lpstr>
      <vt:lpstr>Appendix - Tractor input / Data input</vt:lpstr>
      <vt:lpstr>Appendix - Kit ServiceCentre Connection</vt:lpstr>
      <vt:lpstr>Appendix - ServiceCentre Connection Instructions</vt:lpstr>
    </vt:vector>
  </TitlesOfParts>
  <Company>KHE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Xavier Tros de Ilarduya</dc:creator>
  <cp:lastModifiedBy>Xavier Tros de Ilarduya</cp:lastModifiedBy>
  <cp:revision>10</cp:revision>
  <dcterms:created xsi:type="dcterms:W3CDTF">2024-08-05T12:23:16Z</dcterms:created>
  <dcterms:modified xsi:type="dcterms:W3CDTF">2025-01-29T10:25:59Z</dcterms:modified>
</cp:coreProperties>
</file>