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5"/>
    <p:sldMasterId id="2147483733" r:id="rId6"/>
  </p:sldMasterIdLst>
  <p:notesMasterIdLst>
    <p:notesMasterId r:id="rId39"/>
  </p:notesMasterIdLst>
  <p:handoutMasterIdLst>
    <p:handoutMasterId r:id="rId40"/>
  </p:handoutMasterIdLst>
  <p:sldIdLst>
    <p:sldId id="256" r:id="rId7"/>
    <p:sldId id="897" r:id="rId8"/>
    <p:sldId id="780" r:id="rId9"/>
    <p:sldId id="1021" r:id="rId10"/>
    <p:sldId id="1022" r:id="rId11"/>
    <p:sldId id="1023" r:id="rId12"/>
    <p:sldId id="1042" r:id="rId13"/>
    <p:sldId id="1063" r:id="rId14"/>
    <p:sldId id="1071" r:id="rId15"/>
    <p:sldId id="1024" r:id="rId16"/>
    <p:sldId id="1026" r:id="rId17"/>
    <p:sldId id="1027" r:id="rId18"/>
    <p:sldId id="1030" r:id="rId19"/>
    <p:sldId id="1044" r:id="rId20"/>
    <p:sldId id="924" r:id="rId21"/>
    <p:sldId id="932" r:id="rId22"/>
    <p:sldId id="931" r:id="rId23"/>
    <p:sldId id="933" r:id="rId24"/>
    <p:sldId id="1091" r:id="rId25"/>
    <p:sldId id="1070" r:id="rId26"/>
    <p:sldId id="1090" r:id="rId27"/>
    <p:sldId id="915" r:id="rId28"/>
    <p:sldId id="903" r:id="rId29"/>
    <p:sldId id="904" r:id="rId30"/>
    <p:sldId id="905" r:id="rId31"/>
    <p:sldId id="906" r:id="rId32"/>
    <p:sldId id="907" r:id="rId33"/>
    <p:sldId id="917" r:id="rId34"/>
    <p:sldId id="1032" r:id="rId35"/>
    <p:sldId id="1033" r:id="rId36"/>
    <p:sldId id="1035" r:id="rId37"/>
    <p:sldId id="1034" r:id="rId38"/>
  </p:sldIdLst>
  <p:sldSz cx="9144000" cy="5143500" type="screen16x9"/>
  <p:notesSz cx="6858000" cy="9144000"/>
  <p:custShowLst>
    <p:custShow name="Kverneland Group" id="0">
      <p:sldLst/>
    </p:custShow>
    <p:custShow name="Kubota Corporation" id="1">
      <p:sldLst/>
    </p:custShow>
    <p:custShow name="Marketing and Sales" id="2">
      <p:sldLst/>
    </p:custShow>
    <p:custShow name="Development" id="3">
      <p:sldLst/>
    </p:custShow>
    <p:custShow name="Production" id="4">
      <p:sldLst/>
    </p:custShow>
    <p:custShow name="Support" id="5">
      <p:sldLst/>
    </p:custShow>
    <p:custShow name="IsoMatch Range" id="6">
      <p:sldLst/>
    </p:custShow>
    <p:custShow name="DR FarmCentre 1" id="7">
      <p:sldLst/>
    </p:custShow>
    <p:custShow name="DR FarmCentre 2" id="8">
      <p:sldLst/>
    </p:custShow>
    <p:custShow name="DR FarmCentre 3" id="9">
      <p:sldLst/>
    </p:custShow>
    <p:custShow name="DR FarmCentre 4" id="10">
      <p:sldLst/>
    </p:custShow>
    <p:custShow name="DR FarmCentre 5" id="11">
      <p:sldLst/>
    </p:custShow>
    <p:custShow name="DR FarmCentre 6" id="12">
      <p:sldLst/>
    </p:custShow>
    <p:custShow name="MyDataPlant Renewal" id="13">
      <p:sldLst/>
    </p:custShow>
    <p:custShow name="DR GEOCONTROL 1" id="14">
      <p:sldLst/>
    </p:custShow>
    <p:custShow name="DR GEOCONTROL 2" id="15">
      <p:sldLst/>
    </p:custShow>
    <p:custShow name="DR GEOCONTROL 3" id="16">
      <p:sldLst/>
    </p:custShow>
    <p:custShow name="DR GEOCONTROL 4" id="17">
      <p:sldLst/>
    </p:custShow>
    <p:custShow name="DR GEOCONTROL 5" id="18">
      <p:sldLst/>
    </p:custShow>
    <p:custShow name="DR GEOCONTROL 6" id="19">
      <p:sldLst/>
    </p:custShow>
    <p:custShow name="UX Service Tool" id="20">
      <p:sldLst/>
    </p:custShow>
  </p:custShowLst>
  <p:defaultTextStyle>
    <a:defPPr>
      <a:defRPr lang="en-US"/>
    </a:defPPr>
    <a:lvl1pPr algn="ctr" rtl="0" fontAlgn="base">
      <a:spcBef>
        <a:spcPct val="0"/>
      </a:spcBef>
      <a:spcAft>
        <a:spcPct val="0"/>
      </a:spcAft>
      <a:defRPr b="1" kern="1200">
        <a:solidFill>
          <a:schemeClr val="tx2"/>
        </a:solidFill>
        <a:latin typeface="Arial" charset="0"/>
        <a:ea typeface="Geneva" charset="-128"/>
        <a:cs typeface="+mn-cs"/>
      </a:defRPr>
    </a:lvl1pPr>
    <a:lvl2pPr marL="457200" algn="ctr" rtl="0" fontAlgn="base">
      <a:spcBef>
        <a:spcPct val="0"/>
      </a:spcBef>
      <a:spcAft>
        <a:spcPct val="0"/>
      </a:spcAft>
      <a:defRPr b="1" kern="1200">
        <a:solidFill>
          <a:schemeClr val="tx2"/>
        </a:solidFill>
        <a:latin typeface="Arial" charset="0"/>
        <a:ea typeface="Geneva" charset="-128"/>
        <a:cs typeface="+mn-cs"/>
      </a:defRPr>
    </a:lvl2pPr>
    <a:lvl3pPr marL="914400" algn="ctr" rtl="0" fontAlgn="base">
      <a:spcBef>
        <a:spcPct val="0"/>
      </a:spcBef>
      <a:spcAft>
        <a:spcPct val="0"/>
      </a:spcAft>
      <a:defRPr b="1" kern="1200">
        <a:solidFill>
          <a:schemeClr val="tx2"/>
        </a:solidFill>
        <a:latin typeface="Arial" charset="0"/>
        <a:ea typeface="Geneva" charset="-128"/>
        <a:cs typeface="+mn-cs"/>
      </a:defRPr>
    </a:lvl3pPr>
    <a:lvl4pPr marL="1371600" algn="ctr" rtl="0" fontAlgn="base">
      <a:spcBef>
        <a:spcPct val="0"/>
      </a:spcBef>
      <a:spcAft>
        <a:spcPct val="0"/>
      </a:spcAft>
      <a:defRPr b="1" kern="1200">
        <a:solidFill>
          <a:schemeClr val="tx2"/>
        </a:solidFill>
        <a:latin typeface="Arial" charset="0"/>
        <a:ea typeface="Geneva" charset="-128"/>
        <a:cs typeface="+mn-cs"/>
      </a:defRPr>
    </a:lvl4pPr>
    <a:lvl5pPr marL="1828800" algn="ctr" rtl="0" fontAlgn="base">
      <a:spcBef>
        <a:spcPct val="0"/>
      </a:spcBef>
      <a:spcAft>
        <a:spcPct val="0"/>
      </a:spcAft>
      <a:defRPr b="1" kern="1200">
        <a:solidFill>
          <a:schemeClr val="tx2"/>
        </a:solidFill>
        <a:latin typeface="Arial" charset="0"/>
        <a:ea typeface="Geneva" charset="-128"/>
        <a:cs typeface="+mn-cs"/>
      </a:defRPr>
    </a:lvl5pPr>
    <a:lvl6pPr marL="2286000" algn="l" defTabSz="914400" rtl="0" eaLnBrk="1" latinLnBrk="0" hangingPunct="1">
      <a:defRPr b="1" kern="1200">
        <a:solidFill>
          <a:schemeClr val="tx2"/>
        </a:solidFill>
        <a:latin typeface="Arial" charset="0"/>
        <a:ea typeface="Geneva" charset="-128"/>
        <a:cs typeface="+mn-cs"/>
      </a:defRPr>
    </a:lvl6pPr>
    <a:lvl7pPr marL="2743200" algn="l" defTabSz="914400" rtl="0" eaLnBrk="1" latinLnBrk="0" hangingPunct="1">
      <a:defRPr b="1" kern="1200">
        <a:solidFill>
          <a:schemeClr val="tx2"/>
        </a:solidFill>
        <a:latin typeface="Arial" charset="0"/>
        <a:ea typeface="Geneva" charset="-128"/>
        <a:cs typeface="+mn-cs"/>
      </a:defRPr>
    </a:lvl7pPr>
    <a:lvl8pPr marL="3200400" algn="l" defTabSz="914400" rtl="0" eaLnBrk="1" latinLnBrk="0" hangingPunct="1">
      <a:defRPr b="1" kern="1200">
        <a:solidFill>
          <a:schemeClr val="tx2"/>
        </a:solidFill>
        <a:latin typeface="Arial" charset="0"/>
        <a:ea typeface="Geneva" charset="-128"/>
        <a:cs typeface="+mn-cs"/>
      </a:defRPr>
    </a:lvl8pPr>
    <a:lvl9pPr marL="3657600" algn="l" defTabSz="914400" rtl="0" eaLnBrk="1" latinLnBrk="0" hangingPunct="1">
      <a:defRPr b="1" kern="1200">
        <a:solidFill>
          <a:schemeClr val="tx2"/>
        </a:solidFill>
        <a:latin typeface="Arial" charset="0"/>
        <a:ea typeface="Geneva" charset="-128"/>
        <a:cs typeface="+mn-cs"/>
      </a:defRPr>
    </a:lvl9pPr>
  </p:defaultTextStyle>
  <p:extLst>
    <p:ext uri="{EFAFB233-063F-42B5-8137-9DF3F51BA10A}">
      <p15:sldGuideLst xmlns:p15="http://schemas.microsoft.com/office/powerpoint/2012/main">
        <p15:guide id="1" pos="1701"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451"/>
    <a:srgbClr val="E40421"/>
    <a:srgbClr val="E40320"/>
    <a:srgbClr val="F83324"/>
    <a:srgbClr val="F5F5F5"/>
    <a:srgbClr val="F7F7F7"/>
    <a:srgbClr val="A0AA00"/>
    <a:srgbClr val="2E0804"/>
    <a:srgbClr val="006600"/>
    <a:srgbClr val="0948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DD11A0-6A7F-9E8A-F80D-E53DDBDB322A}" v="139" dt="2025-02-03T08:40:05.241"/>
    <p1510:client id="{37524CD0-B107-38F3-628D-4DFAF57D4D29}" v="118" dt="2025-02-03T09:03:32.027"/>
    <p1510:client id="{683ED824-EDE4-4227-8A3D-F7F15FA710D3}" v="487" dt="2025-02-03T10:40:35.930"/>
    <p1510:client id="{91AFA627-D08A-08DF-B307-03FDAB607FAD}" v="41" dt="2025-02-03T09:34:24.929"/>
    <p1510:client id="{CC9C5327-A915-C5FD-DA8C-113D565807FE}" v="5" dt="2025-02-04T07:33:51.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4" d="100"/>
          <a:sy n="94" d="100"/>
        </p:scale>
        <p:origin x="480" y="-48"/>
      </p:cViewPr>
      <p:guideLst>
        <p:guide pos="1701"/>
        <p:guide orient="horz" pos="16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jza Hrncsar" userId="S::lujza.hrncsar@kvernelandgroup.com::1a46d6c0-a494-4a7a-9e3c-f462ceb8b987" providerId="AD" clId="Web-{CC9C5327-A915-C5FD-DA8C-113D565807FE}"/>
    <pc:docChg chg="modSld">
      <pc:chgData name="Lujza Hrncsar" userId="S::lujza.hrncsar@kvernelandgroup.com::1a46d6c0-a494-4a7a-9e3c-f462ceb8b987" providerId="AD" clId="Web-{CC9C5327-A915-C5FD-DA8C-113D565807FE}" dt="2025-02-04T07:33:51.434" v="3" actId="20577"/>
      <pc:docMkLst>
        <pc:docMk/>
      </pc:docMkLst>
      <pc:sldChg chg="modSp">
        <pc:chgData name="Lujza Hrncsar" userId="S::lujza.hrncsar@kvernelandgroup.com::1a46d6c0-a494-4a7a-9e3c-f462ceb8b987" providerId="AD" clId="Web-{CC9C5327-A915-C5FD-DA8C-113D565807FE}" dt="2025-02-04T07:33:51.434" v="3" actId="20577"/>
        <pc:sldMkLst>
          <pc:docMk/>
          <pc:sldMk cId="4033490159" sldId="915"/>
        </pc:sldMkLst>
        <pc:spChg chg="mod">
          <ac:chgData name="Lujza Hrncsar" userId="S::lujza.hrncsar@kvernelandgroup.com::1a46d6c0-a494-4a7a-9e3c-f462ceb8b987" providerId="AD" clId="Web-{CC9C5327-A915-C5FD-DA8C-113D565807FE}" dt="2025-02-04T07:33:51.434" v="3" actId="20577"/>
          <ac:spMkLst>
            <pc:docMk/>
            <pc:sldMk cId="4033490159" sldId="915"/>
            <ac:spMk id="11" creationId="{6AE9E25D-7E2E-5EE9-CC89-A2CF2AC6C976}"/>
          </ac:spMkLst>
        </pc:spChg>
      </pc:sldChg>
    </pc:docChg>
  </pc:docChgLst>
  <pc:docChgLst>
    <pc:chgData name="Lujza Hrncsar" userId="S::lujza.hrncsar@kvernelandgroup.com::1a46d6c0-a494-4a7a-9e3c-f462ceb8b987" providerId="AD" clId="Web-{37524CD0-B107-38F3-628D-4DFAF57D4D29}"/>
    <pc:docChg chg="modSld">
      <pc:chgData name="Lujza Hrncsar" userId="S::lujza.hrncsar@kvernelandgroup.com::1a46d6c0-a494-4a7a-9e3c-f462ceb8b987" providerId="AD" clId="Web-{37524CD0-B107-38F3-628D-4DFAF57D4D29}" dt="2025-02-03T09:03:29.589" v="66"/>
      <pc:docMkLst>
        <pc:docMk/>
      </pc:docMkLst>
      <pc:sldChg chg="modSp">
        <pc:chgData name="Lujza Hrncsar" userId="S::lujza.hrncsar@kvernelandgroup.com::1a46d6c0-a494-4a7a-9e3c-f462ceb8b987" providerId="AD" clId="Web-{37524CD0-B107-38F3-628D-4DFAF57D4D29}" dt="2025-02-03T08:36:27.441" v="34" actId="20577"/>
        <pc:sldMkLst>
          <pc:docMk/>
          <pc:sldMk cId="1310791985" sldId="897"/>
        </pc:sldMkLst>
        <pc:spChg chg="mod">
          <ac:chgData name="Lujza Hrncsar" userId="S::lujza.hrncsar@kvernelandgroup.com::1a46d6c0-a494-4a7a-9e3c-f462ceb8b987" providerId="AD" clId="Web-{37524CD0-B107-38F3-628D-4DFAF57D4D29}" dt="2025-02-03T08:36:27.441" v="34" actId="20577"/>
          <ac:spMkLst>
            <pc:docMk/>
            <pc:sldMk cId="1310791985" sldId="897"/>
            <ac:spMk id="2" creationId="{461BA303-3FD7-71B8-8C52-FA68DC1D1BDB}"/>
          </ac:spMkLst>
        </pc:spChg>
      </pc:sldChg>
      <pc:sldChg chg="modSp">
        <pc:chgData name="Lujza Hrncsar" userId="S::lujza.hrncsar@kvernelandgroup.com::1a46d6c0-a494-4a7a-9e3c-f462ceb8b987" providerId="AD" clId="Web-{37524CD0-B107-38F3-628D-4DFAF57D4D29}" dt="2025-02-03T09:01:47.242" v="58" actId="20577"/>
        <pc:sldMkLst>
          <pc:docMk/>
          <pc:sldMk cId="3278976217" sldId="917"/>
        </pc:sldMkLst>
        <pc:spChg chg="mod">
          <ac:chgData name="Lujza Hrncsar" userId="S::lujza.hrncsar@kvernelandgroup.com::1a46d6c0-a494-4a7a-9e3c-f462ceb8b987" providerId="AD" clId="Web-{37524CD0-B107-38F3-628D-4DFAF57D4D29}" dt="2025-02-03T09:01:47.242" v="58" actId="20577"/>
          <ac:spMkLst>
            <pc:docMk/>
            <pc:sldMk cId="3278976217" sldId="917"/>
            <ac:spMk id="3" creationId="{4CF816B2-3112-548B-8E41-EC663BC0A461}"/>
          </ac:spMkLst>
        </pc:spChg>
      </pc:sldChg>
      <pc:sldChg chg="modSp">
        <pc:chgData name="Lujza Hrncsar" userId="S::lujza.hrncsar@kvernelandgroup.com::1a46d6c0-a494-4a7a-9e3c-f462ceb8b987" providerId="AD" clId="Web-{37524CD0-B107-38F3-628D-4DFAF57D4D29}" dt="2025-02-03T08:30:22.929" v="14" actId="20577"/>
        <pc:sldMkLst>
          <pc:docMk/>
          <pc:sldMk cId="851364322" sldId="924"/>
        </pc:sldMkLst>
        <pc:spChg chg="mod">
          <ac:chgData name="Lujza Hrncsar" userId="S::lujza.hrncsar@kvernelandgroup.com::1a46d6c0-a494-4a7a-9e3c-f462ceb8b987" providerId="AD" clId="Web-{37524CD0-B107-38F3-628D-4DFAF57D4D29}" dt="2025-02-03T08:30:22.929" v="14" actId="20577"/>
          <ac:spMkLst>
            <pc:docMk/>
            <pc:sldMk cId="851364322" sldId="924"/>
            <ac:spMk id="3" creationId="{FAD7AF87-827A-2C58-D097-6BC109E7D11D}"/>
          </ac:spMkLst>
        </pc:spChg>
      </pc:sldChg>
      <pc:sldChg chg="modSp">
        <pc:chgData name="Lujza Hrncsar" userId="S::lujza.hrncsar@kvernelandgroup.com::1a46d6c0-a494-4a7a-9e3c-f462ceb8b987" providerId="AD" clId="Web-{37524CD0-B107-38F3-628D-4DFAF57D4D29}" dt="2025-02-03T08:56:46.373" v="47" actId="20577"/>
        <pc:sldMkLst>
          <pc:docMk/>
          <pc:sldMk cId="2659820805" sldId="1023"/>
        </pc:sldMkLst>
        <pc:spChg chg="mod">
          <ac:chgData name="Lujza Hrncsar" userId="S::lujza.hrncsar@kvernelandgroup.com::1a46d6c0-a494-4a7a-9e3c-f462ceb8b987" providerId="AD" clId="Web-{37524CD0-B107-38F3-628D-4DFAF57D4D29}" dt="2025-02-03T08:56:46.373" v="47" actId="20577"/>
          <ac:spMkLst>
            <pc:docMk/>
            <pc:sldMk cId="2659820805" sldId="1023"/>
            <ac:spMk id="9" creationId="{6CC28B71-1B13-922C-153A-5E4486E5C0D0}"/>
          </ac:spMkLst>
        </pc:spChg>
      </pc:sldChg>
      <pc:sldChg chg="modSp">
        <pc:chgData name="Lujza Hrncsar" userId="S::lujza.hrncsar@kvernelandgroup.com::1a46d6c0-a494-4a7a-9e3c-f462ceb8b987" providerId="AD" clId="Web-{37524CD0-B107-38F3-628D-4DFAF57D4D29}" dt="2025-02-03T08:01:25.661" v="2"/>
        <pc:sldMkLst>
          <pc:docMk/>
          <pc:sldMk cId="4104880230" sldId="1026"/>
        </pc:sldMkLst>
        <pc:spChg chg="mod">
          <ac:chgData name="Lujza Hrncsar" userId="S::lujza.hrncsar@kvernelandgroup.com::1a46d6c0-a494-4a7a-9e3c-f462ceb8b987" providerId="AD" clId="Web-{37524CD0-B107-38F3-628D-4DFAF57D4D29}" dt="2025-02-03T08:01:25.661" v="2"/>
          <ac:spMkLst>
            <pc:docMk/>
            <pc:sldMk cId="4104880230" sldId="1026"/>
            <ac:spMk id="9" creationId="{711A9577-021A-4D54-B0A9-96BFAC06351F}"/>
          </ac:spMkLst>
        </pc:spChg>
      </pc:sldChg>
      <pc:sldChg chg="modSp">
        <pc:chgData name="Lujza Hrncsar" userId="S::lujza.hrncsar@kvernelandgroup.com::1a46d6c0-a494-4a7a-9e3c-f462ceb8b987" providerId="AD" clId="Web-{37524CD0-B107-38F3-628D-4DFAF57D4D29}" dt="2025-02-03T08:01:32.911" v="5"/>
        <pc:sldMkLst>
          <pc:docMk/>
          <pc:sldMk cId="1093348611" sldId="1027"/>
        </pc:sldMkLst>
        <pc:spChg chg="mod">
          <ac:chgData name="Lujza Hrncsar" userId="S::lujza.hrncsar@kvernelandgroup.com::1a46d6c0-a494-4a7a-9e3c-f462ceb8b987" providerId="AD" clId="Web-{37524CD0-B107-38F3-628D-4DFAF57D4D29}" dt="2025-02-03T08:01:29.520" v="3"/>
          <ac:spMkLst>
            <pc:docMk/>
            <pc:sldMk cId="1093348611" sldId="1027"/>
            <ac:spMk id="9" creationId="{711A9577-021A-4D54-B0A9-96BFAC06351F}"/>
          </ac:spMkLst>
        </pc:spChg>
        <pc:spChg chg="mod">
          <ac:chgData name="Lujza Hrncsar" userId="S::lujza.hrncsar@kvernelandgroup.com::1a46d6c0-a494-4a7a-9e3c-f462ceb8b987" providerId="AD" clId="Web-{37524CD0-B107-38F3-628D-4DFAF57D4D29}" dt="2025-02-03T08:01:32.911" v="5"/>
          <ac:spMkLst>
            <pc:docMk/>
            <pc:sldMk cId="1093348611" sldId="1027"/>
            <ac:spMk id="74" creationId="{1DD5A7CF-262B-DA95-83E5-52DB5E77AFC8}"/>
          </ac:spMkLst>
        </pc:spChg>
      </pc:sldChg>
      <pc:sldChg chg="modSp">
        <pc:chgData name="Lujza Hrncsar" userId="S::lujza.hrncsar@kvernelandgroup.com::1a46d6c0-a494-4a7a-9e3c-f462ceb8b987" providerId="AD" clId="Web-{37524CD0-B107-38F3-628D-4DFAF57D4D29}" dt="2025-02-03T08:01:38.255" v="6"/>
        <pc:sldMkLst>
          <pc:docMk/>
          <pc:sldMk cId="2454121901" sldId="1030"/>
        </pc:sldMkLst>
        <pc:spChg chg="mod">
          <ac:chgData name="Lujza Hrncsar" userId="S::lujza.hrncsar@kvernelandgroup.com::1a46d6c0-a494-4a7a-9e3c-f462ceb8b987" providerId="AD" clId="Web-{37524CD0-B107-38F3-628D-4DFAF57D4D29}" dt="2025-02-03T08:01:38.255" v="6"/>
          <ac:spMkLst>
            <pc:docMk/>
            <pc:sldMk cId="2454121901" sldId="1030"/>
            <ac:spMk id="74" creationId="{1DD5A7CF-262B-DA95-83E5-52DB5E77AFC8}"/>
          </ac:spMkLst>
        </pc:spChg>
      </pc:sldChg>
      <pc:sldChg chg="modSp">
        <pc:chgData name="Lujza Hrncsar" userId="S::lujza.hrncsar@kvernelandgroup.com::1a46d6c0-a494-4a7a-9e3c-f462ceb8b987" providerId="AD" clId="Web-{37524CD0-B107-38F3-628D-4DFAF57D4D29}" dt="2025-02-03T09:03:07.745" v="60"/>
        <pc:sldMkLst>
          <pc:docMk/>
          <pc:sldMk cId="2470724422" sldId="1042"/>
        </pc:sldMkLst>
        <pc:spChg chg="mod">
          <ac:chgData name="Lujza Hrncsar" userId="S::lujza.hrncsar@kvernelandgroup.com::1a46d6c0-a494-4a7a-9e3c-f462ceb8b987" providerId="AD" clId="Web-{37524CD0-B107-38F3-628D-4DFAF57D4D29}" dt="2025-02-03T09:03:07.745" v="60"/>
          <ac:spMkLst>
            <pc:docMk/>
            <pc:sldMk cId="2470724422" sldId="1042"/>
            <ac:spMk id="12" creationId="{227E76FD-96FE-749E-6DF0-BAE27D4D9319}"/>
          </ac:spMkLst>
        </pc:spChg>
      </pc:sldChg>
      <pc:sldChg chg="modSp">
        <pc:chgData name="Lujza Hrncsar" userId="S::lujza.hrncsar@kvernelandgroup.com::1a46d6c0-a494-4a7a-9e3c-f462ceb8b987" providerId="AD" clId="Web-{37524CD0-B107-38F3-628D-4DFAF57D4D29}" dt="2025-02-03T09:03:29.589" v="66"/>
        <pc:sldMkLst>
          <pc:docMk/>
          <pc:sldMk cId="333158805" sldId="1063"/>
        </pc:sldMkLst>
        <pc:graphicFrameChg chg="mod modGraphic">
          <ac:chgData name="Lujza Hrncsar" userId="S::lujza.hrncsar@kvernelandgroup.com::1a46d6c0-a494-4a7a-9e3c-f462ceb8b987" providerId="AD" clId="Web-{37524CD0-B107-38F3-628D-4DFAF57D4D29}" dt="2025-02-03T09:03:29.589" v="66"/>
          <ac:graphicFrameMkLst>
            <pc:docMk/>
            <pc:sldMk cId="333158805" sldId="1063"/>
            <ac:graphicFrameMk id="5" creationId="{7E11BE45-F4DE-487A-38F8-CC26821CBD2E}"/>
          </ac:graphicFrameMkLst>
        </pc:graphicFrameChg>
      </pc:sldChg>
      <pc:sldChg chg="modSp">
        <pc:chgData name="Lujza Hrncsar" userId="S::lujza.hrncsar@kvernelandgroup.com::1a46d6c0-a494-4a7a-9e3c-f462ceb8b987" providerId="AD" clId="Web-{37524CD0-B107-38F3-628D-4DFAF57D4D29}" dt="2025-02-03T09:01:08.272" v="50" actId="1076"/>
        <pc:sldMkLst>
          <pc:docMk/>
          <pc:sldMk cId="3279502679" sldId="1090"/>
        </pc:sldMkLst>
        <pc:spChg chg="mod">
          <ac:chgData name="Lujza Hrncsar" userId="S::lujza.hrncsar@kvernelandgroup.com::1a46d6c0-a494-4a7a-9e3c-f462ceb8b987" providerId="AD" clId="Web-{37524CD0-B107-38F3-628D-4DFAF57D4D29}" dt="2025-02-03T09:01:00.944" v="49" actId="14100"/>
          <ac:spMkLst>
            <pc:docMk/>
            <pc:sldMk cId="3279502679" sldId="1090"/>
            <ac:spMk id="2" creationId="{AE4C9BBF-B513-36D3-827A-0365375B43C8}"/>
          </ac:spMkLst>
        </pc:spChg>
        <pc:spChg chg="mod">
          <ac:chgData name="Lujza Hrncsar" userId="S::lujza.hrncsar@kvernelandgroup.com::1a46d6c0-a494-4a7a-9e3c-f462ceb8b987" providerId="AD" clId="Web-{37524CD0-B107-38F3-628D-4DFAF57D4D29}" dt="2025-02-03T09:01:08.272" v="50" actId="1076"/>
          <ac:spMkLst>
            <pc:docMk/>
            <pc:sldMk cId="3279502679" sldId="1090"/>
            <ac:spMk id="3" creationId="{59E1E1B1-562C-BD69-A6AF-CC1B13504DB5}"/>
          </ac:spMkLst>
        </pc:spChg>
      </pc:sldChg>
    </pc:docChg>
  </pc:docChgLst>
  <pc:docChgLst>
    <pc:chgData name="Julia Markiewicz" userId="S::julia.markiewicz@kvernelandgroup.com::bf58d4e2-8933-4e95-beb7-b106412336b8" providerId="AD" clId="Web-{07DD11A0-6A7F-9E8A-F80D-E53DDBDB322A}"/>
    <pc:docChg chg="modSld">
      <pc:chgData name="Julia Markiewicz" userId="S::julia.markiewicz@kvernelandgroup.com::bf58d4e2-8933-4e95-beb7-b106412336b8" providerId="AD" clId="Web-{07DD11A0-6A7F-9E8A-F80D-E53DDBDB322A}" dt="2025-02-03T08:40:03.678" v="130" actId="20577"/>
      <pc:docMkLst>
        <pc:docMk/>
      </pc:docMkLst>
      <pc:sldChg chg="modSp">
        <pc:chgData name="Julia Markiewicz" userId="S::julia.markiewicz@kvernelandgroup.com::bf58d4e2-8933-4e95-beb7-b106412336b8" providerId="AD" clId="Web-{07DD11A0-6A7F-9E8A-F80D-E53DDBDB322A}" dt="2025-02-03T08:30:37.411" v="33" actId="20577"/>
        <pc:sldMkLst>
          <pc:docMk/>
          <pc:sldMk cId="4269615984" sldId="256"/>
        </pc:sldMkLst>
        <pc:spChg chg="mod">
          <ac:chgData name="Julia Markiewicz" userId="S::julia.markiewicz@kvernelandgroup.com::bf58d4e2-8933-4e95-beb7-b106412336b8" providerId="AD" clId="Web-{07DD11A0-6A7F-9E8A-F80D-E53DDBDB322A}" dt="2025-02-03T08:30:37.411" v="33" actId="20577"/>
          <ac:spMkLst>
            <pc:docMk/>
            <pc:sldMk cId="4269615984" sldId="256"/>
            <ac:spMk id="3" creationId="{00000000-0000-0000-0000-000000000000}"/>
          </ac:spMkLst>
        </pc:spChg>
        <pc:spChg chg="mod">
          <ac:chgData name="Julia Markiewicz" userId="S::julia.markiewicz@kvernelandgroup.com::bf58d4e2-8933-4e95-beb7-b106412336b8" providerId="AD" clId="Web-{07DD11A0-6A7F-9E8A-F80D-E53DDBDB322A}" dt="2025-02-03T08:30:19.520" v="19" actId="20577"/>
          <ac:spMkLst>
            <pc:docMk/>
            <pc:sldMk cId="4269615984" sldId="256"/>
            <ac:spMk id="4" creationId="{00000000-0000-0000-0000-000000000000}"/>
          </ac:spMkLst>
        </pc:spChg>
      </pc:sldChg>
      <pc:sldChg chg="modSp">
        <pc:chgData name="Julia Markiewicz" userId="S::julia.markiewicz@kvernelandgroup.com::bf58d4e2-8933-4e95-beb7-b106412336b8" providerId="AD" clId="Web-{07DD11A0-6A7F-9E8A-F80D-E53DDBDB322A}" dt="2025-02-03T08:36:04.999" v="103" actId="20577"/>
        <pc:sldMkLst>
          <pc:docMk/>
          <pc:sldMk cId="1728977409" sldId="780"/>
        </pc:sldMkLst>
        <pc:spChg chg="mod">
          <ac:chgData name="Julia Markiewicz" userId="S::julia.markiewicz@kvernelandgroup.com::bf58d4e2-8933-4e95-beb7-b106412336b8" providerId="AD" clId="Web-{07DD11A0-6A7F-9E8A-F80D-E53DDBDB322A}" dt="2025-02-03T08:36:04.999" v="103" actId="20577"/>
          <ac:spMkLst>
            <pc:docMk/>
            <pc:sldMk cId="1728977409" sldId="780"/>
            <ac:spMk id="6" creationId="{00000000-0000-0000-0000-000000000000}"/>
          </ac:spMkLst>
        </pc:spChg>
      </pc:sldChg>
      <pc:sldChg chg="modSp">
        <pc:chgData name="Julia Markiewicz" userId="S::julia.markiewicz@kvernelandgroup.com::bf58d4e2-8933-4e95-beb7-b106412336b8" providerId="AD" clId="Web-{07DD11A0-6A7F-9E8A-F80D-E53DDBDB322A}" dt="2025-02-03T08:40:03.678" v="130" actId="20577"/>
        <pc:sldMkLst>
          <pc:docMk/>
          <pc:sldMk cId="2868093824" sldId="1021"/>
        </pc:sldMkLst>
        <pc:spChg chg="mod">
          <ac:chgData name="Julia Markiewicz" userId="S::julia.markiewicz@kvernelandgroup.com::bf58d4e2-8933-4e95-beb7-b106412336b8" providerId="AD" clId="Web-{07DD11A0-6A7F-9E8A-F80D-E53DDBDB322A}" dt="2025-02-03T08:36:49.922" v="116" actId="20577"/>
          <ac:spMkLst>
            <pc:docMk/>
            <pc:sldMk cId="2868093824" sldId="1021"/>
            <ac:spMk id="4" creationId="{A48AC812-E67B-9265-5275-03B5B0C9F289}"/>
          </ac:spMkLst>
        </pc:spChg>
        <pc:spChg chg="mod">
          <ac:chgData name="Julia Markiewicz" userId="S::julia.markiewicz@kvernelandgroup.com::bf58d4e2-8933-4e95-beb7-b106412336b8" providerId="AD" clId="Web-{07DD11A0-6A7F-9E8A-F80D-E53DDBDB322A}" dt="2025-02-03T08:40:03.678" v="130" actId="20577"/>
          <ac:spMkLst>
            <pc:docMk/>
            <pc:sldMk cId="2868093824" sldId="1021"/>
            <ac:spMk id="5" creationId="{542356FB-4756-537E-A8FE-B66DCA729999}"/>
          </ac:spMkLst>
        </pc:spChg>
      </pc:sldChg>
      <pc:sldChg chg="modSp">
        <pc:chgData name="Julia Markiewicz" userId="S::julia.markiewicz@kvernelandgroup.com::bf58d4e2-8933-4e95-beb7-b106412336b8" providerId="AD" clId="Web-{07DD11A0-6A7F-9E8A-F80D-E53DDBDB322A}" dt="2025-02-03T08:38:32.660" v="125" actId="20577"/>
        <pc:sldMkLst>
          <pc:docMk/>
          <pc:sldMk cId="1554499156" sldId="1022"/>
        </pc:sldMkLst>
        <pc:spChg chg="mod">
          <ac:chgData name="Julia Markiewicz" userId="S::julia.markiewicz@kvernelandgroup.com::bf58d4e2-8933-4e95-beb7-b106412336b8" providerId="AD" clId="Web-{07DD11A0-6A7F-9E8A-F80D-E53DDBDB322A}" dt="2025-02-03T08:38:32.660" v="125" actId="20577"/>
          <ac:spMkLst>
            <pc:docMk/>
            <pc:sldMk cId="1554499156" sldId="1022"/>
            <ac:spMk id="3" creationId="{2A0950A1-5565-F777-77D9-7EF25AD9C1AF}"/>
          </ac:spMkLst>
        </pc:spChg>
      </pc:sldChg>
    </pc:docChg>
  </pc:docChgLst>
  <pc:docChgLst>
    <pc:chgData name="Julia Markiewicz" userId="S::julia.markiewicz@kvernelandgroup.com::bf58d4e2-8933-4e95-beb7-b106412336b8" providerId="AD" clId="Web-{91AFA627-D08A-08DF-B307-03FDAB607FAD}"/>
    <pc:docChg chg="modSld">
      <pc:chgData name="Julia Markiewicz" userId="S::julia.markiewicz@kvernelandgroup.com::bf58d4e2-8933-4e95-beb7-b106412336b8" providerId="AD" clId="Web-{91AFA627-D08A-08DF-B307-03FDAB607FAD}" dt="2025-02-03T09:34:24.929" v="42" actId="1076"/>
      <pc:docMkLst>
        <pc:docMk/>
      </pc:docMkLst>
      <pc:sldChg chg="modSp">
        <pc:chgData name="Julia Markiewicz" userId="S::julia.markiewicz@kvernelandgroup.com::bf58d4e2-8933-4e95-beb7-b106412336b8" providerId="AD" clId="Web-{91AFA627-D08A-08DF-B307-03FDAB607FAD}" dt="2025-02-03T08:59:30.164" v="11" actId="20577"/>
        <pc:sldMkLst>
          <pc:docMk/>
          <pc:sldMk cId="1728977409" sldId="780"/>
        </pc:sldMkLst>
        <pc:spChg chg="mod">
          <ac:chgData name="Julia Markiewicz" userId="S::julia.markiewicz@kvernelandgroup.com::bf58d4e2-8933-4e95-beb7-b106412336b8" providerId="AD" clId="Web-{91AFA627-D08A-08DF-B307-03FDAB607FAD}" dt="2025-02-03T08:59:30.164" v="11" actId="20577"/>
          <ac:spMkLst>
            <pc:docMk/>
            <pc:sldMk cId="1728977409" sldId="780"/>
            <ac:spMk id="6" creationId="{00000000-0000-0000-0000-000000000000}"/>
          </ac:spMkLst>
        </pc:spChg>
      </pc:sldChg>
      <pc:sldChg chg="addSp delSp modSp">
        <pc:chgData name="Julia Markiewicz" userId="S::julia.markiewicz@kvernelandgroup.com::bf58d4e2-8933-4e95-beb7-b106412336b8" providerId="AD" clId="Web-{91AFA627-D08A-08DF-B307-03FDAB607FAD}" dt="2025-02-03T09:34:24.929" v="42" actId="1076"/>
        <pc:sldMkLst>
          <pc:docMk/>
          <pc:sldMk cId="1554499156" sldId="1022"/>
        </pc:sldMkLst>
        <pc:spChg chg="mod">
          <ac:chgData name="Julia Markiewicz" userId="S::julia.markiewicz@kvernelandgroup.com::bf58d4e2-8933-4e95-beb7-b106412336b8" providerId="AD" clId="Web-{91AFA627-D08A-08DF-B307-03FDAB607FAD}" dt="2025-02-03T09:34:17.116" v="40" actId="1076"/>
          <ac:spMkLst>
            <pc:docMk/>
            <pc:sldMk cId="1554499156" sldId="1022"/>
            <ac:spMk id="2" creationId="{02392DE3-FD7D-EA84-B7B3-EA49C71CF802}"/>
          </ac:spMkLst>
        </pc:spChg>
        <pc:spChg chg="mod">
          <ac:chgData name="Julia Markiewicz" userId="S::julia.markiewicz@kvernelandgroup.com::bf58d4e2-8933-4e95-beb7-b106412336b8" providerId="AD" clId="Web-{91AFA627-D08A-08DF-B307-03FDAB607FAD}" dt="2025-02-03T09:33:35.130" v="33" actId="20577"/>
          <ac:spMkLst>
            <pc:docMk/>
            <pc:sldMk cId="1554499156" sldId="1022"/>
            <ac:spMk id="3" creationId="{2A0950A1-5565-F777-77D9-7EF25AD9C1AF}"/>
          </ac:spMkLst>
        </pc:spChg>
        <pc:spChg chg="mod">
          <ac:chgData name="Julia Markiewicz" userId="S::julia.markiewicz@kvernelandgroup.com::bf58d4e2-8933-4e95-beb7-b106412336b8" providerId="AD" clId="Web-{91AFA627-D08A-08DF-B307-03FDAB607FAD}" dt="2025-02-03T09:34:24.929" v="42" actId="1076"/>
          <ac:spMkLst>
            <pc:docMk/>
            <pc:sldMk cId="1554499156" sldId="1022"/>
            <ac:spMk id="5" creationId="{57205B27-BEC9-A6F5-1CCB-E1BC5B625FDB}"/>
          </ac:spMkLst>
        </pc:spChg>
        <pc:spChg chg="add del mod">
          <ac:chgData name="Julia Markiewicz" userId="S::julia.markiewicz@kvernelandgroup.com::bf58d4e2-8933-4e95-beb7-b106412336b8" providerId="AD" clId="Web-{91AFA627-D08A-08DF-B307-03FDAB607FAD}" dt="2025-02-03T09:34:09.288" v="38"/>
          <ac:spMkLst>
            <pc:docMk/>
            <pc:sldMk cId="1554499156" sldId="1022"/>
            <ac:spMk id="7" creationId="{E8E2ED43-BDE8-4F07-08C0-AF4EC7705DBD}"/>
          </ac:spMkLst>
        </pc:spChg>
        <pc:picChg chg="del">
          <ac:chgData name="Julia Markiewicz" userId="S::julia.markiewicz@kvernelandgroup.com::bf58d4e2-8933-4e95-beb7-b106412336b8" providerId="AD" clId="Web-{91AFA627-D08A-08DF-B307-03FDAB607FAD}" dt="2025-02-03T09:33:22.708" v="31"/>
          <ac:picMkLst>
            <pc:docMk/>
            <pc:sldMk cId="1554499156" sldId="1022"/>
            <ac:picMk id="8" creationId="{EA7B0A17-84B6-94BA-3F8E-F1D6908C3628}"/>
          </ac:picMkLst>
        </pc:picChg>
        <pc:picChg chg="add mod">
          <ac:chgData name="Julia Markiewicz" userId="S::julia.markiewicz@kvernelandgroup.com::bf58d4e2-8933-4e95-beb7-b106412336b8" providerId="AD" clId="Web-{91AFA627-D08A-08DF-B307-03FDAB607FAD}" dt="2025-02-03T09:34:12.757" v="39" actId="1076"/>
          <ac:picMkLst>
            <pc:docMk/>
            <pc:sldMk cId="1554499156" sldId="1022"/>
            <ac:picMk id="10" creationId="{68973EE9-333E-4334-51BB-F11BEA75C43F}"/>
          </ac:picMkLst>
        </pc:picChg>
      </pc:sldChg>
      <pc:sldChg chg="addSp delSp modSp">
        <pc:chgData name="Julia Markiewicz" userId="S::julia.markiewicz@kvernelandgroup.com::bf58d4e2-8933-4e95-beb7-b106412336b8" providerId="AD" clId="Web-{91AFA627-D08A-08DF-B307-03FDAB607FAD}" dt="2025-02-03T09:04:28.396" v="30"/>
        <pc:sldMkLst>
          <pc:docMk/>
          <pc:sldMk cId="2470724422" sldId="1042"/>
        </pc:sldMkLst>
        <pc:spChg chg="add del mod">
          <ac:chgData name="Julia Markiewicz" userId="S::julia.markiewicz@kvernelandgroup.com::bf58d4e2-8933-4e95-beb7-b106412336b8" providerId="AD" clId="Web-{91AFA627-D08A-08DF-B307-03FDAB607FAD}" dt="2025-02-03T09:04:22.631" v="29"/>
          <ac:spMkLst>
            <pc:docMk/>
            <pc:sldMk cId="2470724422" sldId="1042"/>
            <ac:spMk id="18" creationId="{5C17B167-CFEA-E902-11FF-4964A32C9767}"/>
          </ac:spMkLst>
        </pc:spChg>
        <pc:spChg chg="add mod">
          <ac:chgData name="Julia Markiewicz" userId="S::julia.markiewicz@kvernelandgroup.com::bf58d4e2-8933-4e95-beb7-b106412336b8" providerId="AD" clId="Web-{91AFA627-D08A-08DF-B307-03FDAB607FAD}" dt="2025-02-03T09:04:28.396" v="30"/>
          <ac:spMkLst>
            <pc:docMk/>
            <pc:sldMk cId="2470724422" sldId="1042"/>
            <ac:spMk id="63" creationId="{FF2CA14A-A24B-032D-201D-F6F74B5E777E}"/>
          </ac:spMkLst>
        </pc:spChg>
        <pc:graphicFrameChg chg="modGraphic">
          <ac:chgData name="Julia Markiewicz" userId="S::julia.markiewicz@kvernelandgroup.com::bf58d4e2-8933-4e95-beb7-b106412336b8" providerId="AD" clId="Web-{91AFA627-D08A-08DF-B307-03FDAB607FAD}" dt="2025-02-03T09:01:25.560" v="20" actId="20577"/>
          <ac:graphicFrameMkLst>
            <pc:docMk/>
            <pc:sldMk cId="2470724422" sldId="1042"/>
            <ac:graphicFrameMk id="7" creationId="{F78C1518-CDD3-95EC-DCDE-3A00E856FBAC}"/>
          </ac:graphicFrameMkLst>
        </pc:graphicFrameChg>
        <pc:picChg chg="add del">
          <ac:chgData name="Julia Markiewicz" userId="S::julia.markiewicz@kvernelandgroup.com::bf58d4e2-8933-4e95-beb7-b106412336b8" providerId="AD" clId="Web-{91AFA627-D08A-08DF-B307-03FDAB607FAD}" dt="2025-02-03T09:04:28.396" v="30"/>
          <ac:picMkLst>
            <pc:docMk/>
            <pc:sldMk cId="2470724422" sldId="1042"/>
            <ac:picMk id="14" creationId="{23BF320C-C2C6-767E-F815-1D0D7F46283E}"/>
          </ac:picMkLst>
        </pc:picChg>
        <pc:picChg chg="add mod">
          <ac:chgData name="Julia Markiewicz" userId="S::julia.markiewicz@kvernelandgroup.com::bf58d4e2-8933-4e95-beb7-b106412336b8" providerId="AD" clId="Web-{91AFA627-D08A-08DF-B307-03FDAB607FAD}" dt="2025-02-03T09:04:01.067" v="25" actId="14100"/>
          <ac:picMkLst>
            <pc:docMk/>
            <pc:sldMk cId="2470724422" sldId="1042"/>
            <ac:picMk id="15" creationId="{3395C124-C220-9975-AFFA-0ECAB0303851}"/>
          </ac:picMkLst>
        </pc:picChg>
        <pc:picChg chg="mod">
          <ac:chgData name="Julia Markiewicz" userId="S::julia.markiewicz@kvernelandgroup.com::bf58d4e2-8933-4e95-beb7-b106412336b8" providerId="AD" clId="Web-{91AFA627-D08A-08DF-B307-03FDAB607FAD}" dt="2025-02-03T09:03:35.738" v="23"/>
          <ac:picMkLst>
            <pc:docMk/>
            <pc:sldMk cId="2470724422" sldId="1042"/>
            <ac:picMk id="19" creationId="{34A0F40C-C2AD-6843-DAB6-B5392D9D21B5}"/>
          </ac:picMkLst>
        </pc:picChg>
        <pc:picChg chg="mod">
          <ac:chgData name="Julia Markiewicz" userId="S::julia.markiewicz@kvernelandgroup.com::bf58d4e2-8933-4e95-beb7-b106412336b8" providerId="AD" clId="Web-{91AFA627-D08A-08DF-B307-03FDAB607FAD}" dt="2025-02-03T09:03:18.471" v="21"/>
          <ac:picMkLst>
            <pc:docMk/>
            <pc:sldMk cId="2470724422" sldId="1042"/>
            <ac:picMk id="21" creationId="{E877D62F-A06D-7A84-1D46-DA1471D888F9}"/>
          </ac:picMkLst>
        </pc:picChg>
      </pc:sldChg>
    </pc:docChg>
  </pc:docChgLst>
  <pc:docChgLst>
    <pc:chgData name="Lujza Hrncsar" userId="1a46d6c0-a494-4a7a-9e3c-f462ceb8b987" providerId="ADAL" clId="{683ED824-EDE4-4227-8A3D-F7F15FA710D3}"/>
    <pc:docChg chg="undo redo custSel modSld">
      <pc:chgData name="Lujza Hrncsar" userId="1a46d6c0-a494-4a7a-9e3c-f462ceb8b987" providerId="ADAL" clId="{683ED824-EDE4-4227-8A3D-F7F15FA710D3}" dt="2025-02-03T10:45:43.438" v="485" actId="33524"/>
      <pc:docMkLst>
        <pc:docMk/>
      </pc:docMkLst>
      <pc:sldChg chg="delSp mod">
        <pc:chgData name="Lujza Hrncsar" userId="1a46d6c0-a494-4a7a-9e3c-f462ceb8b987" providerId="ADAL" clId="{683ED824-EDE4-4227-8A3D-F7F15FA710D3}" dt="2025-02-03T10:03:48.636" v="158" actId="478"/>
        <pc:sldMkLst>
          <pc:docMk/>
          <pc:sldMk cId="1728977409" sldId="780"/>
        </pc:sldMkLst>
        <pc:spChg chg="del">
          <ac:chgData name="Lujza Hrncsar" userId="1a46d6c0-a494-4a7a-9e3c-f462ceb8b987" providerId="ADAL" clId="{683ED824-EDE4-4227-8A3D-F7F15FA710D3}" dt="2025-02-03T10:03:48.636" v="158" actId="478"/>
          <ac:spMkLst>
            <pc:docMk/>
            <pc:sldMk cId="1728977409" sldId="780"/>
            <ac:spMk id="8" creationId="{C5D68FCC-3585-9FF5-2F35-189AD4EE1CB4}"/>
          </ac:spMkLst>
        </pc:spChg>
      </pc:sldChg>
      <pc:sldChg chg="addSp delSp modSp mod">
        <pc:chgData name="Lujza Hrncsar" userId="1a46d6c0-a494-4a7a-9e3c-f462ceb8b987" providerId="ADAL" clId="{683ED824-EDE4-4227-8A3D-F7F15FA710D3}" dt="2025-02-03T10:30:44.822" v="435" actId="20577"/>
        <pc:sldMkLst>
          <pc:docMk/>
          <pc:sldMk cId="4033490159" sldId="915"/>
        </pc:sldMkLst>
        <pc:spChg chg="add del mod">
          <ac:chgData name="Lujza Hrncsar" userId="1a46d6c0-a494-4a7a-9e3c-f462ceb8b987" providerId="ADAL" clId="{683ED824-EDE4-4227-8A3D-F7F15FA710D3}" dt="2025-02-03T10:24:22.929" v="173"/>
          <ac:spMkLst>
            <pc:docMk/>
            <pc:sldMk cId="4033490159" sldId="915"/>
            <ac:spMk id="2" creationId="{D1BA7A05-1F8A-A49C-5B06-FF24578992DA}"/>
          </ac:spMkLst>
        </pc:spChg>
        <pc:spChg chg="mod">
          <ac:chgData name="Lujza Hrncsar" userId="1a46d6c0-a494-4a7a-9e3c-f462ceb8b987" providerId="ADAL" clId="{683ED824-EDE4-4227-8A3D-F7F15FA710D3}" dt="2025-02-03T10:30:28.663" v="423" actId="20577"/>
          <ac:spMkLst>
            <pc:docMk/>
            <pc:sldMk cId="4033490159" sldId="915"/>
            <ac:spMk id="3" creationId="{3AF40451-6CCB-E4FB-74C1-0794A8A3AEBC}"/>
          </ac:spMkLst>
        </pc:spChg>
        <pc:spChg chg="mod">
          <ac:chgData name="Lujza Hrncsar" userId="1a46d6c0-a494-4a7a-9e3c-f462ceb8b987" providerId="ADAL" clId="{683ED824-EDE4-4227-8A3D-F7F15FA710D3}" dt="2025-02-03T10:30:44.822" v="435" actId="20577"/>
          <ac:spMkLst>
            <pc:docMk/>
            <pc:sldMk cId="4033490159" sldId="915"/>
            <ac:spMk id="11" creationId="{6AE9E25D-7E2E-5EE9-CC89-A2CF2AC6C976}"/>
          </ac:spMkLst>
        </pc:spChg>
      </pc:sldChg>
      <pc:sldChg chg="modSp mod">
        <pc:chgData name="Lujza Hrncsar" userId="1a46d6c0-a494-4a7a-9e3c-f462ceb8b987" providerId="ADAL" clId="{683ED824-EDE4-4227-8A3D-F7F15FA710D3}" dt="2025-02-03T10:30:59.689" v="447" actId="20577"/>
        <pc:sldMkLst>
          <pc:docMk/>
          <pc:sldMk cId="3278976217" sldId="917"/>
        </pc:sldMkLst>
        <pc:spChg chg="mod">
          <ac:chgData name="Lujza Hrncsar" userId="1a46d6c0-a494-4a7a-9e3c-f462ceb8b987" providerId="ADAL" clId="{683ED824-EDE4-4227-8A3D-F7F15FA710D3}" dt="2025-02-03T10:30:59.689" v="447" actId="20577"/>
          <ac:spMkLst>
            <pc:docMk/>
            <pc:sldMk cId="3278976217" sldId="917"/>
            <ac:spMk id="3" creationId="{4CF816B2-3112-548B-8E41-EC663BC0A461}"/>
          </ac:spMkLst>
        </pc:spChg>
      </pc:sldChg>
      <pc:sldChg chg="modSp mod">
        <pc:chgData name="Lujza Hrncsar" userId="1a46d6c0-a494-4a7a-9e3c-f462ceb8b987" providerId="ADAL" clId="{683ED824-EDE4-4227-8A3D-F7F15FA710D3}" dt="2025-02-03T10:28:14.814" v="326" actId="20577"/>
        <pc:sldMkLst>
          <pc:docMk/>
          <pc:sldMk cId="851364322" sldId="924"/>
        </pc:sldMkLst>
        <pc:spChg chg="mod">
          <ac:chgData name="Lujza Hrncsar" userId="1a46d6c0-a494-4a7a-9e3c-f462ceb8b987" providerId="ADAL" clId="{683ED824-EDE4-4227-8A3D-F7F15FA710D3}" dt="2025-02-03T10:28:14.814" v="326" actId="20577"/>
          <ac:spMkLst>
            <pc:docMk/>
            <pc:sldMk cId="851364322" sldId="924"/>
            <ac:spMk id="3" creationId="{FAD7AF87-827A-2C58-D097-6BC109E7D11D}"/>
          </ac:spMkLst>
        </pc:spChg>
      </pc:sldChg>
      <pc:sldChg chg="modSp mod">
        <pc:chgData name="Lujza Hrncsar" userId="1a46d6c0-a494-4a7a-9e3c-f462ceb8b987" providerId="ADAL" clId="{683ED824-EDE4-4227-8A3D-F7F15FA710D3}" dt="2025-02-03T10:28:47.771" v="356" actId="20577"/>
        <pc:sldMkLst>
          <pc:docMk/>
          <pc:sldMk cId="748211056" sldId="931"/>
        </pc:sldMkLst>
        <pc:spChg chg="mod">
          <ac:chgData name="Lujza Hrncsar" userId="1a46d6c0-a494-4a7a-9e3c-f462ceb8b987" providerId="ADAL" clId="{683ED824-EDE4-4227-8A3D-F7F15FA710D3}" dt="2025-02-03T10:28:47.771" v="356" actId="20577"/>
          <ac:spMkLst>
            <pc:docMk/>
            <pc:sldMk cId="748211056" sldId="931"/>
            <ac:spMk id="4" creationId="{0EFA2DE6-114A-25E5-CFD0-47E4242B7009}"/>
          </ac:spMkLst>
        </pc:spChg>
      </pc:sldChg>
      <pc:sldChg chg="modSp mod">
        <pc:chgData name="Lujza Hrncsar" userId="1a46d6c0-a494-4a7a-9e3c-f462ceb8b987" providerId="ADAL" clId="{683ED824-EDE4-4227-8A3D-F7F15FA710D3}" dt="2025-02-03T10:28:42.301" v="350" actId="20577"/>
        <pc:sldMkLst>
          <pc:docMk/>
          <pc:sldMk cId="3958886238" sldId="932"/>
        </pc:sldMkLst>
        <pc:spChg chg="mod">
          <ac:chgData name="Lujza Hrncsar" userId="1a46d6c0-a494-4a7a-9e3c-f462ceb8b987" providerId="ADAL" clId="{683ED824-EDE4-4227-8A3D-F7F15FA710D3}" dt="2025-02-03T10:28:34.018" v="344" actId="20577"/>
          <ac:spMkLst>
            <pc:docMk/>
            <pc:sldMk cId="3958886238" sldId="932"/>
            <ac:spMk id="2" creationId="{A475A823-5042-F891-B3F9-ECA41239488A}"/>
          </ac:spMkLst>
        </pc:spChg>
        <pc:spChg chg="mod">
          <ac:chgData name="Lujza Hrncsar" userId="1a46d6c0-a494-4a7a-9e3c-f462ceb8b987" providerId="ADAL" clId="{683ED824-EDE4-4227-8A3D-F7F15FA710D3}" dt="2025-02-03T10:28:42.301" v="350" actId="20577"/>
          <ac:spMkLst>
            <pc:docMk/>
            <pc:sldMk cId="3958886238" sldId="932"/>
            <ac:spMk id="4" creationId="{D1AA4B35-21BB-322E-8DEF-911ED44B748A}"/>
          </ac:spMkLst>
        </pc:spChg>
      </pc:sldChg>
      <pc:sldChg chg="modSp mod">
        <pc:chgData name="Lujza Hrncsar" userId="1a46d6c0-a494-4a7a-9e3c-f462ceb8b987" providerId="ADAL" clId="{683ED824-EDE4-4227-8A3D-F7F15FA710D3}" dt="2025-02-03T10:29:15.857" v="380" actId="20577"/>
        <pc:sldMkLst>
          <pc:docMk/>
          <pc:sldMk cId="2487827831" sldId="933"/>
        </pc:sldMkLst>
        <pc:spChg chg="mod">
          <ac:chgData name="Lujza Hrncsar" userId="1a46d6c0-a494-4a7a-9e3c-f462ceb8b987" providerId="ADAL" clId="{683ED824-EDE4-4227-8A3D-F7F15FA710D3}" dt="2025-02-03T10:29:15.857" v="380" actId="20577"/>
          <ac:spMkLst>
            <pc:docMk/>
            <pc:sldMk cId="2487827831" sldId="933"/>
            <ac:spMk id="2" creationId="{22D43412-2E97-E6D8-75A6-7FC1F683F504}"/>
          </ac:spMkLst>
        </pc:spChg>
        <pc:spChg chg="mod">
          <ac:chgData name="Lujza Hrncsar" userId="1a46d6c0-a494-4a7a-9e3c-f462ceb8b987" providerId="ADAL" clId="{683ED824-EDE4-4227-8A3D-F7F15FA710D3}" dt="2025-02-03T10:29:00.080" v="362" actId="20577"/>
          <ac:spMkLst>
            <pc:docMk/>
            <pc:sldMk cId="2487827831" sldId="933"/>
            <ac:spMk id="4" creationId="{0EFA2DE6-114A-25E5-CFD0-47E4242B7009}"/>
          </ac:spMkLst>
        </pc:spChg>
      </pc:sldChg>
      <pc:sldChg chg="modSp mod">
        <pc:chgData name="Lujza Hrncsar" userId="1a46d6c0-a494-4a7a-9e3c-f462ceb8b987" providerId="ADAL" clId="{683ED824-EDE4-4227-8A3D-F7F15FA710D3}" dt="2025-02-03T10:25:11.065" v="195" actId="20577"/>
        <pc:sldMkLst>
          <pc:docMk/>
          <pc:sldMk cId="2868093824" sldId="1021"/>
        </pc:sldMkLst>
        <pc:spChg chg="mod">
          <ac:chgData name="Lujza Hrncsar" userId="1a46d6c0-a494-4a7a-9e3c-f462ceb8b987" providerId="ADAL" clId="{683ED824-EDE4-4227-8A3D-F7F15FA710D3}" dt="2025-02-03T10:25:11.065" v="195" actId="20577"/>
          <ac:spMkLst>
            <pc:docMk/>
            <pc:sldMk cId="2868093824" sldId="1021"/>
            <ac:spMk id="5" creationId="{542356FB-4756-537E-A8FE-B66DCA729999}"/>
          </ac:spMkLst>
        </pc:spChg>
      </pc:sldChg>
      <pc:sldChg chg="modSp mod">
        <pc:chgData name="Lujza Hrncsar" userId="1a46d6c0-a494-4a7a-9e3c-f462ceb8b987" providerId="ADAL" clId="{683ED824-EDE4-4227-8A3D-F7F15FA710D3}" dt="2025-02-03T10:25:47.321" v="213" actId="20577"/>
        <pc:sldMkLst>
          <pc:docMk/>
          <pc:sldMk cId="2659820805" sldId="1023"/>
        </pc:sldMkLst>
        <pc:spChg chg="mod">
          <ac:chgData name="Lujza Hrncsar" userId="1a46d6c0-a494-4a7a-9e3c-f462ceb8b987" providerId="ADAL" clId="{683ED824-EDE4-4227-8A3D-F7F15FA710D3}" dt="2025-02-03T10:25:33.240" v="201" actId="20577"/>
          <ac:spMkLst>
            <pc:docMk/>
            <pc:sldMk cId="2659820805" sldId="1023"/>
            <ac:spMk id="9" creationId="{6CC28B71-1B13-922C-153A-5E4486E5C0D0}"/>
          </ac:spMkLst>
        </pc:spChg>
        <pc:spChg chg="mod">
          <ac:chgData name="Lujza Hrncsar" userId="1a46d6c0-a494-4a7a-9e3c-f462ceb8b987" providerId="ADAL" clId="{683ED824-EDE4-4227-8A3D-F7F15FA710D3}" dt="2025-02-03T10:25:39.481" v="207" actId="20577"/>
          <ac:spMkLst>
            <pc:docMk/>
            <pc:sldMk cId="2659820805" sldId="1023"/>
            <ac:spMk id="19" creationId="{5C73E9CA-DA84-E984-24F4-0113250C012D}"/>
          </ac:spMkLst>
        </pc:spChg>
        <pc:spChg chg="mod">
          <ac:chgData name="Lujza Hrncsar" userId="1a46d6c0-a494-4a7a-9e3c-f462ceb8b987" providerId="ADAL" clId="{683ED824-EDE4-4227-8A3D-F7F15FA710D3}" dt="2025-02-03T10:25:47.321" v="213" actId="20577"/>
          <ac:spMkLst>
            <pc:docMk/>
            <pc:sldMk cId="2659820805" sldId="1023"/>
            <ac:spMk id="24" creationId="{24C35AF6-700D-7592-1B95-2F2B60C8F5B7}"/>
          </ac:spMkLst>
        </pc:spChg>
      </pc:sldChg>
      <pc:sldChg chg="modSp mod">
        <pc:chgData name="Lujza Hrncsar" userId="1a46d6c0-a494-4a7a-9e3c-f462ceb8b987" providerId="ADAL" clId="{683ED824-EDE4-4227-8A3D-F7F15FA710D3}" dt="2025-02-03T10:40:00.816" v="483" actId="20577"/>
        <pc:sldMkLst>
          <pc:docMk/>
          <pc:sldMk cId="2705182999" sldId="1024"/>
        </pc:sldMkLst>
        <pc:spChg chg="mod">
          <ac:chgData name="Lujza Hrncsar" userId="1a46d6c0-a494-4a7a-9e3c-f462ceb8b987" providerId="ADAL" clId="{683ED824-EDE4-4227-8A3D-F7F15FA710D3}" dt="2025-02-03T10:40:00.816" v="483" actId="20577"/>
          <ac:spMkLst>
            <pc:docMk/>
            <pc:sldMk cId="2705182999" sldId="1024"/>
            <ac:spMk id="4" creationId="{937E671E-94A9-DDED-0AB9-6C35CD1C1997}"/>
          </ac:spMkLst>
        </pc:spChg>
      </pc:sldChg>
      <pc:sldChg chg="modSp mod">
        <pc:chgData name="Lujza Hrncsar" userId="1a46d6c0-a494-4a7a-9e3c-f462ceb8b987" providerId="ADAL" clId="{683ED824-EDE4-4227-8A3D-F7F15FA710D3}" dt="2025-02-03T10:27:05.864" v="263" actId="20577"/>
        <pc:sldMkLst>
          <pc:docMk/>
          <pc:sldMk cId="4104880230" sldId="1026"/>
        </pc:sldMkLst>
        <pc:spChg chg="mod">
          <ac:chgData name="Lujza Hrncsar" userId="1a46d6c0-a494-4a7a-9e3c-f462ceb8b987" providerId="ADAL" clId="{683ED824-EDE4-4227-8A3D-F7F15FA710D3}" dt="2025-02-03T10:27:05.864" v="263" actId="20577"/>
          <ac:spMkLst>
            <pc:docMk/>
            <pc:sldMk cId="4104880230" sldId="1026"/>
            <ac:spMk id="40" creationId="{6234EAC5-8E29-DAED-76BC-A56D10EC3FF5}"/>
          </ac:spMkLst>
        </pc:spChg>
      </pc:sldChg>
      <pc:sldChg chg="modSp mod">
        <pc:chgData name="Lujza Hrncsar" userId="1a46d6c0-a494-4a7a-9e3c-f462ceb8b987" providerId="ADAL" clId="{683ED824-EDE4-4227-8A3D-F7F15FA710D3}" dt="2025-02-03T10:45:43.438" v="485" actId="33524"/>
        <pc:sldMkLst>
          <pc:docMk/>
          <pc:sldMk cId="1093348611" sldId="1027"/>
        </pc:sldMkLst>
        <pc:spChg chg="mod">
          <ac:chgData name="Lujza Hrncsar" userId="1a46d6c0-a494-4a7a-9e3c-f462ceb8b987" providerId="ADAL" clId="{683ED824-EDE4-4227-8A3D-F7F15FA710D3}" dt="2025-02-03T10:45:43.438" v="485" actId="33524"/>
          <ac:spMkLst>
            <pc:docMk/>
            <pc:sldMk cId="1093348611" sldId="1027"/>
            <ac:spMk id="63" creationId="{DD2E0B1E-5C1A-D68D-3DAB-EDD413970057}"/>
          </ac:spMkLst>
        </pc:spChg>
        <pc:spChg chg="mod">
          <ac:chgData name="Lujza Hrncsar" userId="1a46d6c0-a494-4a7a-9e3c-f462ceb8b987" providerId="ADAL" clId="{683ED824-EDE4-4227-8A3D-F7F15FA710D3}" dt="2025-02-03T10:27:36.932" v="294" actId="20577"/>
          <ac:spMkLst>
            <pc:docMk/>
            <pc:sldMk cId="1093348611" sldId="1027"/>
            <ac:spMk id="67" creationId="{9967BE08-31E9-5ED0-521E-204B3F0C724E}"/>
          </ac:spMkLst>
        </pc:spChg>
      </pc:sldChg>
      <pc:sldChg chg="modSp mod">
        <pc:chgData name="Lujza Hrncsar" userId="1a46d6c0-a494-4a7a-9e3c-f462ceb8b987" providerId="ADAL" clId="{683ED824-EDE4-4227-8A3D-F7F15FA710D3}" dt="2025-02-03T10:28:00.809" v="314" actId="20577"/>
        <pc:sldMkLst>
          <pc:docMk/>
          <pc:sldMk cId="2454121901" sldId="1030"/>
        </pc:sldMkLst>
        <pc:spChg chg="mod">
          <ac:chgData name="Lujza Hrncsar" userId="1a46d6c0-a494-4a7a-9e3c-f462ceb8b987" providerId="ADAL" clId="{683ED824-EDE4-4227-8A3D-F7F15FA710D3}" dt="2025-02-03T10:24:45.646" v="189" actId="20577"/>
          <ac:spMkLst>
            <pc:docMk/>
            <pc:sldMk cId="2454121901" sldId="1030"/>
            <ac:spMk id="20" creationId="{42DEEBE4-58B3-1203-BA45-EB0A0C45206E}"/>
          </ac:spMkLst>
        </pc:spChg>
        <pc:spChg chg="mod">
          <ac:chgData name="Lujza Hrncsar" userId="1a46d6c0-a494-4a7a-9e3c-f462ceb8b987" providerId="ADAL" clId="{683ED824-EDE4-4227-8A3D-F7F15FA710D3}" dt="2025-02-03T10:27:53.935" v="306" actId="20577"/>
          <ac:spMkLst>
            <pc:docMk/>
            <pc:sldMk cId="2454121901" sldId="1030"/>
            <ac:spMk id="33" creationId="{BAB965D9-BE08-5312-04B1-53729A85A773}"/>
          </ac:spMkLst>
        </pc:spChg>
        <pc:spChg chg="mod">
          <ac:chgData name="Lujza Hrncsar" userId="1a46d6c0-a494-4a7a-9e3c-f462ceb8b987" providerId="ADAL" clId="{683ED824-EDE4-4227-8A3D-F7F15FA710D3}" dt="2025-02-03T10:28:00.809" v="314" actId="20577"/>
          <ac:spMkLst>
            <pc:docMk/>
            <pc:sldMk cId="2454121901" sldId="1030"/>
            <ac:spMk id="59" creationId="{AF1215FD-EF0F-FCC4-9F8A-3B8C42555C3A}"/>
          </ac:spMkLst>
        </pc:spChg>
        <pc:spChg chg="mod">
          <ac:chgData name="Lujza Hrncsar" userId="1a46d6c0-a494-4a7a-9e3c-f462ceb8b987" providerId="ADAL" clId="{683ED824-EDE4-4227-8A3D-F7F15FA710D3}" dt="2025-02-03T10:27:47.966" v="300" actId="20577"/>
          <ac:spMkLst>
            <pc:docMk/>
            <pc:sldMk cId="2454121901" sldId="1030"/>
            <ac:spMk id="67" creationId="{9967BE08-31E9-5ED0-521E-204B3F0C724E}"/>
          </ac:spMkLst>
        </pc:spChg>
      </pc:sldChg>
      <pc:sldChg chg="modSp mod">
        <pc:chgData name="Lujza Hrncsar" userId="1a46d6c0-a494-4a7a-9e3c-f462ceb8b987" providerId="ADAL" clId="{683ED824-EDE4-4227-8A3D-F7F15FA710D3}" dt="2025-02-03T09:48:56.249" v="143" actId="14100"/>
        <pc:sldMkLst>
          <pc:docMk/>
          <pc:sldMk cId="2550411658" sldId="1032"/>
        </pc:sldMkLst>
        <pc:spChg chg="mod">
          <ac:chgData name="Lujza Hrncsar" userId="1a46d6c0-a494-4a7a-9e3c-f462ceb8b987" providerId="ADAL" clId="{683ED824-EDE4-4227-8A3D-F7F15FA710D3}" dt="2025-02-03T09:48:56.249" v="143" actId="14100"/>
          <ac:spMkLst>
            <pc:docMk/>
            <pc:sldMk cId="2550411658" sldId="1032"/>
            <ac:spMk id="14" creationId="{37FE1094-5357-30A3-CD04-6580664B94D2}"/>
          </ac:spMkLst>
        </pc:spChg>
        <pc:graphicFrameChg chg="modGraphic">
          <ac:chgData name="Lujza Hrncsar" userId="1a46d6c0-a494-4a7a-9e3c-f462ceb8b987" providerId="ADAL" clId="{683ED824-EDE4-4227-8A3D-F7F15FA710D3}" dt="2025-02-03T09:14:07.984" v="38" actId="207"/>
          <ac:graphicFrameMkLst>
            <pc:docMk/>
            <pc:sldMk cId="2550411658" sldId="1032"/>
            <ac:graphicFrameMk id="13" creationId="{E47CF277-A72B-CFA5-7561-3131A496556D}"/>
          </ac:graphicFrameMkLst>
        </pc:graphicFrameChg>
      </pc:sldChg>
      <pc:sldChg chg="modSp mod">
        <pc:chgData name="Lujza Hrncsar" userId="1a46d6c0-a494-4a7a-9e3c-f462ceb8b987" providerId="ADAL" clId="{683ED824-EDE4-4227-8A3D-F7F15FA710D3}" dt="2025-02-03T09:49:24.870" v="147" actId="207"/>
        <pc:sldMkLst>
          <pc:docMk/>
          <pc:sldMk cId="512542226" sldId="1033"/>
        </pc:sldMkLst>
        <pc:spChg chg="mod">
          <ac:chgData name="Lujza Hrncsar" userId="1a46d6c0-a494-4a7a-9e3c-f462ceb8b987" providerId="ADAL" clId="{683ED824-EDE4-4227-8A3D-F7F15FA710D3}" dt="2025-02-03T09:12:55.814" v="30" actId="207"/>
          <ac:spMkLst>
            <pc:docMk/>
            <pc:sldMk cId="512542226" sldId="1033"/>
            <ac:spMk id="9" creationId="{D2EC0CED-C171-ABEA-3918-EF9B79B07A49}"/>
          </ac:spMkLst>
        </pc:spChg>
        <pc:graphicFrameChg chg="modGraphic">
          <ac:chgData name="Lujza Hrncsar" userId="1a46d6c0-a494-4a7a-9e3c-f462ceb8b987" providerId="ADAL" clId="{683ED824-EDE4-4227-8A3D-F7F15FA710D3}" dt="2025-02-03T09:49:24.870" v="147" actId="207"/>
          <ac:graphicFrameMkLst>
            <pc:docMk/>
            <pc:sldMk cId="512542226" sldId="1033"/>
            <ac:graphicFrameMk id="5" creationId="{B086ED0F-65C0-CD96-7621-81BAD26A1B65}"/>
          </ac:graphicFrameMkLst>
        </pc:graphicFrameChg>
      </pc:sldChg>
      <pc:sldChg chg="modSp mod">
        <pc:chgData name="Lujza Hrncsar" userId="1a46d6c0-a494-4a7a-9e3c-f462ceb8b987" providerId="ADAL" clId="{683ED824-EDE4-4227-8A3D-F7F15FA710D3}" dt="2025-02-03T10:31:12.751" v="453" actId="20577"/>
        <pc:sldMkLst>
          <pc:docMk/>
          <pc:sldMk cId="896344723" sldId="1034"/>
        </pc:sldMkLst>
        <pc:spChg chg="mod">
          <ac:chgData name="Lujza Hrncsar" userId="1a46d6c0-a494-4a7a-9e3c-f462ceb8b987" providerId="ADAL" clId="{683ED824-EDE4-4227-8A3D-F7F15FA710D3}" dt="2025-02-03T10:31:12.751" v="453" actId="20577"/>
          <ac:spMkLst>
            <pc:docMk/>
            <pc:sldMk cId="896344723" sldId="1034"/>
            <ac:spMk id="4" creationId="{82B43571-CB68-BE3B-4F8F-06367184F4CA}"/>
          </ac:spMkLst>
        </pc:spChg>
      </pc:sldChg>
      <pc:sldChg chg="modSp mod">
        <pc:chgData name="Lujza Hrncsar" userId="1a46d6c0-a494-4a7a-9e3c-f462ceb8b987" providerId="ADAL" clId="{683ED824-EDE4-4227-8A3D-F7F15FA710D3}" dt="2025-02-03T09:49:36.975" v="151" actId="207"/>
        <pc:sldMkLst>
          <pc:docMk/>
          <pc:sldMk cId="2650450989" sldId="1035"/>
        </pc:sldMkLst>
        <pc:spChg chg="mod">
          <ac:chgData name="Lujza Hrncsar" userId="1a46d6c0-a494-4a7a-9e3c-f462ceb8b987" providerId="ADAL" clId="{683ED824-EDE4-4227-8A3D-F7F15FA710D3}" dt="2025-02-03T09:13:04.994" v="31" actId="207"/>
          <ac:spMkLst>
            <pc:docMk/>
            <pc:sldMk cId="2650450989" sldId="1035"/>
            <ac:spMk id="4" creationId="{1792A069-B0C4-FEF6-D88D-C13CE79669C5}"/>
          </ac:spMkLst>
        </pc:spChg>
        <pc:graphicFrameChg chg="modGraphic">
          <ac:chgData name="Lujza Hrncsar" userId="1a46d6c0-a494-4a7a-9e3c-f462ceb8b987" providerId="ADAL" clId="{683ED824-EDE4-4227-8A3D-F7F15FA710D3}" dt="2025-02-03T09:49:36.975" v="151" actId="207"/>
          <ac:graphicFrameMkLst>
            <pc:docMk/>
            <pc:sldMk cId="2650450989" sldId="1035"/>
            <ac:graphicFrameMk id="5" creationId="{B086ED0F-65C0-CD96-7621-81BAD26A1B65}"/>
          </ac:graphicFrameMkLst>
        </pc:graphicFrameChg>
      </pc:sldChg>
      <pc:sldChg chg="addSp delSp modSp mod">
        <pc:chgData name="Lujza Hrncsar" userId="1a46d6c0-a494-4a7a-9e3c-f462ceb8b987" providerId="ADAL" clId="{683ED824-EDE4-4227-8A3D-F7F15FA710D3}" dt="2025-02-03T10:25:56.479" v="219" actId="20577"/>
        <pc:sldMkLst>
          <pc:docMk/>
          <pc:sldMk cId="2470724422" sldId="1042"/>
        </pc:sldMkLst>
        <pc:spChg chg="add mod">
          <ac:chgData name="Lujza Hrncsar" userId="1a46d6c0-a494-4a7a-9e3c-f462ceb8b987" providerId="ADAL" clId="{683ED824-EDE4-4227-8A3D-F7F15FA710D3}" dt="2025-02-03T09:39:11.987" v="134" actId="14100"/>
          <ac:spMkLst>
            <pc:docMk/>
            <pc:sldMk cId="2470724422" sldId="1042"/>
            <ac:spMk id="4" creationId="{1992502C-4D59-A1BC-55C9-70B3BD9C553A}"/>
          </ac:spMkLst>
        </pc:spChg>
        <pc:spChg chg="add mod">
          <ac:chgData name="Lujza Hrncsar" userId="1a46d6c0-a494-4a7a-9e3c-f462ceb8b987" providerId="ADAL" clId="{683ED824-EDE4-4227-8A3D-F7F15FA710D3}" dt="2025-02-03T09:39:30.219" v="139" actId="1076"/>
          <ac:spMkLst>
            <pc:docMk/>
            <pc:sldMk cId="2470724422" sldId="1042"/>
            <ac:spMk id="10" creationId="{088CEB08-0049-3D84-BEB4-983B7C1C590F}"/>
          </ac:spMkLst>
        </pc:spChg>
        <pc:spChg chg="del">
          <ac:chgData name="Lujza Hrncsar" userId="1a46d6c0-a494-4a7a-9e3c-f462ceb8b987" providerId="ADAL" clId="{683ED824-EDE4-4227-8A3D-F7F15FA710D3}" dt="2025-02-03T09:15:39.981" v="43" actId="478"/>
          <ac:spMkLst>
            <pc:docMk/>
            <pc:sldMk cId="2470724422" sldId="1042"/>
            <ac:spMk id="11" creationId="{0DF9123E-5FE8-5C54-5552-8B9764914C73}"/>
          </ac:spMkLst>
        </pc:spChg>
        <pc:spChg chg="del">
          <ac:chgData name="Lujza Hrncsar" userId="1a46d6c0-a494-4a7a-9e3c-f462ceb8b987" providerId="ADAL" clId="{683ED824-EDE4-4227-8A3D-F7F15FA710D3}" dt="2025-02-03T09:15:38.628" v="42" actId="478"/>
          <ac:spMkLst>
            <pc:docMk/>
            <pc:sldMk cId="2470724422" sldId="1042"/>
            <ac:spMk id="12" creationId="{227E76FD-96FE-749E-6DF0-BAE27D4D9319}"/>
          </ac:spMkLst>
        </pc:spChg>
        <pc:spChg chg="add mod">
          <ac:chgData name="Lujza Hrncsar" userId="1a46d6c0-a494-4a7a-9e3c-f462ceb8b987" providerId="ADAL" clId="{683ED824-EDE4-4227-8A3D-F7F15FA710D3}" dt="2025-02-03T09:39:27.045" v="138" actId="1076"/>
          <ac:spMkLst>
            <pc:docMk/>
            <pc:sldMk cId="2470724422" sldId="1042"/>
            <ac:spMk id="13" creationId="{30C7E577-902F-A31B-B8C5-A25B580FEF27}"/>
          </ac:spMkLst>
        </pc:spChg>
        <pc:spChg chg="add mod">
          <ac:chgData name="Lujza Hrncsar" userId="1a46d6c0-a494-4a7a-9e3c-f462ceb8b987" providerId="ADAL" clId="{683ED824-EDE4-4227-8A3D-F7F15FA710D3}" dt="2025-02-03T09:39:11.987" v="134" actId="14100"/>
          <ac:spMkLst>
            <pc:docMk/>
            <pc:sldMk cId="2470724422" sldId="1042"/>
            <ac:spMk id="18" creationId="{D6DCE78E-0861-F500-3806-C764A481CF41}"/>
          </ac:spMkLst>
        </pc:spChg>
        <pc:spChg chg="add mod">
          <ac:chgData name="Lujza Hrncsar" userId="1a46d6c0-a494-4a7a-9e3c-f462ceb8b987" providerId="ADAL" clId="{683ED824-EDE4-4227-8A3D-F7F15FA710D3}" dt="2025-02-03T10:25:56.479" v="219" actId="20577"/>
          <ac:spMkLst>
            <pc:docMk/>
            <pc:sldMk cId="2470724422" sldId="1042"/>
            <ac:spMk id="20" creationId="{FFEF3444-755B-F30E-3AEC-29C779026A23}"/>
          </ac:spMkLst>
        </pc:spChg>
        <pc:spChg chg="add mod">
          <ac:chgData name="Lujza Hrncsar" userId="1a46d6c0-a494-4a7a-9e3c-f462ceb8b987" providerId="ADAL" clId="{683ED824-EDE4-4227-8A3D-F7F15FA710D3}" dt="2025-02-03T09:39:11.987" v="134" actId="14100"/>
          <ac:spMkLst>
            <pc:docMk/>
            <pc:sldMk cId="2470724422" sldId="1042"/>
            <ac:spMk id="22" creationId="{627A753B-2094-00B7-36EA-EDBFB178D1B6}"/>
          </ac:spMkLst>
        </pc:spChg>
        <pc:spChg chg="add del mod">
          <ac:chgData name="Lujza Hrncsar" userId="1a46d6c0-a494-4a7a-9e3c-f462ceb8b987" providerId="ADAL" clId="{683ED824-EDE4-4227-8A3D-F7F15FA710D3}" dt="2025-02-03T09:37:49.518" v="127" actId="478"/>
          <ac:spMkLst>
            <pc:docMk/>
            <pc:sldMk cId="2470724422" sldId="1042"/>
            <ac:spMk id="23" creationId="{4C67E67D-ACBC-004E-C3B8-B0ABEF0FA339}"/>
          </ac:spMkLst>
        </pc:spChg>
        <pc:spChg chg="add mod">
          <ac:chgData name="Lujza Hrncsar" userId="1a46d6c0-a494-4a7a-9e3c-f462ceb8b987" providerId="ADAL" clId="{683ED824-EDE4-4227-8A3D-F7F15FA710D3}" dt="2025-02-03T09:38:15.819" v="130"/>
          <ac:spMkLst>
            <pc:docMk/>
            <pc:sldMk cId="2470724422" sldId="1042"/>
            <ac:spMk id="25" creationId="{71BC48C6-640F-7E57-5306-C0E6AE919214}"/>
          </ac:spMkLst>
        </pc:spChg>
        <pc:spChg chg="del mod">
          <ac:chgData name="Lujza Hrncsar" userId="1a46d6c0-a494-4a7a-9e3c-f462ceb8b987" providerId="ADAL" clId="{683ED824-EDE4-4227-8A3D-F7F15FA710D3}" dt="2025-02-03T09:16:16.372" v="87"/>
          <ac:spMkLst>
            <pc:docMk/>
            <pc:sldMk cId="2470724422" sldId="1042"/>
            <ac:spMk id="28" creationId="{77882C53-3E4A-D38A-7B13-13929BCD192A}"/>
          </ac:spMkLst>
        </pc:spChg>
        <pc:spChg chg="del mod">
          <ac:chgData name="Lujza Hrncsar" userId="1a46d6c0-a494-4a7a-9e3c-f462ceb8b987" providerId="ADAL" clId="{683ED824-EDE4-4227-8A3D-F7F15FA710D3}" dt="2025-02-03T09:16:06.867" v="56"/>
          <ac:spMkLst>
            <pc:docMk/>
            <pc:sldMk cId="2470724422" sldId="1042"/>
            <ac:spMk id="30" creationId="{D567AE96-8276-0C00-60D7-5E478C3C84D7}"/>
          </ac:spMkLst>
        </pc:spChg>
        <pc:spChg chg="del mod">
          <ac:chgData name="Lujza Hrncsar" userId="1a46d6c0-a494-4a7a-9e3c-f462ceb8b987" providerId="ADAL" clId="{683ED824-EDE4-4227-8A3D-F7F15FA710D3}" dt="2025-02-03T09:15:47.484" v="46" actId="478"/>
          <ac:spMkLst>
            <pc:docMk/>
            <pc:sldMk cId="2470724422" sldId="1042"/>
            <ac:spMk id="37" creationId="{97661058-9179-A84D-D4D0-3AFDBEA31FE3}"/>
          </ac:spMkLst>
        </pc:spChg>
        <pc:spChg chg="del">
          <ac:chgData name="Lujza Hrncsar" userId="1a46d6c0-a494-4a7a-9e3c-f462ceb8b987" providerId="ADAL" clId="{683ED824-EDE4-4227-8A3D-F7F15FA710D3}" dt="2025-02-03T09:16:06.867" v="54" actId="478"/>
          <ac:spMkLst>
            <pc:docMk/>
            <pc:sldMk cId="2470724422" sldId="1042"/>
            <ac:spMk id="41" creationId="{78DC95CC-1937-489B-59CB-ABC82B464A8B}"/>
          </ac:spMkLst>
        </pc:spChg>
        <pc:spChg chg="del">
          <ac:chgData name="Lujza Hrncsar" userId="1a46d6c0-a494-4a7a-9e3c-f462ceb8b987" providerId="ADAL" clId="{683ED824-EDE4-4227-8A3D-F7F15FA710D3}" dt="2025-02-03T09:15:31.943" v="39" actId="478"/>
          <ac:spMkLst>
            <pc:docMk/>
            <pc:sldMk cId="2470724422" sldId="1042"/>
            <ac:spMk id="63" creationId="{FF2CA14A-A24B-032D-201D-F6F74B5E777E}"/>
          </ac:spMkLst>
        </pc:spChg>
        <pc:graphicFrameChg chg="mod">
          <ac:chgData name="Lujza Hrncsar" userId="1a46d6c0-a494-4a7a-9e3c-f462ceb8b987" providerId="ADAL" clId="{683ED824-EDE4-4227-8A3D-F7F15FA710D3}" dt="2025-02-03T09:33:19.898" v="121" actId="20577"/>
          <ac:graphicFrameMkLst>
            <pc:docMk/>
            <pc:sldMk cId="2470724422" sldId="1042"/>
            <ac:graphicFrameMk id="7" creationId="{F78C1518-CDD3-95EC-DCDE-3A00E856FBAC}"/>
          </ac:graphicFrameMkLst>
        </pc:graphicFrameChg>
        <pc:picChg chg="add del mod">
          <ac:chgData name="Lujza Hrncsar" userId="1a46d6c0-a494-4a7a-9e3c-f462ceb8b987" providerId="ADAL" clId="{683ED824-EDE4-4227-8A3D-F7F15FA710D3}" dt="2025-02-03T09:36:57.250" v="123" actId="478"/>
          <ac:picMkLst>
            <pc:docMk/>
            <pc:sldMk cId="2470724422" sldId="1042"/>
            <ac:picMk id="3" creationId="{F9F1ED48-5ECE-7664-0FB0-1F168A44621A}"/>
          </ac:picMkLst>
        </pc:picChg>
        <pc:picChg chg="add mod">
          <ac:chgData name="Lujza Hrncsar" userId="1a46d6c0-a494-4a7a-9e3c-f462ceb8b987" providerId="ADAL" clId="{683ED824-EDE4-4227-8A3D-F7F15FA710D3}" dt="2025-02-03T09:39:45.155" v="140" actId="1076"/>
          <ac:picMkLst>
            <pc:docMk/>
            <pc:sldMk cId="2470724422" sldId="1042"/>
            <ac:picMk id="5" creationId="{9250A915-C1C6-7F38-0604-61591CA90E40}"/>
          </ac:picMkLst>
        </pc:picChg>
        <pc:picChg chg="add mod">
          <ac:chgData name="Lujza Hrncsar" userId="1a46d6c0-a494-4a7a-9e3c-f462ceb8b987" providerId="ADAL" clId="{683ED824-EDE4-4227-8A3D-F7F15FA710D3}" dt="2025-02-03T09:39:50.305" v="141" actId="1076"/>
          <ac:picMkLst>
            <pc:docMk/>
            <pc:sldMk cId="2470724422" sldId="1042"/>
            <ac:picMk id="6" creationId="{FF2B2E82-5FD1-CD57-0E8A-0B15931F7800}"/>
          </ac:picMkLst>
        </pc:picChg>
        <pc:picChg chg="add mod">
          <ac:chgData name="Lujza Hrncsar" userId="1a46d6c0-a494-4a7a-9e3c-f462ceb8b987" providerId="ADAL" clId="{683ED824-EDE4-4227-8A3D-F7F15FA710D3}" dt="2025-02-03T09:39:17.738" v="136" actId="1076"/>
          <ac:picMkLst>
            <pc:docMk/>
            <pc:sldMk cId="2470724422" sldId="1042"/>
            <ac:picMk id="14" creationId="{E3764252-FCE4-22A5-0A78-91DE66B9C106}"/>
          </ac:picMkLst>
        </pc:picChg>
        <pc:picChg chg="del">
          <ac:chgData name="Lujza Hrncsar" userId="1a46d6c0-a494-4a7a-9e3c-f462ceb8b987" providerId="ADAL" clId="{683ED824-EDE4-4227-8A3D-F7F15FA710D3}" dt="2025-02-03T09:15:36.891" v="41" actId="478"/>
          <ac:picMkLst>
            <pc:docMk/>
            <pc:sldMk cId="2470724422" sldId="1042"/>
            <ac:picMk id="15" creationId="{3395C124-C220-9975-AFFA-0ECAB0303851}"/>
          </ac:picMkLst>
        </pc:picChg>
        <pc:picChg chg="del">
          <ac:chgData name="Lujza Hrncsar" userId="1a46d6c0-a494-4a7a-9e3c-f462ceb8b987" providerId="ADAL" clId="{683ED824-EDE4-4227-8A3D-F7F15FA710D3}" dt="2025-02-03T09:15:49.201" v="47" actId="478"/>
          <ac:picMkLst>
            <pc:docMk/>
            <pc:sldMk cId="2470724422" sldId="1042"/>
            <ac:picMk id="16" creationId="{8331D465-96A4-76A8-ED43-D17B5FF9085C}"/>
          </ac:picMkLst>
        </pc:picChg>
        <pc:picChg chg="add mod">
          <ac:chgData name="Lujza Hrncsar" userId="1a46d6c0-a494-4a7a-9e3c-f462ceb8b987" providerId="ADAL" clId="{683ED824-EDE4-4227-8A3D-F7F15FA710D3}" dt="2025-02-03T09:39:11.987" v="134" actId="14100"/>
          <ac:picMkLst>
            <pc:docMk/>
            <pc:sldMk cId="2470724422" sldId="1042"/>
            <ac:picMk id="17" creationId="{E28A18A1-3A35-5543-BBCE-600DDA4746A4}"/>
          </ac:picMkLst>
        </pc:picChg>
        <pc:picChg chg="add mod">
          <ac:chgData name="Lujza Hrncsar" userId="1a46d6c0-a494-4a7a-9e3c-f462ceb8b987" providerId="ADAL" clId="{683ED824-EDE4-4227-8A3D-F7F15FA710D3}" dt="2025-02-03T09:39:15.570" v="135" actId="1076"/>
          <ac:picMkLst>
            <pc:docMk/>
            <pc:sldMk cId="2470724422" sldId="1042"/>
            <ac:picMk id="24" creationId="{865E77AA-0324-390E-7CFB-BD5C1851CD1A}"/>
          </ac:picMkLst>
        </pc:picChg>
        <pc:picChg chg="add mod">
          <ac:chgData name="Lujza Hrncsar" userId="1a46d6c0-a494-4a7a-9e3c-f462ceb8b987" providerId="ADAL" clId="{683ED824-EDE4-4227-8A3D-F7F15FA710D3}" dt="2025-02-03T09:39:11.987" v="134" actId="14100"/>
          <ac:picMkLst>
            <pc:docMk/>
            <pc:sldMk cId="2470724422" sldId="1042"/>
            <ac:picMk id="26" creationId="{D010BAD7-4AF5-B8DB-FB8F-55449B95D4EB}"/>
          </ac:picMkLst>
        </pc:picChg>
        <pc:picChg chg="del">
          <ac:chgData name="Lujza Hrncsar" userId="1a46d6c0-a494-4a7a-9e3c-f462ceb8b987" providerId="ADAL" clId="{683ED824-EDE4-4227-8A3D-F7F15FA710D3}" dt="2025-02-03T09:15:34.758" v="40" actId="478"/>
          <ac:picMkLst>
            <pc:docMk/>
            <pc:sldMk cId="2470724422" sldId="1042"/>
            <ac:picMk id="35" creationId="{6041BB06-6E5D-7E2E-AB39-CEFEA3DDD789}"/>
          </ac:picMkLst>
        </pc:picChg>
        <pc:picChg chg="del">
          <ac:chgData name="Lujza Hrncsar" userId="1a46d6c0-a494-4a7a-9e3c-f462ceb8b987" providerId="ADAL" clId="{683ED824-EDE4-4227-8A3D-F7F15FA710D3}" dt="2025-02-03T09:15:41.981" v="44" actId="478"/>
          <ac:picMkLst>
            <pc:docMk/>
            <pc:sldMk cId="2470724422" sldId="1042"/>
            <ac:picMk id="36" creationId="{1E40059A-5CB7-498B-6718-B4537AB7083D}"/>
          </ac:picMkLst>
        </pc:picChg>
      </pc:sldChg>
      <pc:sldChg chg="modSp mod">
        <pc:chgData name="Lujza Hrncsar" userId="1a46d6c0-a494-4a7a-9e3c-f462ceb8b987" providerId="ADAL" clId="{683ED824-EDE4-4227-8A3D-F7F15FA710D3}" dt="2025-02-03T10:26:18.659" v="231" actId="20577"/>
        <pc:sldMkLst>
          <pc:docMk/>
          <pc:sldMk cId="333158805" sldId="1063"/>
        </pc:sldMkLst>
        <pc:spChg chg="mod">
          <ac:chgData name="Lujza Hrncsar" userId="1a46d6c0-a494-4a7a-9e3c-f462ceb8b987" providerId="ADAL" clId="{683ED824-EDE4-4227-8A3D-F7F15FA710D3}" dt="2025-02-03T09:09:10.153" v="16" actId="1076"/>
          <ac:spMkLst>
            <pc:docMk/>
            <pc:sldMk cId="333158805" sldId="1063"/>
            <ac:spMk id="20" creationId="{EC34E280-D237-9EE2-EFF6-8AE1A3660B7D}"/>
          </ac:spMkLst>
        </pc:spChg>
        <pc:graphicFrameChg chg="mod modGraphic">
          <ac:chgData name="Lujza Hrncsar" userId="1a46d6c0-a494-4a7a-9e3c-f462ceb8b987" providerId="ADAL" clId="{683ED824-EDE4-4227-8A3D-F7F15FA710D3}" dt="2025-02-03T10:26:18.659" v="231" actId="20577"/>
          <ac:graphicFrameMkLst>
            <pc:docMk/>
            <pc:sldMk cId="333158805" sldId="1063"/>
            <ac:graphicFrameMk id="5" creationId="{7E11BE45-F4DE-487A-38F8-CC26821CBD2E}"/>
          </ac:graphicFrameMkLst>
        </pc:graphicFrameChg>
      </pc:sldChg>
      <pc:sldChg chg="modSp mod">
        <pc:chgData name="Lujza Hrncsar" userId="1a46d6c0-a494-4a7a-9e3c-f462ceb8b987" providerId="ADAL" clId="{683ED824-EDE4-4227-8A3D-F7F15FA710D3}" dt="2025-02-03T10:33:13.225" v="474" actId="20577"/>
        <pc:sldMkLst>
          <pc:docMk/>
          <pc:sldMk cId="2394354589" sldId="1070"/>
        </pc:sldMkLst>
        <pc:spChg chg="mod">
          <ac:chgData name="Lujza Hrncsar" userId="1a46d6c0-a494-4a7a-9e3c-f462ceb8b987" providerId="ADAL" clId="{683ED824-EDE4-4227-8A3D-F7F15FA710D3}" dt="2025-02-03T10:33:13.225" v="474" actId="20577"/>
          <ac:spMkLst>
            <pc:docMk/>
            <pc:sldMk cId="2394354589" sldId="1070"/>
            <ac:spMk id="2" creationId="{23A06E7D-033A-ADAC-A46F-2798ADEC38EA}"/>
          </ac:spMkLst>
        </pc:spChg>
        <pc:spChg chg="mod">
          <ac:chgData name="Lujza Hrncsar" userId="1a46d6c0-a494-4a7a-9e3c-f462ceb8b987" providerId="ADAL" clId="{683ED824-EDE4-4227-8A3D-F7F15FA710D3}" dt="2025-02-03T10:29:59.422" v="405" actId="1076"/>
          <ac:spMkLst>
            <pc:docMk/>
            <pc:sldMk cId="2394354589" sldId="1070"/>
            <ac:spMk id="3" creationId="{44AA34B0-EA2B-A92B-78B0-A84D63070A54}"/>
          </ac:spMkLst>
        </pc:spChg>
        <pc:spChg chg="mod">
          <ac:chgData name="Lujza Hrncsar" userId="1a46d6c0-a494-4a7a-9e3c-f462ceb8b987" providerId="ADAL" clId="{683ED824-EDE4-4227-8A3D-F7F15FA710D3}" dt="2025-02-03T10:30:15.947" v="417" actId="20577"/>
          <ac:spMkLst>
            <pc:docMk/>
            <pc:sldMk cId="2394354589" sldId="1070"/>
            <ac:spMk id="4" creationId="{2DAEE00B-A533-BC74-0E6D-564B8F0E0516}"/>
          </ac:spMkLst>
        </pc:spChg>
      </pc:sldChg>
      <pc:sldChg chg="modSp mod">
        <pc:chgData name="Lujza Hrncsar" userId="1a46d6c0-a494-4a7a-9e3c-f462ceb8b987" providerId="ADAL" clId="{683ED824-EDE4-4227-8A3D-F7F15FA710D3}" dt="2025-02-03T10:26:40.291" v="245" actId="20577"/>
        <pc:sldMkLst>
          <pc:docMk/>
          <pc:sldMk cId="3018858475" sldId="1071"/>
        </pc:sldMkLst>
        <pc:graphicFrameChg chg="modGraphic">
          <ac:chgData name="Lujza Hrncsar" userId="1a46d6c0-a494-4a7a-9e3c-f462ceb8b987" providerId="ADAL" clId="{683ED824-EDE4-4227-8A3D-F7F15FA710D3}" dt="2025-02-03T10:26:40.291" v="245" actId="20577"/>
          <ac:graphicFrameMkLst>
            <pc:docMk/>
            <pc:sldMk cId="3018858475" sldId="1071"/>
            <ac:graphicFrameMk id="5" creationId="{27D8D97F-5CFB-D322-8C14-BA96B93D309D}"/>
          </ac:graphicFrameMkLst>
        </pc:graphicFrameChg>
      </pc:sldChg>
      <pc:sldChg chg="modSp mod">
        <pc:chgData name="Lujza Hrncsar" userId="1a46d6c0-a494-4a7a-9e3c-f462ceb8b987" providerId="ADAL" clId="{683ED824-EDE4-4227-8A3D-F7F15FA710D3}" dt="2025-02-03T10:32:53.215" v="464" actId="20577"/>
        <pc:sldMkLst>
          <pc:docMk/>
          <pc:sldMk cId="3279502679" sldId="1090"/>
        </pc:sldMkLst>
        <pc:spChg chg="mod">
          <ac:chgData name="Lujza Hrncsar" userId="1a46d6c0-a494-4a7a-9e3c-f462ceb8b987" providerId="ADAL" clId="{683ED824-EDE4-4227-8A3D-F7F15FA710D3}" dt="2025-02-03T10:32:53.215" v="464" actId="20577"/>
          <ac:spMkLst>
            <pc:docMk/>
            <pc:sldMk cId="3279502679" sldId="1090"/>
            <ac:spMk id="2" creationId="{AE4C9BBF-B513-36D3-827A-0365375B43C8}"/>
          </ac:spMkLst>
        </pc:spChg>
      </pc:sldChg>
      <pc:sldChg chg="modSp mod">
        <pc:chgData name="Lujza Hrncsar" userId="1a46d6c0-a494-4a7a-9e3c-f462ceb8b987" providerId="ADAL" clId="{683ED824-EDE4-4227-8A3D-F7F15FA710D3}" dt="2025-02-03T10:40:35.930" v="484" actId="255"/>
        <pc:sldMkLst>
          <pc:docMk/>
          <pc:sldMk cId="1942799702" sldId="1091"/>
        </pc:sldMkLst>
        <pc:spChg chg="mod">
          <ac:chgData name="Lujza Hrncsar" userId="1a46d6c0-a494-4a7a-9e3c-f462ceb8b987" providerId="ADAL" clId="{683ED824-EDE4-4227-8A3D-F7F15FA710D3}" dt="2025-02-03T10:40:35.930" v="484" actId="255"/>
          <ac:spMkLst>
            <pc:docMk/>
            <pc:sldMk cId="1942799702" sldId="1091"/>
            <ac:spMk id="2" creationId="{B557AA15-C51C-724F-4CF2-5D411C503B62}"/>
          </ac:spMkLst>
        </pc:spChg>
        <pc:spChg chg="mod">
          <ac:chgData name="Lujza Hrncsar" userId="1a46d6c0-a494-4a7a-9e3c-f462ceb8b987" providerId="ADAL" clId="{683ED824-EDE4-4227-8A3D-F7F15FA710D3}" dt="2025-02-03T10:29:27.547" v="386" actId="20577"/>
          <ac:spMkLst>
            <pc:docMk/>
            <pc:sldMk cId="1942799702" sldId="1091"/>
            <ac:spMk id="4" creationId="{C4C72113-C478-4A35-8334-67E601125E9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DAB744-44F0-4E36-BC48-612860819A6F}"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GB"/>
        </a:p>
      </dgm:t>
    </dgm:pt>
    <dgm:pt modelId="{C8835FEA-F88E-46BF-86AB-8B4978E412FE}">
      <dgm:prSet phldrT="[Text]"/>
      <dgm:spPr/>
      <dgm:t>
        <a:bodyPr/>
        <a:lstStyle/>
        <a:p>
          <a:r>
            <a:rPr lang="en-GB"/>
            <a:t>Tracking &amp; Reporting</a:t>
          </a:r>
        </a:p>
      </dgm:t>
    </dgm:pt>
    <dgm:pt modelId="{828A3463-2E8D-4986-B33A-70D160A3F0AE}" type="parTrans" cxnId="{4A95092D-A9BF-4C4D-8384-AEBDD6F20EBB}">
      <dgm:prSet/>
      <dgm:spPr/>
      <dgm:t>
        <a:bodyPr/>
        <a:lstStyle/>
        <a:p>
          <a:endParaRPr lang="en-GB"/>
        </a:p>
      </dgm:t>
    </dgm:pt>
    <dgm:pt modelId="{3AACE016-4D32-4D9D-9067-6BFF81A86DD9}" type="sibTrans" cxnId="{4A95092D-A9BF-4C4D-8384-AEBDD6F20EBB}">
      <dgm:prSet/>
      <dgm:spPr/>
      <dgm:t>
        <a:bodyPr/>
        <a:lstStyle/>
        <a:p>
          <a:endParaRPr lang="en-GB"/>
        </a:p>
      </dgm:t>
    </dgm:pt>
    <dgm:pt modelId="{633C91E3-37B1-46A4-9DF8-F2792EAE967E}">
      <dgm:prSet phldrT="[Text]"/>
      <dgm:spPr/>
      <dgm:t>
        <a:bodyPr/>
        <a:lstStyle/>
        <a:p>
          <a:r>
            <a:rPr lang="en-GB"/>
            <a:t>Data insights</a:t>
          </a:r>
        </a:p>
      </dgm:t>
    </dgm:pt>
    <dgm:pt modelId="{4359369D-0474-42D5-899B-FADAF44D86EB}" type="parTrans" cxnId="{9755362C-C9C8-4D01-85BF-59990A6AF6B5}">
      <dgm:prSet/>
      <dgm:spPr/>
      <dgm:t>
        <a:bodyPr/>
        <a:lstStyle/>
        <a:p>
          <a:endParaRPr lang="en-GB"/>
        </a:p>
      </dgm:t>
    </dgm:pt>
    <dgm:pt modelId="{AC9A983D-EF51-47BF-B6E1-BEFE2B5CC7AE}" type="sibTrans" cxnId="{9755362C-C9C8-4D01-85BF-59990A6AF6B5}">
      <dgm:prSet/>
      <dgm:spPr/>
      <dgm:t>
        <a:bodyPr/>
        <a:lstStyle/>
        <a:p>
          <a:endParaRPr lang="en-GB"/>
        </a:p>
      </dgm:t>
    </dgm:pt>
    <dgm:pt modelId="{9EA263E7-D1B9-4C7C-A910-96BBA4922985}">
      <dgm:prSet phldrT="[Text]"/>
      <dgm:spPr/>
      <dgm:t>
        <a:bodyPr/>
        <a:lstStyle/>
        <a:p>
          <a:r>
            <a:rPr lang="en-GB"/>
            <a:t>Complete ecosystem</a:t>
          </a:r>
        </a:p>
      </dgm:t>
    </dgm:pt>
    <dgm:pt modelId="{D1C71A4E-AEAE-44A0-8874-198A55EA8B3D}" type="parTrans" cxnId="{6D4FDC0D-9FEB-435D-8C39-11A531060D16}">
      <dgm:prSet/>
      <dgm:spPr/>
      <dgm:t>
        <a:bodyPr/>
        <a:lstStyle/>
        <a:p>
          <a:endParaRPr lang="en-GB"/>
        </a:p>
      </dgm:t>
    </dgm:pt>
    <dgm:pt modelId="{575079F3-F84D-484C-B472-03AF79ACF58E}" type="sibTrans" cxnId="{6D4FDC0D-9FEB-435D-8C39-11A531060D16}">
      <dgm:prSet/>
      <dgm:spPr/>
      <dgm:t>
        <a:bodyPr/>
        <a:lstStyle/>
        <a:p>
          <a:endParaRPr lang="en-GB"/>
        </a:p>
      </dgm:t>
    </dgm:pt>
    <dgm:pt modelId="{AD98463E-936F-43A7-BE0E-2C56220FDA89}">
      <dgm:prSet phldrT="[Text]"/>
      <dgm:spPr/>
      <dgm:t>
        <a:bodyPr/>
        <a:lstStyle/>
        <a:p>
          <a:r>
            <a:rPr lang="en-GB"/>
            <a:t>Machine insights with IsoMatch FarmCentre.</a:t>
          </a:r>
        </a:p>
      </dgm:t>
    </dgm:pt>
    <dgm:pt modelId="{7C120ED6-C2DC-4DB0-98D4-C631E51CDDB9}" type="parTrans" cxnId="{29E06EBF-DB7E-4D9B-99ED-7F254688E562}">
      <dgm:prSet/>
      <dgm:spPr/>
      <dgm:t>
        <a:bodyPr/>
        <a:lstStyle/>
        <a:p>
          <a:endParaRPr lang="en-GB"/>
        </a:p>
      </dgm:t>
    </dgm:pt>
    <dgm:pt modelId="{88642C56-664B-4C9E-8E09-776410C04154}" type="sibTrans" cxnId="{29E06EBF-DB7E-4D9B-99ED-7F254688E562}">
      <dgm:prSet/>
      <dgm:spPr/>
      <dgm:t>
        <a:bodyPr/>
        <a:lstStyle/>
        <a:p>
          <a:endParaRPr lang="en-GB"/>
        </a:p>
      </dgm:t>
    </dgm:pt>
    <dgm:pt modelId="{BCAA3253-553A-4DB1-A2C1-387D0A6884B0}">
      <dgm:prSet/>
      <dgm:spPr/>
      <dgm:t>
        <a:bodyPr/>
        <a:lstStyle/>
        <a:p>
          <a:r>
            <a:rPr lang="en-GB"/>
            <a:t>Geofence when implement is OFF.</a:t>
          </a:r>
        </a:p>
      </dgm:t>
    </dgm:pt>
    <dgm:pt modelId="{8C5FADC4-CB94-4960-908B-AB974E0C4A76}" type="parTrans" cxnId="{C3B9E8EF-DD19-4F7B-AC8C-78F26BD84AEA}">
      <dgm:prSet/>
      <dgm:spPr/>
      <dgm:t>
        <a:bodyPr/>
        <a:lstStyle/>
        <a:p>
          <a:endParaRPr lang="en-GB"/>
        </a:p>
      </dgm:t>
    </dgm:pt>
    <dgm:pt modelId="{1C091796-8246-46AB-BFE7-F222DA19A5A6}" type="sibTrans" cxnId="{C3B9E8EF-DD19-4F7B-AC8C-78F26BD84AEA}">
      <dgm:prSet/>
      <dgm:spPr/>
      <dgm:t>
        <a:bodyPr/>
        <a:lstStyle/>
        <a:p>
          <a:endParaRPr lang="en-GB"/>
        </a:p>
      </dgm:t>
    </dgm:pt>
    <dgm:pt modelId="{47B4EFB3-0292-4597-A072-8DABEDE379F7}">
      <dgm:prSet/>
      <dgm:spPr/>
      <dgm:t>
        <a:bodyPr/>
        <a:lstStyle/>
        <a:p>
          <a:r>
            <a:rPr lang="en-GB"/>
            <a:t>Always connected to the implement.</a:t>
          </a:r>
        </a:p>
      </dgm:t>
    </dgm:pt>
    <dgm:pt modelId="{E8385BCA-79A1-4CCB-A62F-5A9A6310A6E6}" type="parTrans" cxnId="{EE66B01A-23D4-40D4-A604-C50A9CD1B4EC}">
      <dgm:prSet/>
      <dgm:spPr/>
      <dgm:t>
        <a:bodyPr/>
        <a:lstStyle/>
        <a:p>
          <a:endParaRPr lang="en-GB"/>
        </a:p>
      </dgm:t>
    </dgm:pt>
    <dgm:pt modelId="{239C807E-1113-4983-BFFD-3E9BC4D0803F}" type="sibTrans" cxnId="{EE66B01A-23D4-40D4-A604-C50A9CD1B4EC}">
      <dgm:prSet/>
      <dgm:spPr/>
      <dgm:t>
        <a:bodyPr/>
        <a:lstStyle/>
        <a:p>
          <a:endParaRPr lang="en-GB"/>
        </a:p>
      </dgm:t>
    </dgm:pt>
    <dgm:pt modelId="{1F6D763F-15B0-4D79-AEF5-B7C1E786C695}">
      <dgm:prSet phldrT="[Text]"/>
      <dgm:spPr/>
      <dgm:t>
        <a:bodyPr/>
        <a:lstStyle/>
        <a:p>
          <a:r>
            <a:rPr lang="en-GB"/>
            <a:t>Independent of tractor brand.</a:t>
          </a:r>
        </a:p>
      </dgm:t>
    </dgm:pt>
    <dgm:pt modelId="{19453B02-9729-4066-BB21-F404CC01E2FA}" type="parTrans" cxnId="{B18D21A1-C716-4DFF-8249-BA70FC186E1F}">
      <dgm:prSet/>
      <dgm:spPr/>
      <dgm:t>
        <a:bodyPr/>
        <a:lstStyle/>
        <a:p>
          <a:endParaRPr lang="en-GB"/>
        </a:p>
      </dgm:t>
    </dgm:pt>
    <dgm:pt modelId="{605DDE30-B75B-4B4E-ADFB-403DF18DA89B}" type="sibTrans" cxnId="{B18D21A1-C716-4DFF-8249-BA70FC186E1F}">
      <dgm:prSet/>
      <dgm:spPr/>
      <dgm:t>
        <a:bodyPr/>
        <a:lstStyle/>
        <a:p>
          <a:endParaRPr lang="en-GB"/>
        </a:p>
      </dgm:t>
    </dgm:pt>
    <dgm:pt modelId="{D0D360B4-D105-4E20-A00D-90979CA76962}">
      <dgm:prSet/>
      <dgm:spPr/>
      <dgm:t>
        <a:bodyPr/>
        <a:lstStyle/>
        <a:p>
          <a:r>
            <a:rPr lang="en-GB"/>
            <a:t>Remote service through implement dealer.</a:t>
          </a:r>
        </a:p>
      </dgm:t>
    </dgm:pt>
    <dgm:pt modelId="{28FB2EA5-ADCC-467E-B08E-D0A75CAE26D6}" type="parTrans" cxnId="{3D4AD12C-4DF8-470A-BFE2-5FEE39B92A93}">
      <dgm:prSet/>
      <dgm:spPr/>
      <dgm:t>
        <a:bodyPr/>
        <a:lstStyle/>
        <a:p>
          <a:endParaRPr lang="en-GB"/>
        </a:p>
      </dgm:t>
    </dgm:pt>
    <dgm:pt modelId="{341F20A3-92ED-4287-A877-1138B94278BD}" type="sibTrans" cxnId="{3D4AD12C-4DF8-470A-BFE2-5FEE39B92A93}">
      <dgm:prSet/>
      <dgm:spPr/>
      <dgm:t>
        <a:bodyPr/>
        <a:lstStyle/>
        <a:p>
          <a:endParaRPr lang="en-GB"/>
        </a:p>
      </dgm:t>
    </dgm:pt>
    <dgm:pt modelId="{58AFE8D8-ECD4-437F-B72B-8F05AB2DF811}">
      <dgm:prSet/>
      <dgm:spPr/>
      <dgm:t>
        <a:bodyPr/>
        <a:lstStyle/>
        <a:p>
          <a:r>
            <a:rPr lang="en-GB"/>
            <a:t>Seamless data collection.</a:t>
          </a:r>
        </a:p>
      </dgm:t>
    </dgm:pt>
    <dgm:pt modelId="{BFC6C33E-2EC6-4241-A51F-9234625D8CF5}" type="parTrans" cxnId="{557D506A-B4CC-4E0F-9CCD-FA4646EE9B5A}">
      <dgm:prSet/>
      <dgm:spPr/>
      <dgm:t>
        <a:bodyPr/>
        <a:lstStyle/>
        <a:p>
          <a:endParaRPr lang="en-GB"/>
        </a:p>
      </dgm:t>
    </dgm:pt>
    <dgm:pt modelId="{FF58846D-D856-4B1F-8CCF-47F1942D1768}" type="sibTrans" cxnId="{557D506A-B4CC-4E0F-9CCD-FA4646EE9B5A}">
      <dgm:prSet/>
      <dgm:spPr/>
      <dgm:t>
        <a:bodyPr/>
        <a:lstStyle/>
        <a:p>
          <a:endParaRPr lang="en-GB"/>
        </a:p>
      </dgm:t>
    </dgm:pt>
    <dgm:pt modelId="{B89433DA-6031-43DC-B4E9-0F55917DFAFC}">
      <dgm:prSet phldrT="[Text]"/>
      <dgm:spPr/>
      <dgm:t>
        <a:bodyPr/>
        <a:lstStyle/>
        <a:p>
          <a:r>
            <a:rPr lang="en-GB" dirty="0"/>
            <a:t>Dedicated platforms for farmers and dealers.</a:t>
          </a:r>
        </a:p>
      </dgm:t>
    </dgm:pt>
    <dgm:pt modelId="{CDFE1473-4539-4FF8-BC21-CC45E5869C2F}" type="parTrans" cxnId="{E6358E07-0E5D-4761-B000-F89199B512D7}">
      <dgm:prSet/>
      <dgm:spPr/>
      <dgm:t>
        <a:bodyPr/>
        <a:lstStyle/>
        <a:p>
          <a:endParaRPr lang="en-GB"/>
        </a:p>
      </dgm:t>
    </dgm:pt>
    <dgm:pt modelId="{34D285FC-26D1-417A-A866-EA519879B519}" type="sibTrans" cxnId="{E6358E07-0E5D-4761-B000-F89199B512D7}">
      <dgm:prSet/>
      <dgm:spPr/>
      <dgm:t>
        <a:bodyPr/>
        <a:lstStyle/>
        <a:p>
          <a:endParaRPr lang="en-GB"/>
        </a:p>
      </dgm:t>
    </dgm:pt>
    <dgm:pt modelId="{64DF1351-53CD-4667-8DBF-9DC008C220AF}">
      <dgm:prSet phldrT="[Text]"/>
      <dgm:spPr/>
      <dgm:t>
        <a:bodyPr/>
        <a:lstStyle/>
        <a:p>
          <a:r>
            <a:rPr lang="nl-NL" dirty="0"/>
            <a:t>Vicon Spreading Charts App</a:t>
          </a:r>
          <a:r>
            <a:rPr lang="en-GB" dirty="0"/>
            <a:t>.</a:t>
          </a:r>
        </a:p>
      </dgm:t>
    </dgm:pt>
    <dgm:pt modelId="{2670D460-1009-483D-8715-4AD3BD03A2F8}" type="parTrans" cxnId="{7FD014E7-DAA8-466C-A13F-BA47CF8838F5}">
      <dgm:prSet/>
      <dgm:spPr/>
      <dgm:t>
        <a:bodyPr/>
        <a:lstStyle/>
        <a:p>
          <a:endParaRPr lang="en-GB"/>
        </a:p>
      </dgm:t>
    </dgm:pt>
    <dgm:pt modelId="{4415EF22-AE28-45B2-9598-1D4E3E127C59}" type="sibTrans" cxnId="{7FD014E7-DAA8-466C-A13F-BA47CF8838F5}">
      <dgm:prSet/>
      <dgm:spPr/>
      <dgm:t>
        <a:bodyPr/>
        <a:lstStyle/>
        <a:p>
          <a:endParaRPr lang="en-GB"/>
        </a:p>
      </dgm:t>
    </dgm:pt>
    <dgm:pt modelId="{9D69B391-13F7-43AC-B490-0822CDD3BB5C}" type="pres">
      <dgm:prSet presAssocID="{21DAB744-44F0-4E36-BC48-612860819A6F}" presName="linear" presStyleCnt="0">
        <dgm:presLayoutVars>
          <dgm:dir/>
          <dgm:animLvl val="lvl"/>
          <dgm:resizeHandles val="exact"/>
        </dgm:presLayoutVars>
      </dgm:prSet>
      <dgm:spPr/>
      <dgm:t>
        <a:bodyPr/>
        <a:lstStyle/>
        <a:p>
          <a:endParaRPr lang="en-US"/>
        </a:p>
      </dgm:t>
    </dgm:pt>
    <dgm:pt modelId="{2D091AE7-C927-4179-A534-22110BE7116E}" type="pres">
      <dgm:prSet presAssocID="{C8835FEA-F88E-46BF-86AB-8B4978E412FE}" presName="parentLin" presStyleCnt="0"/>
      <dgm:spPr/>
    </dgm:pt>
    <dgm:pt modelId="{838085D2-F4F5-4DF9-90E9-410424007CC1}" type="pres">
      <dgm:prSet presAssocID="{C8835FEA-F88E-46BF-86AB-8B4978E412FE}" presName="parentLeftMargin" presStyleLbl="node1" presStyleIdx="0" presStyleCnt="3"/>
      <dgm:spPr/>
      <dgm:t>
        <a:bodyPr/>
        <a:lstStyle/>
        <a:p>
          <a:endParaRPr lang="en-US"/>
        </a:p>
      </dgm:t>
    </dgm:pt>
    <dgm:pt modelId="{60C4A161-5BD1-443F-A708-6A7729C4C79E}" type="pres">
      <dgm:prSet presAssocID="{C8835FEA-F88E-46BF-86AB-8B4978E412FE}" presName="parentText" presStyleLbl="node1" presStyleIdx="0" presStyleCnt="3">
        <dgm:presLayoutVars>
          <dgm:chMax val="0"/>
          <dgm:bulletEnabled val="1"/>
        </dgm:presLayoutVars>
      </dgm:prSet>
      <dgm:spPr/>
      <dgm:t>
        <a:bodyPr/>
        <a:lstStyle/>
        <a:p>
          <a:endParaRPr lang="en-US"/>
        </a:p>
      </dgm:t>
    </dgm:pt>
    <dgm:pt modelId="{46955FDB-A060-43B5-A005-EB2F92C690CF}" type="pres">
      <dgm:prSet presAssocID="{C8835FEA-F88E-46BF-86AB-8B4978E412FE}" presName="negativeSpace" presStyleCnt="0"/>
      <dgm:spPr/>
    </dgm:pt>
    <dgm:pt modelId="{9E6633E1-BCB3-4A36-A845-3B622856081D}" type="pres">
      <dgm:prSet presAssocID="{C8835FEA-F88E-46BF-86AB-8B4978E412FE}" presName="childText" presStyleLbl="conFgAcc1" presStyleIdx="0" presStyleCnt="3">
        <dgm:presLayoutVars>
          <dgm:bulletEnabled val="1"/>
        </dgm:presLayoutVars>
      </dgm:prSet>
      <dgm:spPr/>
      <dgm:t>
        <a:bodyPr/>
        <a:lstStyle/>
        <a:p>
          <a:endParaRPr lang="en-US"/>
        </a:p>
      </dgm:t>
    </dgm:pt>
    <dgm:pt modelId="{A7233A1B-56B5-4329-A5BA-043B1D200D95}" type="pres">
      <dgm:prSet presAssocID="{3AACE016-4D32-4D9D-9067-6BFF81A86DD9}" presName="spaceBetweenRectangles" presStyleCnt="0"/>
      <dgm:spPr/>
    </dgm:pt>
    <dgm:pt modelId="{2B2047BF-7F07-4D8C-96FB-A44805DCFBC9}" type="pres">
      <dgm:prSet presAssocID="{633C91E3-37B1-46A4-9DF8-F2792EAE967E}" presName="parentLin" presStyleCnt="0"/>
      <dgm:spPr/>
    </dgm:pt>
    <dgm:pt modelId="{6E2DEB34-9751-4F3C-9782-D328E10ACC8A}" type="pres">
      <dgm:prSet presAssocID="{633C91E3-37B1-46A4-9DF8-F2792EAE967E}" presName="parentLeftMargin" presStyleLbl="node1" presStyleIdx="0" presStyleCnt="3"/>
      <dgm:spPr/>
      <dgm:t>
        <a:bodyPr/>
        <a:lstStyle/>
        <a:p>
          <a:endParaRPr lang="en-US"/>
        </a:p>
      </dgm:t>
    </dgm:pt>
    <dgm:pt modelId="{E0E3874A-4E89-45B8-9295-6F8ADAFC390F}" type="pres">
      <dgm:prSet presAssocID="{633C91E3-37B1-46A4-9DF8-F2792EAE967E}" presName="parentText" presStyleLbl="node1" presStyleIdx="1" presStyleCnt="3">
        <dgm:presLayoutVars>
          <dgm:chMax val="0"/>
          <dgm:bulletEnabled val="1"/>
        </dgm:presLayoutVars>
      </dgm:prSet>
      <dgm:spPr/>
      <dgm:t>
        <a:bodyPr/>
        <a:lstStyle/>
        <a:p>
          <a:endParaRPr lang="en-US"/>
        </a:p>
      </dgm:t>
    </dgm:pt>
    <dgm:pt modelId="{475815A5-8584-44C4-B562-40B3E24C0ED6}" type="pres">
      <dgm:prSet presAssocID="{633C91E3-37B1-46A4-9DF8-F2792EAE967E}" presName="negativeSpace" presStyleCnt="0"/>
      <dgm:spPr/>
    </dgm:pt>
    <dgm:pt modelId="{483D79F8-1798-4E9D-A1C7-996B7C9A218D}" type="pres">
      <dgm:prSet presAssocID="{633C91E3-37B1-46A4-9DF8-F2792EAE967E}" presName="childText" presStyleLbl="conFgAcc1" presStyleIdx="1" presStyleCnt="3">
        <dgm:presLayoutVars>
          <dgm:bulletEnabled val="1"/>
        </dgm:presLayoutVars>
      </dgm:prSet>
      <dgm:spPr/>
      <dgm:t>
        <a:bodyPr/>
        <a:lstStyle/>
        <a:p>
          <a:endParaRPr lang="en-US"/>
        </a:p>
      </dgm:t>
    </dgm:pt>
    <dgm:pt modelId="{3A89B546-3ACA-48C6-AED8-7F0B06C81439}" type="pres">
      <dgm:prSet presAssocID="{AC9A983D-EF51-47BF-B6E1-BEFE2B5CC7AE}" presName="spaceBetweenRectangles" presStyleCnt="0"/>
      <dgm:spPr/>
    </dgm:pt>
    <dgm:pt modelId="{E8FA06D7-0942-4A63-AB0F-52257732295F}" type="pres">
      <dgm:prSet presAssocID="{9EA263E7-D1B9-4C7C-A910-96BBA4922985}" presName="parentLin" presStyleCnt="0"/>
      <dgm:spPr/>
    </dgm:pt>
    <dgm:pt modelId="{41361BAF-52BA-458C-8684-7EC8436CD6BA}" type="pres">
      <dgm:prSet presAssocID="{9EA263E7-D1B9-4C7C-A910-96BBA4922985}" presName="parentLeftMargin" presStyleLbl="node1" presStyleIdx="1" presStyleCnt="3"/>
      <dgm:spPr/>
      <dgm:t>
        <a:bodyPr/>
        <a:lstStyle/>
        <a:p>
          <a:endParaRPr lang="en-US"/>
        </a:p>
      </dgm:t>
    </dgm:pt>
    <dgm:pt modelId="{37AFF098-3077-48DC-84DB-2238EF7E7D90}" type="pres">
      <dgm:prSet presAssocID="{9EA263E7-D1B9-4C7C-A910-96BBA4922985}" presName="parentText" presStyleLbl="node1" presStyleIdx="2" presStyleCnt="3">
        <dgm:presLayoutVars>
          <dgm:chMax val="0"/>
          <dgm:bulletEnabled val="1"/>
        </dgm:presLayoutVars>
      </dgm:prSet>
      <dgm:spPr/>
      <dgm:t>
        <a:bodyPr/>
        <a:lstStyle/>
        <a:p>
          <a:endParaRPr lang="en-US"/>
        </a:p>
      </dgm:t>
    </dgm:pt>
    <dgm:pt modelId="{2610DF3B-01AF-4593-8217-12F2FB5424CF}" type="pres">
      <dgm:prSet presAssocID="{9EA263E7-D1B9-4C7C-A910-96BBA4922985}" presName="negativeSpace" presStyleCnt="0"/>
      <dgm:spPr/>
    </dgm:pt>
    <dgm:pt modelId="{E9BF899C-DE5C-4113-BC3F-165CEE2D93C9}" type="pres">
      <dgm:prSet presAssocID="{9EA263E7-D1B9-4C7C-A910-96BBA4922985}" presName="childText" presStyleLbl="conFgAcc1" presStyleIdx="2" presStyleCnt="3">
        <dgm:presLayoutVars>
          <dgm:bulletEnabled val="1"/>
        </dgm:presLayoutVars>
      </dgm:prSet>
      <dgm:spPr/>
      <dgm:t>
        <a:bodyPr/>
        <a:lstStyle/>
        <a:p>
          <a:endParaRPr lang="en-US"/>
        </a:p>
      </dgm:t>
    </dgm:pt>
  </dgm:ptLst>
  <dgm:cxnLst>
    <dgm:cxn modelId="{5D108084-2992-4B56-9C25-45A713A53534}" type="presOf" srcId="{633C91E3-37B1-46A4-9DF8-F2792EAE967E}" destId="{E0E3874A-4E89-45B8-9295-6F8ADAFC390F}" srcOrd="1" destOrd="0" presId="urn:microsoft.com/office/officeart/2005/8/layout/list1"/>
    <dgm:cxn modelId="{77B56C09-CFA4-4178-8F4F-18524258BEAB}" type="presOf" srcId="{9EA263E7-D1B9-4C7C-A910-96BBA4922985}" destId="{37AFF098-3077-48DC-84DB-2238EF7E7D90}" srcOrd="1" destOrd="0" presId="urn:microsoft.com/office/officeart/2005/8/layout/list1"/>
    <dgm:cxn modelId="{53508515-30BD-4724-B6E1-2D609230A62A}" type="presOf" srcId="{D0D360B4-D105-4E20-A00D-90979CA76962}" destId="{483D79F8-1798-4E9D-A1C7-996B7C9A218D}" srcOrd="0" destOrd="1" presId="urn:microsoft.com/office/officeart/2005/8/layout/list1"/>
    <dgm:cxn modelId="{68409E59-DA28-465E-B20A-8F572F717579}" type="presOf" srcId="{633C91E3-37B1-46A4-9DF8-F2792EAE967E}" destId="{6E2DEB34-9751-4F3C-9782-D328E10ACC8A}" srcOrd="0" destOrd="0" presId="urn:microsoft.com/office/officeart/2005/8/layout/list1"/>
    <dgm:cxn modelId="{7BD50AAF-651E-44DA-AD11-4870287C1D70}" type="presOf" srcId="{58AFE8D8-ECD4-437F-B72B-8F05AB2DF811}" destId="{483D79F8-1798-4E9D-A1C7-996B7C9A218D}" srcOrd="0" destOrd="2" presId="urn:microsoft.com/office/officeart/2005/8/layout/list1"/>
    <dgm:cxn modelId="{3D4AD12C-4DF8-470A-BFE2-5FEE39B92A93}" srcId="{633C91E3-37B1-46A4-9DF8-F2792EAE967E}" destId="{D0D360B4-D105-4E20-A00D-90979CA76962}" srcOrd="1" destOrd="0" parTransId="{28FB2EA5-ADCC-467E-B08E-D0A75CAE26D6}" sibTransId="{341F20A3-92ED-4287-A877-1138B94278BD}"/>
    <dgm:cxn modelId="{A005A865-E238-46EA-BCFC-1EADAD3E0354}" type="presOf" srcId="{C8835FEA-F88E-46BF-86AB-8B4978E412FE}" destId="{838085D2-F4F5-4DF9-90E9-410424007CC1}" srcOrd="0" destOrd="0" presId="urn:microsoft.com/office/officeart/2005/8/layout/list1"/>
    <dgm:cxn modelId="{29E06EBF-DB7E-4D9B-99ED-7F254688E562}" srcId="{C8835FEA-F88E-46BF-86AB-8B4978E412FE}" destId="{AD98463E-936F-43A7-BE0E-2C56220FDA89}" srcOrd="0" destOrd="0" parTransId="{7C120ED6-C2DC-4DB0-98D4-C631E51CDDB9}" sibTransId="{88642C56-664B-4C9E-8E09-776410C04154}"/>
    <dgm:cxn modelId="{9755362C-C9C8-4D01-85BF-59990A6AF6B5}" srcId="{21DAB744-44F0-4E36-BC48-612860819A6F}" destId="{633C91E3-37B1-46A4-9DF8-F2792EAE967E}" srcOrd="1" destOrd="0" parTransId="{4359369D-0474-42D5-899B-FADAF44D86EB}" sibTransId="{AC9A983D-EF51-47BF-B6E1-BEFE2B5CC7AE}"/>
    <dgm:cxn modelId="{F4627214-0A3D-4AA2-B2E0-075AB09CBD66}" type="presOf" srcId="{47B4EFB3-0292-4597-A072-8DABEDE379F7}" destId="{9E6633E1-BCB3-4A36-A845-3B622856081D}" srcOrd="0" destOrd="2" presId="urn:microsoft.com/office/officeart/2005/8/layout/list1"/>
    <dgm:cxn modelId="{5E7BA515-F438-433D-80AE-22DE46C62557}" type="presOf" srcId="{1F6D763F-15B0-4D79-AEF5-B7C1E786C695}" destId="{483D79F8-1798-4E9D-A1C7-996B7C9A218D}" srcOrd="0" destOrd="0" presId="urn:microsoft.com/office/officeart/2005/8/layout/list1"/>
    <dgm:cxn modelId="{B0CAF12A-EEB0-4CA6-B2BC-C31D739D998E}" type="presOf" srcId="{9EA263E7-D1B9-4C7C-A910-96BBA4922985}" destId="{41361BAF-52BA-458C-8684-7EC8436CD6BA}" srcOrd="0" destOrd="0" presId="urn:microsoft.com/office/officeart/2005/8/layout/list1"/>
    <dgm:cxn modelId="{C3A6ED75-AF6A-4CB9-9072-1E32043846E9}" type="presOf" srcId="{C8835FEA-F88E-46BF-86AB-8B4978E412FE}" destId="{60C4A161-5BD1-443F-A708-6A7729C4C79E}" srcOrd="1" destOrd="0" presId="urn:microsoft.com/office/officeart/2005/8/layout/list1"/>
    <dgm:cxn modelId="{4A95092D-A9BF-4C4D-8384-AEBDD6F20EBB}" srcId="{21DAB744-44F0-4E36-BC48-612860819A6F}" destId="{C8835FEA-F88E-46BF-86AB-8B4978E412FE}" srcOrd="0" destOrd="0" parTransId="{828A3463-2E8D-4986-B33A-70D160A3F0AE}" sibTransId="{3AACE016-4D32-4D9D-9067-6BFF81A86DD9}"/>
    <dgm:cxn modelId="{EE66B01A-23D4-40D4-A604-C50A9CD1B4EC}" srcId="{C8835FEA-F88E-46BF-86AB-8B4978E412FE}" destId="{47B4EFB3-0292-4597-A072-8DABEDE379F7}" srcOrd="2" destOrd="0" parTransId="{E8385BCA-79A1-4CCB-A62F-5A9A6310A6E6}" sibTransId="{239C807E-1113-4983-BFFD-3E9BC4D0803F}"/>
    <dgm:cxn modelId="{47CD3BB1-7EBA-41B2-9B61-394D277CF7CF}" type="presOf" srcId="{BCAA3253-553A-4DB1-A2C1-387D0A6884B0}" destId="{9E6633E1-BCB3-4A36-A845-3B622856081D}" srcOrd="0" destOrd="1" presId="urn:microsoft.com/office/officeart/2005/8/layout/list1"/>
    <dgm:cxn modelId="{C3B9E8EF-DD19-4F7B-AC8C-78F26BD84AEA}" srcId="{C8835FEA-F88E-46BF-86AB-8B4978E412FE}" destId="{BCAA3253-553A-4DB1-A2C1-387D0A6884B0}" srcOrd="1" destOrd="0" parTransId="{8C5FADC4-CB94-4960-908B-AB974E0C4A76}" sibTransId="{1C091796-8246-46AB-BFE7-F222DA19A5A6}"/>
    <dgm:cxn modelId="{E6358E07-0E5D-4761-B000-F89199B512D7}" srcId="{9EA263E7-D1B9-4C7C-A910-96BBA4922985}" destId="{B89433DA-6031-43DC-B4E9-0F55917DFAFC}" srcOrd="0" destOrd="0" parTransId="{CDFE1473-4539-4FF8-BC21-CC45E5869C2F}" sibTransId="{34D285FC-26D1-417A-A866-EA519879B519}"/>
    <dgm:cxn modelId="{7FD014E7-DAA8-466C-A13F-BA47CF8838F5}" srcId="{9EA263E7-D1B9-4C7C-A910-96BBA4922985}" destId="{64DF1351-53CD-4667-8DBF-9DC008C220AF}" srcOrd="1" destOrd="0" parTransId="{2670D460-1009-483D-8715-4AD3BD03A2F8}" sibTransId="{4415EF22-AE28-45B2-9598-1D4E3E127C59}"/>
    <dgm:cxn modelId="{557D506A-B4CC-4E0F-9CCD-FA4646EE9B5A}" srcId="{633C91E3-37B1-46A4-9DF8-F2792EAE967E}" destId="{58AFE8D8-ECD4-437F-B72B-8F05AB2DF811}" srcOrd="2" destOrd="0" parTransId="{BFC6C33E-2EC6-4241-A51F-9234625D8CF5}" sibTransId="{FF58846D-D856-4B1F-8CCF-47F1942D1768}"/>
    <dgm:cxn modelId="{98DC6DA9-3F76-4AEF-BCCD-D14A206EFBAD}" type="presOf" srcId="{64DF1351-53CD-4667-8DBF-9DC008C220AF}" destId="{E9BF899C-DE5C-4113-BC3F-165CEE2D93C9}" srcOrd="0" destOrd="1" presId="urn:microsoft.com/office/officeart/2005/8/layout/list1"/>
    <dgm:cxn modelId="{2E350087-1513-4021-8C32-B06FE1401CCA}" type="presOf" srcId="{AD98463E-936F-43A7-BE0E-2C56220FDA89}" destId="{9E6633E1-BCB3-4A36-A845-3B622856081D}" srcOrd="0" destOrd="0" presId="urn:microsoft.com/office/officeart/2005/8/layout/list1"/>
    <dgm:cxn modelId="{6D4FDC0D-9FEB-435D-8C39-11A531060D16}" srcId="{21DAB744-44F0-4E36-BC48-612860819A6F}" destId="{9EA263E7-D1B9-4C7C-A910-96BBA4922985}" srcOrd="2" destOrd="0" parTransId="{D1C71A4E-AEAE-44A0-8874-198A55EA8B3D}" sibTransId="{575079F3-F84D-484C-B472-03AF79ACF58E}"/>
    <dgm:cxn modelId="{E1543465-F592-42B7-B5AC-A7B6F4367D30}" type="presOf" srcId="{B89433DA-6031-43DC-B4E9-0F55917DFAFC}" destId="{E9BF899C-DE5C-4113-BC3F-165CEE2D93C9}" srcOrd="0" destOrd="0" presId="urn:microsoft.com/office/officeart/2005/8/layout/list1"/>
    <dgm:cxn modelId="{B7C93FD4-16B5-4F67-B176-B0E1F5F6A5FF}" type="presOf" srcId="{21DAB744-44F0-4E36-BC48-612860819A6F}" destId="{9D69B391-13F7-43AC-B490-0822CDD3BB5C}" srcOrd="0" destOrd="0" presId="urn:microsoft.com/office/officeart/2005/8/layout/list1"/>
    <dgm:cxn modelId="{B18D21A1-C716-4DFF-8249-BA70FC186E1F}" srcId="{633C91E3-37B1-46A4-9DF8-F2792EAE967E}" destId="{1F6D763F-15B0-4D79-AEF5-B7C1E786C695}" srcOrd="0" destOrd="0" parTransId="{19453B02-9729-4066-BB21-F404CC01E2FA}" sibTransId="{605DDE30-B75B-4B4E-ADFB-403DF18DA89B}"/>
    <dgm:cxn modelId="{05241232-EA2E-4A1D-84D6-59B07CCDEEB7}" type="presParOf" srcId="{9D69B391-13F7-43AC-B490-0822CDD3BB5C}" destId="{2D091AE7-C927-4179-A534-22110BE7116E}" srcOrd="0" destOrd="0" presId="urn:microsoft.com/office/officeart/2005/8/layout/list1"/>
    <dgm:cxn modelId="{D2F8CA02-EF48-4D5D-8962-07774EB6ED01}" type="presParOf" srcId="{2D091AE7-C927-4179-A534-22110BE7116E}" destId="{838085D2-F4F5-4DF9-90E9-410424007CC1}" srcOrd="0" destOrd="0" presId="urn:microsoft.com/office/officeart/2005/8/layout/list1"/>
    <dgm:cxn modelId="{DE569AF2-696F-46EC-9D06-BEC71D701CCA}" type="presParOf" srcId="{2D091AE7-C927-4179-A534-22110BE7116E}" destId="{60C4A161-5BD1-443F-A708-6A7729C4C79E}" srcOrd="1" destOrd="0" presId="urn:microsoft.com/office/officeart/2005/8/layout/list1"/>
    <dgm:cxn modelId="{BB484991-4048-409A-881D-CC48B3490DDA}" type="presParOf" srcId="{9D69B391-13F7-43AC-B490-0822CDD3BB5C}" destId="{46955FDB-A060-43B5-A005-EB2F92C690CF}" srcOrd="1" destOrd="0" presId="urn:microsoft.com/office/officeart/2005/8/layout/list1"/>
    <dgm:cxn modelId="{B1114AAE-0CEF-4834-B2C7-1379D6E2ABF7}" type="presParOf" srcId="{9D69B391-13F7-43AC-B490-0822CDD3BB5C}" destId="{9E6633E1-BCB3-4A36-A845-3B622856081D}" srcOrd="2" destOrd="0" presId="urn:microsoft.com/office/officeart/2005/8/layout/list1"/>
    <dgm:cxn modelId="{8F587A51-A3B5-4C00-BEF8-98F80E27E1B4}" type="presParOf" srcId="{9D69B391-13F7-43AC-B490-0822CDD3BB5C}" destId="{A7233A1B-56B5-4329-A5BA-043B1D200D95}" srcOrd="3" destOrd="0" presId="urn:microsoft.com/office/officeart/2005/8/layout/list1"/>
    <dgm:cxn modelId="{FCF19EAB-3315-40E1-92FC-E5E0F019A531}" type="presParOf" srcId="{9D69B391-13F7-43AC-B490-0822CDD3BB5C}" destId="{2B2047BF-7F07-4D8C-96FB-A44805DCFBC9}" srcOrd="4" destOrd="0" presId="urn:microsoft.com/office/officeart/2005/8/layout/list1"/>
    <dgm:cxn modelId="{2BC639B2-925E-4574-9424-41F34D486B9C}" type="presParOf" srcId="{2B2047BF-7F07-4D8C-96FB-A44805DCFBC9}" destId="{6E2DEB34-9751-4F3C-9782-D328E10ACC8A}" srcOrd="0" destOrd="0" presId="urn:microsoft.com/office/officeart/2005/8/layout/list1"/>
    <dgm:cxn modelId="{7CB318D5-AC94-400C-A5A8-A0D7F099063E}" type="presParOf" srcId="{2B2047BF-7F07-4D8C-96FB-A44805DCFBC9}" destId="{E0E3874A-4E89-45B8-9295-6F8ADAFC390F}" srcOrd="1" destOrd="0" presId="urn:microsoft.com/office/officeart/2005/8/layout/list1"/>
    <dgm:cxn modelId="{9D9AFF93-2864-412A-9484-A76CAB793B7C}" type="presParOf" srcId="{9D69B391-13F7-43AC-B490-0822CDD3BB5C}" destId="{475815A5-8584-44C4-B562-40B3E24C0ED6}" srcOrd="5" destOrd="0" presId="urn:microsoft.com/office/officeart/2005/8/layout/list1"/>
    <dgm:cxn modelId="{501B96BF-C60B-4C5F-BDCA-16216F49C275}" type="presParOf" srcId="{9D69B391-13F7-43AC-B490-0822CDD3BB5C}" destId="{483D79F8-1798-4E9D-A1C7-996B7C9A218D}" srcOrd="6" destOrd="0" presId="urn:microsoft.com/office/officeart/2005/8/layout/list1"/>
    <dgm:cxn modelId="{38C68BD7-F93B-4700-8AE1-10A8F33780E9}" type="presParOf" srcId="{9D69B391-13F7-43AC-B490-0822CDD3BB5C}" destId="{3A89B546-3ACA-48C6-AED8-7F0B06C81439}" srcOrd="7" destOrd="0" presId="urn:microsoft.com/office/officeart/2005/8/layout/list1"/>
    <dgm:cxn modelId="{D35D966B-F399-4FE2-A1BF-F9FC9CE644E7}" type="presParOf" srcId="{9D69B391-13F7-43AC-B490-0822CDD3BB5C}" destId="{E8FA06D7-0942-4A63-AB0F-52257732295F}" srcOrd="8" destOrd="0" presId="urn:microsoft.com/office/officeart/2005/8/layout/list1"/>
    <dgm:cxn modelId="{D49D42B1-9782-49CA-9048-F839943D6E5C}" type="presParOf" srcId="{E8FA06D7-0942-4A63-AB0F-52257732295F}" destId="{41361BAF-52BA-458C-8684-7EC8436CD6BA}" srcOrd="0" destOrd="0" presId="urn:microsoft.com/office/officeart/2005/8/layout/list1"/>
    <dgm:cxn modelId="{44172629-1087-43E7-86B1-3DB0919061A0}" type="presParOf" srcId="{E8FA06D7-0942-4A63-AB0F-52257732295F}" destId="{37AFF098-3077-48DC-84DB-2238EF7E7D90}" srcOrd="1" destOrd="0" presId="urn:microsoft.com/office/officeart/2005/8/layout/list1"/>
    <dgm:cxn modelId="{DFB0958E-1AE2-4C92-A9CA-6B2649681EDB}" type="presParOf" srcId="{9D69B391-13F7-43AC-B490-0822CDD3BB5C}" destId="{2610DF3B-01AF-4593-8217-12F2FB5424CF}" srcOrd="9" destOrd="0" presId="urn:microsoft.com/office/officeart/2005/8/layout/list1"/>
    <dgm:cxn modelId="{07A423B4-9D61-4833-8837-17CA2222556B}" type="presParOf" srcId="{9D69B391-13F7-43AC-B490-0822CDD3BB5C}" destId="{E9BF899C-DE5C-4113-BC3F-165CEE2D93C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633E1-BCB3-4A36-A845-3B622856081D}">
      <dsp:nvSpPr>
        <dsp:cNvPr id="0" name=""/>
        <dsp:cNvSpPr/>
      </dsp:nvSpPr>
      <dsp:spPr>
        <a:xfrm>
          <a:off x="0" y="203108"/>
          <a:ext cx="3959225" cy="8694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7280" tIns="249936" rIns="307280"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a:t>Machine insights with IsoMatch FarmCentre.</a:t>
          </a:r>
        </a:p>
        <a:p>
          <a:pPr marL="114300" lvl="1" indent="-114300" algn="l" defTabSz="533400">
            <a:lnSpc>
              <a:spcPct val="90000"/>
            </a:lnSpc>
            <a:spcBef>
              <a:spcPct val="0"/>
            </a:spcBef>
            <a:spcAft>
              <a:spcPct val="15000"/>
            </a:spcAft>
            <a:buChar char="••"/>
          </a:pPr>
          <a:r>
            <a:rPr lang="en-GB" sz="1200" kern="1200"/>
            <a:t>Geofence when implement is OFF.</a:t>
          </a:r>
        </a:p>
        <a:p>
          <a:pPr marL="114300" lvl="1" indent="-114300" algn="l" defTabSz="533400">
            <a:lnSpc>
              <a:spcPct val="90000"/>
            </a:lnSpc>
            <a:spcBef>
              <a:spcPct val="0"/>
            </a:spcBef>
            <a:spcAft>
              <a:spcPct val="15000"/>
            </a:spcAft>
            <a:buChar char="••"/>
          </a:pPr>
          <a:r>
            <a:rPr lang="en-GB" sz="1200" kern="1200"/>
            <a:t>Always connected to the implement.</a:t>
          </a:r>
        </a:p>
      </dsp:txBody>
      <dsp:txXfrm>
        <a:off x="0" y="203108"/>
        <a:ext cx="3959225" cy="869400"/>
      </dsp:txXfrm>
    </dsp:sp>
    <dsp:sp modelId="{60C4A161-5BD1-443F-A708-6A7729C4C79E}">
      <dsp:nvSpPr>
        <dsp:cNvPr id="0" name=""/>
        <dsp:cNvSpPr/>
      </dsp:nvSpPr>
      <dsp:spPr>
        <a:xfrm>
          <a:off x="197961" y="25988"/>
          <a:ext cx="2771457" cy="35424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754" tIns="0" rIns="104754" bIns="0" numCol="1" spcCol="1270" anchor="ctr" anchorCtr="0">
          <a:noAutofit/>
        </a:bodyPr>
        <a:lstStyle/>
        <a:p>
          <a:pPr lvl="0" algn="l" defTabSz="533400">
            <a:lnSpc>
              <a:spcPct val="90000"/>
            </a:lnSpc>
            <a:spcBef>
              <a:spcPct val="0"/>
            </a:spcBef>
            <a:spcAft>
              <a:spcPct val="35000"/>
            </a:spcAft>
          </a:pPr>
          <a:r>
            <a:rPr lang="en-GB" sz="1200" kern="1200"/>
            <a:t>Tracking &amp; Reporting</a:t>
          </a:r>
        </a:p>
      </dsp:txBody>
      <dsp:txXfrm>
        <a:off x="215254" y="43281"/>
        <a:ext cx="2736871" cy="319654"/>
      </dsp:txXfrm>
    </dsp:sp>
    <dsp:sp modelId="{483D79F8-1798-4E9D-A1C7-996B7C9A218D}">
      <dsp:nvSpPr>
        <dsp:cNvPr id="0" name=""/>
        <dsp:cNvSpPr/>
      </dsp:nvSpPr>
      <dsp:spPr>
        <a:xfrm>
          <a:off x="0" y="1314428"/>
          <a:ext cx="3959225" cy="8694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7280" tIns="249936" rIns="307280"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a:t>Independent of tractor brand.</a:t>
          </a:r>
        </a:p>
        <a:p>
          <a:pPr marL="114300" lvl="1" indent="-114300" algn="l" defTabSz="533400">
            <a:lnSpc>
              <a:spcPct val="90000"/>
            </a:lnSpc>
            <a:spcBef>
              <a:spcPct val="0"/>
            </a:spcBef>
            <a:spcAft>
              <a:spcPct val="15000"/>
            </a:spcAft>
            <a:buChar char="••"/>
          </a:pPr>
          <a:r>
            <a:rPr lang="en-GB" sz="1200" kern="1200"/>
            <a:t>Remote service through implement dealer.</a:t>
          </a:r>
        </a:p>
        <a:p>
          <a:pPr marL="114300" lvl="1" indent="-114300" algn="l" defTabSz="533400">
            <a:lnSpc>
              <a:spcPct val="90000"/>
            </a:lnSpc>
            <a:spcBef>
              <a:spcPct val="0"/>
            </a:spcBef>
            <a:spcAft>
              <a:spcPct val="15000"/>
            </a:spcAft>
            <a:buChar char="••"/>
          </a:pPr>
          <a:r>
            <a:rPr lang="en-GB" sz="1200" kern="1200"/>
            <a:t>Seamless data collection.</a:t>
          </a:r>
        </a:p>
      </dsp:txBody>
      <dsp:txXfrm>
        <a:off x="0" y="1314428"/>
        <a:ext cx="3959225" cy="869400"/>
      </dsp:txXfrm>
    </dsp:sp>
    <dsp:sp modelId="{E0E3874A-4E89-45B8-9295-6F8ADAFC390F}">
      <dsp:nvSpPr>
        <dsp:cNvPr id="0" name=""/>
        <dsp:cNvSpPr/>
      </dsp:nvSpPr>
      <dsp:spPr>
        <a:xfrm>
          <a:off x="197961" y="1137308"/>
          <a:ext cx="2771457" cy="35424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754" tIns="0" rIns="104754" bIns="0" numCol="1" spcCol="1270" anchor="ctr" anchorCtr="0">
          <a:noAutofit/>
        </a:bodyPr>
        <a:lstStyle/>
        <a:p>
          <a:pPr lvl="0" algn="l" defTabSz="533400">
            <a:lnSpc>
              <a:spcPct val="90000"/>
            </a:lnSpc>
            <a:spcBef>
              <a:spcPct val="0"/>
            </a:spcBef>
            <a:spcAft>
              <a:spcPct val="35000"/>
            </a:spcAft>
          </a:pPr>
          <a:r>
            <a:rPr lang="en-GB" sz="1200" kern="1200"/>
            <a:t>Data insights</a:t>
          </a:r>
        </a:p>
      </dsp:txBody>
      <dsp:txXfrm>
        <a:off x="215254" y="1154601"/>
        <a:ext cx="2736871" cy="319654"/>
      </dsp:txXfrm>
    </dsp:sp>
    <dsp:sp modelId="{E9BF899C-DE5C-4113-BC3F-165CEE2D93C9}">
      <dsp:nvSpPr>
        <dsp:cNvPr id="0" name=""/>
        <dsp:cNvSpPr/>
      </dsp:nvSpPr>
      <dsp:spPr>
        <a:xfrm>
          <a:off x="0" y="2425748"/>
          <a:ext cx="3959225" cy="6804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7280" tIns="249936" rIns="307280" bIns="85344" numCol="1" spcCol="1270" anchor="t" anchorCtr="0">
          <a:noAutofit/>
        </a:bodyPr>
        <a:lstStyle/>
        <a:p>
          <a:pPr marL="114300" lvl="1" indent="-114300" algn="l" defTabSz="533400">
            <a:lnSpc>
              <a:spcPct val="90000"/>
            </a:lnSpc>
            <a:spcBef>
              <a:spcPct val="0"/>
            </a:spcBef>
            <a:spcAft>
              <a:spcPct val="15000"/>
            </a:spcAft>
            <a:buChar char="••"/>
          </a:pPr>
          <a:r>
            <a:rPr lang="en-GB" sz="1200" kern="1200" dirty="0"/>
            <a:t>Dedicated platforms for farmers and dealers.</a:t>
          </a:r>
        </a:p>
        <a:p>
          <a:pPr marL="114300" lvl="1" indent="-114300" algn="l" defTabSz="533400">
            <a:lnSpc>
              <a:spcPct val="90000"/>
            </a:lnSpc>
            <a:spcBef>
              <a:spcPct val="0"/>
            </a:spcBef>
            <a:spcAft>
              <a:spcPct val="15000"/>
            </a:spcAft>
            <a:buChar char="••"/>
          </a:pPr>
          <a:r>
            <a:rPr lang="nl-NL" sz="1200" kern="1200" dirty="0"/>
            <a:t>Vicon Spreading Charts App</a:t>
          </a:r>
          <a:r>
            <a:rPr lang="en-GB" sz="1200" kern="1200" dirty="0"/>
            <a:t>.</a:t>
          </a:r>
        </a:p>
      </dsp:txBody>
      <dsp:txXfrm>
        <a:off x="0" y="2425748"/>
        <a:ext cx="3959225" cy="680400"/>
      </dsp:txXfrm>
    </dsp:sp>
    <dsp:sp modelId="{37AFF098-3077-48DC-84DB-2238EF7E7D90}">
      <dsp:nvSpPr>
        <dsp:cNvPr id="0" name=""/>
        <dsp:cNvSpPr/>
      </dsp:nvSpPr>
      <dsp:spPr>
        <a:xfrm>
          <a:off x="197961" y="2248628"/>
          <a:ext cx="2771457" cy="35424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754" tIns="0" rIns="104754" bIns="0" numCol="1" spcCol="1270" anchor="ctr" anchorCtr="0">
          <a:noAutofit/>
        </a:bodyPr>
        <a:lstStyle/>
        <a:p>
          <a:pPr lvl="0" algn="l" defTabSz="533400">
            <a:lnSpc>
              <a:spcPct val="90000"/>
            </a:lnSpc>
            <a:spcBef>
              <a:spcPct val="0"/>
            </a:spcBef>
            <a:spcAft>
              <a:spcPct val="35000"/>
            </a:spcAft>
          </a:pPr>
          <a:r>
            <a:rPr lang="en-GB" sz="1200" kern="1200"/>
            <a:t>Complete ecosystem</a:t>
          </a:r>
        </a:p>
      </dsp:txBody>
      <dsp:txXfrm>
        <a:off x="215254" y="2265921"/>
        <a:ext cx="2736871"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9AB2E4-A89A-5931-08B4-A0EECA4B11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4CF8A23-E9D5-7745-BAA5-CE9573E25C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26C1E5-739C-479C-8C0B-CD0AAD6BEF76}" type="datetimeFigureOut">
              <a:rPr lang="en-GB" smtClean="0"/>
              <a:t>04/02/2025</a:t>
            </a:fld>
            <a:endParaRPr lang="en-GB"/>
          </a:p>
        </p:txBody>
      </p:sp>
      <p:sp>
        <p:nvSpPr>
          <p:cNvPr id="4" name="Footer Placeholder 3">
            <a:extLst>
              <a:ext uri="{FF2B5EF4-FFF2-40B4-BE49-F238E27FC236}">
                <a16:creationId xmlns:a16="http://schemas.microsoft.com/office/drawing/2014/main" id="{DB4D39CA-3BC7-C331-E11A-E53C2F9E0E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31A81A9-C3FE-3B21-5E46-06F428F7DF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6B0F56-AA33-4624-B74C-CEF742C20061}" type="slidenum">
              <a:rPr lang="en-GB" smtClean="0"/>
              <a:t>‹#›</a:t>
            </a:fld>
            <a:endParaRPr lang="en-GB"/>
          </a:p>
        </p:txBody>
      </p:sp>
    </p:spTree>
    <p:extLst>
      <p:ext uri="{BB962C8B-B14F-4D97-AF65-F5344CB8AC3E}">
        <p14:creationId xmlns:p14="http://schemas.microsoft.com/office/powerpoint/2010/main" val="277676388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4765-1895-BC42-AC65-F3EC5958E77C}"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45461-27BA-2E4E-9F39-13F03A0CFAC1}" type="slidenum">
              <a:rPr lang="en-GB" smtClean="0"/>
              <a:t>‹#›</a:t>
            </a:fld>
            <a:endParaRPr lang="en-GB"/>
          </a:p>
        </p:txBody>
      </p:sp>
    </p:spTree>
    <p:extLst>
      <p:ext uri="{BB962C8B-B14F-4D97-AF65-F5344CB8AC3E}">
        <p14:creationId xmlns:p14="http://schemas.microsoft.com/office/powerpoint/2010/main" val="191795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1">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68313" y="3471864"/>
            <a:ext cx="8208000"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title</a:t>
            </a:r>
          </a:p>
        </p:txBody>
      </p:sp>
      <p:sp>
        <p:nvSpPr>
          <p:cNvPr id="14" name="Subtitle 2"/>
          <p:cNvSpPr>
            <a:spLocks noGrp="1"/>
          </p:cNvSpPr>
          <p:nvPr>
            <p:ph type="subTitle" idx="1" hasCustomPrompt="1"/>
          </p:nvPr>
        </p:nvSpPr>
        <p:spPr>
          <a:xfrm>
            <a:off x="468313" y="3903664"/>
            <a:ext cx="8208000" cy="215900"/>
          </a:xfrm>
          <a:prstGeom prst="rect">
            <a:avLst/>
          </a:prstGeom>
        </p:spPr>
        <p:txBody>
          <a:bodyPr lIns="0" tIns="0" rIns="0" bIns="0" anchor="ctr" anchorCtr="0"/>
          <a:lstStyle>
            <a:lvl1pPr marL="0" indent="0" algn="l">
              <a:buNone/>
              <a:defRPr sz="180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subtitle</a:t>
            </a:r>
          </a:p>
        </p:txBody>
      </p:sp>
      <p:sp>
        <p:nvSpPr>
          <p:cNvPr id="15" name="Textplatzhalter 7"/>
          <p:cNvSpPr>
            <a:spLocks noGrp="1"/>
          </p:cNvSpPr>
          <p:nvPr>
            <p:ph type="body" sz="quarter" idx="12" hasCustomPrompt="1"/>
          </p:nvPr>
        </p:nvSpPr>
        <p:spPr>
          <a:xfrm>
            <a:off x="468313" y="4239000"/>
            <a:ext cx="8208000" cy="204413"/>
          </a:xfrm>
          <a:prstGeom prst="rect">
            <a:avLst/>
          </a:prstGeom>
        </p:spPr>
        <p:txBody>
          <a:bodyPr lIns="0" tIns="0" rIns="0" bIns="0" anchor="ctr" anchorCtr="0"/>
          <a:lstStyle>
            <a:lvl1pPr>
              <a:buNone/>
              <a:defRPr sz="1800" baseline="0"/>
            </a:lvl1pPr>
          </a:lstStyle>
          <a:p>
            <a:pPr lvl="0"/>
            <a:r>
              <a:rPr lang="en-GB" noProof="0"/>
              <a:t>Click to add text</a:t>
            </a:r>
          </a:p>
        </p:txBody>
      </p:sp>
      <p:pic>
        <p:nvPicPr>
          <p:cNvPr id="3" name="Picture 2">
            <a:extLst>
              <a:ext uri="{FF2B5EF4-FFF2-40B4-BE49-F238E27FC236}">
                <a16:creationId xmlns:a16="http://schemas.microsoft.com/office/drawing/2014/main" id="{9843F5D3-9664-9C52-F74F-C0272F43FDF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855" y="0"/>
            <a:ext cx="9130290" cy="3171825"/>
          </a:xfrm>
          <a:prstGeom prst="rect">
            <a:avLst/>
          </a:prstGeom>
        </p:spPr>
      </p:pic>
    </p:spTree>
    <p:extLst>
      <p:ext uri="{BB962C8B-B14F-4D97-AF65-F5344CB8AC3E}">
        <p14:creationId xmlns:p14="http://schemas.microsoft.com/office/powerpoint/2010/main" val="2526545324"/>
      </p:ext>
    </p:extLst>
  </p:cSld>
  <p:clrMapOvr>
    <a:masterClrMapping/>
  </p:clrMapOvr>
  <p:hf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S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5D7092E-BBE0-4647-84BD-2E79B37073D8}"/>
              </a:ext>
            </a:extLst>
          </p:cNvPr>
          <p:cNvSpPr>
            <a:spLocks noGrp="1"/>
          </p:cNvSpPr>
          <p:nvPr userDrawn="1">
            <p:ph type="pic" sz="quarter" idx="11" hasCustomPrompt="1"/>
          </p:nvPr>
        </p:nvSpPr>
        <p:spPr>
          <a:xfrm>
            <a:off x="4643438" y="1"/>
            <a:ext cx="4500563" cy="4371974"/>
          </a:xfrm>
          <a:prstGeom prst="rect">
            <a:avLst/>
          </a:prstGeom>
          <a:noFill/>
          <a:effectLst>
            <a:glow>
              <a:schemeClr val="accent4">
                <a:satMod val="175000"/>
              </a:schemeClr>
            </a:glow>
          </a:effectLst>
        </p:spPr>
        <p:txBody>
          <a:bodyPr lIns="0" tIns="0" rIns="0" bIns="0"/>
          <a:lstStyle>
            <a:lvl1pPr>
              <a:buNone/>
              <a:defRPr/>
            </a:lvl1pPr>
          </a:lstStyle>
          <a:p>
            <a:r>
              <a:rPr lang="en-GB"/>
              <a:t>Click on symbol to add picture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userDrawn="1">
            <p:ph idx="10" hasCustomPrompt="1"/>
          </p:nvPr>
        </p:nvSpPr>
        <p:spPr>
          <a:xfrm>
            <a:off x="468313" y="1241999"/>
            <a:ext cx="4032249" cy="3129975"/>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a:t>Click to add content</a:t>
            </a:r>
          </a:p>
        </p:txBody>
      </p:sp>
      <p:sp>
        <p:nvSpPr>
          <p:cNvPr id="15" name="Subtitle 2"/>
          <p:cNvSpPr>
            <a:spLocks noGrp="1"/>
          </p:cNvSpPr>
          <p:nvPr userDrawn="1">
            <p:ph type="subTitle" idx="1" hasCustomPrompt="1"/>
          </p:nvPr>
        </p:nvSpPr>
        <p:spPr>
          <a:xfrm>
            <a:off x="468313" y="735012"/>
            <a:ext cx="403225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userDrawn="1">
            <p:ph type="ctrTitle" hasCustomPrompt="1"/>
          </p:nvPr>
        </p:nvSpPr>
        <p:spPr>
          <a:xfrm>
            <a:off x="468313" y="270000"/>
            <a:ext cx="403225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6" name="Text Placeholder 3"/>
          <p:cNvSpPr>
            <a:spLocks noGrp="1"/>
          </p:cNvSpPr>
          <p:nvPr>
            <p:ph type="body" sz="quarter" idx="15"/>
          </p:nvPr>
        </p:nvSpPr>
        <p:spPr>
          <a:xfrm>
            <a:off x="5436096" y="1050503"/>
            <a:ext cx="3564396" cy="441310"/>
          </a:xfrm>
          <a:prstGeom prst="rect">
            <a:avLst/>
          </a:prstGeom>
        </p:spPr>
        <p:txBody>
          <a:bodyPr anchor="ctr"/>
          <a:lstStyle>
            <a:lvl1pPr marL="0" indent="0">
              <a:buFontTx/>
              <a:buNone/>
              <a:defRPr sz="2100" b="1">
                <a:solidFill>
                  <a:schemeClr val="bg1"/>
                </a:solidFill>
              </a:defRPr>
            </a:lvl1pPr>
          </a:lstStyle>
          <a:p>
            <a:pPr lvl="0"/>
            <a:r>
              <a:rPr lang="en-US"/>
              <a:t>Edit Master text styles</a:t>
            </a:r>
          </a:p>
        </p:txBody>
      </p:sp>
      <p:sp>
        <p:nvSpPr>
          <p:cNvPr id="8" name="Text Placeholder 9"/>
          <p:cNvSpPr>
            <a:spLocks noGrp="1"/>
          </p:cNvSpPr>
          <p:nvPr>
            <p:ph type="body" sz="quarter" idx="16"/>
          </p:nvPr>
        </p:nvSpPr>
        <p:spPr>
          <a:xfrm>
            <a:off x="5436096" y="1590928"/>
            <a:ext cx="3564396" cy="2655190"/>
          </a:xfrm>
          <a:prstGeom prst="rect">
            <a:avLst/>
          </a:prstGeom>
        </p:spPr>
        <p:txBody>
          <a:bodyPr/>
          <a:lstStyle>
            <a:lvl1pPr marL="257168" indent="-257168">
              <a:lnSpc>
                <a:spcPct val="150000"/>
              </a:lnSpc>
              <a:buFont typeface="Wingdings" panose="05000000000000000000" pitchFamily="2" charset="2"/>
              <a:buChar char="Ø"/>
              <a:defRPr sz="12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57315325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 2M">
    <p:spTree>
      <p:nvGrpSpPr>
        <p:cNvPr id="1" name=""/>
        <p:cNvGrpSpPr/>
        <p:nvPr/>
      </p:nvGrpSpPr>
      <p:grpSpPr>
        <a:xfrm>
          <a:off x="0" y="0"/>
          <a:ext cx="0" cy="0"/>
          <a:chOff x="0" y="0"/>
          <a:chExt cx="0" cy="0"/>
        </a:xfrm>
      </p:grpSpPr>
      <p:sp>
        <p:nvSpPr>
          <p:cNvPr id="9" name="Rectangle 8"/>
          <p:cNvSpPr/>
          <p:nvPr userDrawn="1"/>
        </p:nvSpPr>
        <p:spPr bwMode="auto">
          <a:xfrm>
            <a:off x="4643438" y="4371975"/>
            <a:ext cx="4500562" cy="771525"/>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10" name="Rectangle 9"/>
          <p:cNvSpPr/>
          <p:nvPr userDrawn="1"/>
        </p:nvSpPr>
        <p:spPr>
          <a:xfrm rot="10800000">
            <a:off x="2020384" y="4606834"/>
            <a:ext cx="5215557" cy="383177"/>
          </a:xfrm>
          <a:prstGeom prst="rect">
            <a:avLst/>
          </a:prstGeom>
          <a:gradFill flip="none" rotWithShape="1">
            <a:gsLst>
              <a:gs pos="0">
                <a:schemeClr val="bg1"/>
              </a:gs>
              <a:gs pos="56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C2038FC-B1DB-E343-B7CF-783464C55B1A}"/>
              </a:ext>
            </a:extLst>
          </p:cNvPr>
          <p:cNvSpPr>
            <a:spLocks noGrp="1"/>
          </p:cNvSpPr>
          <p:nvPr userDrawn="1">
            <p:ph idx="10" hasCustomPrompt="1"/>
          </p:nvPr>
        </p:nvSpPr>
        <p:spPr>
          <a:xfrm>
            <a:off x="468313" y="1241999"/>
            <a:ext cx="4032249" cy="3129975"/>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a:t>Click to add content</a:t>
            </a:r>
          </a:p>
        </p:txBody>
      </p:sp>
      <p:sp>
        <p:nvSpPr>
          <p:cNvPr id="15" name="Subtitle 2"/>
          <p:cNvSpPr>
            <a:spLocks noGrp="1"/>
          </p:cNvSpPr>
          <p:nvPr userDrawn="1">
            <p:ph type="subTitle" idx="1" hasCustomPrompt="1"/>
          </p:nvPr>
        </p:nvSpPr>
        <p:spPr>
          <a:xfrm>
            <a:off x="468313" y="735012"/>
            <a:ext cx="403225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userDrawn="1">
            <p:ph type="ctrTitle" hasCustomPrompt="1"/>
          </p:nvPr>
        </p:nvSpPr>
        <p:spPr>
          <a:xfrm>
            <a:off x="468313" y="270000"/>
            <a:ext cx="403225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6" name="Media Placeholder 3"/>
          <p:cNvSpPr>
            <a:spLocks noGrp="1"/>
          </p:cNvSpPr>
          <p:nvPr>
            <p:ph type="media" sz="quarter" idx="13"/>
          </p:nvPr>
        </p:nvSpPr>
        <p:spPr>
          <a:xfrm>
            <a:off x="4691063" y="173119"/>
            <a:ext cx="4127500" cy="2321719"/>
          </a:xfrm>
          <a:prstGeom prst="rect">
            <a:avLst/>
          </a:prstGeom>
        </p:spPr>
        <p:txBody>
          <a:bodyPr/>
          <a:lstStyle/>
          <a:p>
            <a:endParaRPr lang="en-US"/>
          </a:p>
        </p:txBody>
      </p:sp>
      <p:sp>
        <p:nvSpPr>
          <p:cNvPr id="8" name="Media Placeholder 3"/>
          <p:cNvSpPr>
            <a:spLocks noGrp="1"/>
          </p:cNvSpPr>
          <p:nvPr>
            <p:ph type="media" sz="quarter" idx="14"/>
          </p:nvPr>
        </p:nvSpPr>
        <p:spPr>
          <a:xfrm>
            <a:off x="4691063" y="2655075"/>
            <a:ext cx="4127500" cy="2321719"/>
          </a:xfrm>
          <a:prstGeom prst="rect">
            <a:avLst/>
          </a:prstGeom>
        </p:spPr>
        <p:txBody>
          <a:bodyPr/>
          <a:lstStyle/>
          <a:p>
            <a:endParaRPr lang="en-US"/>
          </a:p>
        </p:txBody>
      </p:sp>
    </p:spTree>
    <p:extLst>
      <p:ext uri="{BB962C8B-B14F-4D97-AF65-F5344CB8AC3E}">
        <p14:creationId xmlns:p14="http://schemas.microsoft.com/office/powerpoint/2010/main" val="397657151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 + 2M">
    <p:spTree>
      <p:nvGrpSpPr>
        <p:cNvPr id="1" name=""/>
        <p:cNvGrpSpPr/>
        <p:nvPr/>
      </p:nvGrpSpPr>
      <p:grpSpPr>
        <a:xfrm>
          <a:off x="0" y="0"/>
          <a:ext cx="0" cy="0"/>
          <a:chOff x="0" y="0"/>
          <a:chExt cx="0" cy="0"/>
        </a:xfrm>
      </p:grpSpPr>
      <p:sp>
        <p:nvSpPr>
          <p:cNvPr id="9" name="Rectangle 8"/>
          <p:cNvSpPr/>
          <p:nvPr userDrawn="1"/>
        </p:nvSpPr>
        <p:spPr bwMode="auto">
          <a:xfrm>
            <a:off x="4643438" y="4371975"/>
            <a:ext cx="4500562" cy="771525"/>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10" name="Rectangle 9"/>
          <p:cNvSpPr/>
          <p:nvPr userDrawn="1"/>
        </p:nvSpPr>
        <p:spPr>
          <a:xfrm rot="10800000">
            <a:off x="2020384" y="4606834"/>
            <a:ext cx="5215557" cy="383177"/>
          </a:xfrm>
          <a:prstGeom prst="rect">
            <a:avLst/>
          </a:prstGeom>
          <a:gradFill flip="none" rotWithShape="1">
            <a:gsLst>
              <a:gs pos="0">
                <a:schemeClr val="bg1"/>
              </a:gs>
              <a:gs pos="56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C2038FC-B1DB-E343-B7CF-783464C55B1A}"/>
              </a:ext>
            </a:extLst>
          </p:cNvPr>
          <p:cNvSpPr>
            <a:spLocks noGrp="1"/>
          </p:cNvSpPr>
          <p:nvPr userDrawn="1">
            <p:ph idx="10" hasCustomPrompt="1"/>
          </p:nvPr>
        </p:nvSpPr>
        <p:spPr>
          <a:xfrm>
            <a:off x="468313" y="1241999"/>
            <a:ext cx="4032249" cy="3129975"/>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a:t>Click to add content</a:t>
            </a:r>
          </a:p>
        </p:txBody>
      </p:sp>
      <p:sp>
        <p:nvSpPr>
          <p:cNvPr id="15" name="Subtitle 2"/>
          <p:cNvSpPr>
            <a:spLocks noGrp="1"/>
          </p:cNvSpPr>
          <p:nvPr userDrawn="1">
            <p:ph type="subTitle" idx="1" hasCustomPrompt="1"/>
          </p:nvPr>
        </p:nvSpPr>
        <p:spPr>
          <a:xfrm>
            <a:off x="468313" y="735012"/>
            <a:ext cx="403225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userDrawn="1">
            <p:ph type="ctrTitle" hasCustomPrompt="1"/>
          </p:nvPr>
        </p:nvSpPr>
        <p:spPr>
          <a:xfrm>
            <a:off x="468313" y="270000"/>
            <a:ext cx="403225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4" name="Picture Placeholder 2">
            <a:extLst>
              <a:ext uri="{FF2B5EF4-FFF2-40B4-BE49-F238E27FC236}">
                <a16:creationId xmlns:a16="http://schemas.microsoft.com/office/drawing/2014/main" id="{159994FD-753D-72B4-0B09-6D89230EE4C9}"/>
              </a:ext>
            </a:extLst>
          </p:cNvPr>
          <p:cNvSpPr>
            <a:spLocks noGrp="1"/>
          </p:cNvSpPr>
          <p:nvPr>
            <p:ph type="pic" sz="quarter" idx="15"/>
          </p:nvPr>
        </p:nvSpPr>
        <p:spPr>
          <a:xfrm>
            <a:off x="4705424" y="173118"/>
            <a:ext cx="4127500" cy="2321719"/>
          </a:xfrm>
          <a:prstGeom prst="rect">
            <a:avLst/>
          </a:prstGeom>
        </p:spPr>
        <p:txBody>
          <a:bodyPr/>
          <a:lstStyle/>
          <a:p>
            <a:endParaRPr lang="en-GB"/>
          </a:p>
        </p:txBody>
      </p:sp>
      <p:sp>
        <p:nvSpPr>
          <p:cNvPr id="12" name="Picture Placeholder 10">
            <a:extLst>
              <a:ext uri="{FF2B5EF4-FFF2-40B4-BE49-F238E27FC236}">
                <a16:creationId xmlns:a16="http://schemas.microsoft.com/office/drawing/2014/main" id="{78CD2906-2708-EEF4-EF42-372A0AA712D3}"/>
              </a:ext>
            </a:extLst>
          </p:cNvPr>
          <p:cNvSpPr>
            <a:spLocks noGrp="1"/>
          </p:cNvSpPr>
          <p:nvPr>
            <p:ph type="pic" sz="quarter" idx="16"/>
          </p:nvPr>
        </p:nvSpPr>
        <p:spPr>
          <a:xfrm>
            <a:off x="4705350" y="2641600"/>
            <a:ext cx="4127500" cy="2347913"/>
          </a:xfrm>
          <a:prstGeom prst="rect">
            <a:avLst/>
          </a:prstGeom>
        </p:spPr>
        <p:txBody>
          <a:bodyPr/>
          <a:lstStyle/>
          <a:p>
            <a:endParaRPr lang="en-GB"/>
          </a:p>
        </p:txBody>
      </p:sp>
    </p:spTree>
    <p:extLst>
      <p:ext uri="{BB962C8B-B14F-4D97-AF65-F5344CB8AC3E}">
        <p14:creationId xmlns:p14="http://schemas.microsoft.com/office/powerpoint/2010/main" val="104429729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sk Controller 1b 1b">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41999"/>
            <a:ext cx="8208000" cy="609671"/>
          </a:xfrm>
          <a:prstGeom prst="rect">
            <a:avLst/>
          </a:prstGeom>
        </p:spPr>
        <p:txBody>
          <a:bodyPr lIns="0" tIns="0" rIns="0" bIns="0"/>
          <a:lstStyle>
            <a:lvl1pPr marL="180000" indent="-180000">
              <a:buFont typeface="Wingdings" panose="05000000000000000000" pitchFamily="2" charset="2"/>
              <a:buChar char="§"/>
              <a:defRPr sz="1200" baseline="0"/>
            </a:lvl1pPr>
            <a:lvl2pPr marL="36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2pPr>
            <a:lvl3pPr>
              <a:defRPr sz="1600"/>
            </a:lvl3pPr>
            <a:lvl4pPr marL="72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4pPr>
            <a:lvl5pPr marL="90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5pPr>
            <a:lvl6pPr marL="1705950" indent="0">
              <a:buNone/>
              <a:defRPr sz="1400"/>
            </a:lvl6pPr>
          </a:lstStyle>
          <a:p>
            <a:pPr lvl="0"/>
            <a:r>
              <a:rPr lang="en-GB" noProof="0"/>
              <a:t>Click to add content</a:t>
            </a:r>
          </a:p>
          <a:p>
            <a:pPr lvl="3"/>
            <a:endParaRPr lang="en-GB" noProof="0"/>
          </a:p>
          <a:p>
            <a:pPr lvl="4"/>
            <a:endParaRPr lang="en-GB" noProof="0"/>
          </a:p>
          <a:p>
            <a:pPr lvl="1"/>
            <a:endParaRPr lang="en-GB" noProof="0"/>
          </a:p>
        </p:txBody>
      </p:sp>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6" name="Content Placeholder 2">
            <a:extLst>
              <a:ext uri="{FF2B5EF4-FFF2-40B4-BE49-F238E27FC236}">
                <a16:creationId xmlns:a16="http://schemas.microsoft.com/office/drawing/2014/main" id="{5C2038FC-B1DB-E343-B7CF-783464C55B1A}"/>
              </a:ext>
            </a:extLst>
          </p:cNvPr>
          <p:cNvSpPr>
            <a:spLocks noGrp="1"/>
          </p:cNvSpPr>
          <p:nvPr>
            <p:ph idx="12" hasCustomPrompt="1"/>
          </p:nvPr>
        </p:nvSpPr>
        <p:spPr>
          <a:xfrm>
            <a:off x="1764314" y="218778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8" name="Content Placeholder 2">
            <a:extLst>
              <a:ext uri="{FF2B5EF4-FFF2-40B4-BE49-F238E27FC236}">
                <a16:creationId xmlns:a16="http://schemas.microsoft.com/office/drawing/2014/main" id="{5C2038FC-B1DB-E343-B7CF-783464C55B1A}"/>
              </a:ext>
            </a:extLst>
          </p:cNvPr>
          <p:cNvSpPr>
            <a:spLocks noGrp="1"/>
          </p:cNvSpPr>
          <p:nvPr>
            <p:ph idx="13" hasCustomPrompt="1"/>
          </p:nvPr>
        </p:nvSpPr>
        <p:spPr>
          <a:xfrm>
            <a:off x="1763688" y="252367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9" name="Content Placeholder 2">
            <a:extLst>
              <a:ext uri="{FF2B5EF4-FFF2-40B4-BE49-F238E27FC236}">
                <a16:creationId xmlns:a16="http://schemas.microsoft.com/office/drawing/2014/main" id="{5C2038FC-B1DB-E343-B7CF-783464C55B1A}"/>
              </a:ext>
            </a:extLst>
          </p:cNvPr>
          <p:cNvSpPr>
            <a:spLocks noGrp="1"/>
          </p:cNvSpPr>
          <p:nvPr>
            <p:ph idx="14" hasCustomPrompt="1"/>
          </p:nvPr>
        </p:nvSpPr>
        <p:spPr>
          <a:xfrm>
            <a:off x="1763688" y="271576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0" name="Content Placeholder 2">
            <a:extLst>
              <a:ext uri="{FF2B5EF4-FFF2-40B4-BE49-F238E27FC236}">
                <a16:creationId xmlns:a16="http://schemas.microsoft.com/office/drawing/2014/main" id="{5C2038FC-B1DB-E343-B7CF-783464C55B1A}"/>
              </a:ext>
            </a:extLst>
          </p:cNvPr>
          <p:cNvSpPr>
            <a:spLocks noGrp="1"/>
          </p:cNvSpPr>
          <p:nvPr>
            <p:ph idx="15" hasCustomPrompt="1"/>
          </p:nvPr>
        </p:nvSpPr>
        <p:spPr>
          <a:xfrm>
            <a:off x="1764314" y="30311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1" name="Content Placeholder 2">
            <a:extLst>
              <a:ext uri="{FF2B5EF4-FFF2-40B4-BE49-F238E27FC236}">
                <a16:creationId xmlns:a16="http://schemas.microsoft.com/office/drawing/2014/main" id="{5C2038FC-B1DB-E343-B7CF-783464C55B1A}"/>
              </a:ext>
            </a:extLst>
          </p:cNvPr>
          <p:cNvSpPr>
            <a:spLocks noGrp="1"/>
          </p:cNvSpPr>
          <p:nvPr>
            <p:ph idx="16" hasCustomPrompt="1"/>
          </p:nvPr>
        </p:nvSpPr>
        <p:spPr>
          <a:xfrm>
            <a:off x="1764314" y="322323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2" name="Content Placeholder 2">
            <a:extLst>
              <a:ext uri="{FF2B5EF4-FFF2-40B4-BE49-F238E27FC236}">
                <a16:creationId xmlns:a16="http://schemas.microsoft.com/office/drawing/2014/main" id="{5C2038FC-B1DB-E343-B7CF-783464C55B1A}"/>
              </a:ext>
            </a:extLst>
          </p:cNvPr>
          <p:cNvSpPr>
            <a:spLocks noGrp="1"/>
          </p:cNvSpPr>
          <p:nvPr>
            <p:ph idx="17" hasCustomPrompt="1"/>
          </p:nvPr>
        </p:nvSpPr>
        <p:spPr>
          <a:xfrm>
            <a:off x="1763688" y="3559128"/>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3" name="Content Placeholder 2">
            <a:extLst>
              <a:ext uri="{FF2B5EF4-FFF2-40B4-BE49-F238E27FC236}">
                <a16:creationId xmlns:a16="http://schemas.microsoft.com/office/drawing/2014/main" id="{5C2038FC-B1DB-E343-B7CF-783464C55B1A}"/>
              </a:ext>
            </a:extLst>
          </p:cNvPr>
          <p:cNvSpPr>
            <a:spLocks noGrp="1"/>
          </p:cNvSpPr>
          <p:nvPr>
            <p:ph idx="18" hasCustomPrompt="1"/>
          </p:nvPr>
        </p:nvSpPr>
        <p:spPr>
          <a:xfrm>
            <a:off x="1763688" y="375122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9" name="Content Placeholder 2">
            <a:extLst>
              <a:ext uri="{FF2B5EF4-FFF2-40B4-BE49-F238E27FC236}">
                <a16:creationId xmlns:a16="http://schemas.microsoft.com/office/drawing/2014/main" id="{5C2038FC-B1DB-E343-B7CF-783464C55B1A}"/>
              </a:ext>
            </a:extLst>
          </p:cNvPr>
          <p:cNvSpPr>
            <a:spLocks noGrp="1"/>
          </p:cNvSpPr>
          <p:nvPr>
            <p:ph idx="22" hasCustomPrompt="1"/>
          </p:nvPr>
        </p:nvSpPr>
        <p:spPr>
          <a:xfrm>
            <a:off x="468170" y="2187780"/>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Bin 1</a:t>
            </a:r>
          </a:p>
        </p:txBody>
      </p:sp>
      <p:sp>
        <p:nvSpPr>
          <p:cNvPr id="20" name="Content Placeholder 2">
            <a:extLst>
              <a:ext uri="{FF2B5EF4-FFF2-40B4-BE49-F238E27FC236}">
                <a16:creationId xmlns:a16="http://schemas.microsoft.com/office/drawing/2014/main" id="{5C2038FC-B1DB-E343-B7CF-783464C55B1A}"/>
              </a:ext>
            </a:extLst>
          </p:cNvPr>
          <p:cNvSpPr>
            <a:spLocks noGrp="1"/>
          </p:cNvSpPr>
          <p:nvPr>
            <p:ph idx="23" hasCustomPrompt="1"/>
          </p:nvPr>
        </p:nvSpPr>
        <p:spPr>
          <a:xfrm>
            <a:off x="467544" y="252367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Sections Boom 1</a:t>
            </a:r>
          </a:p>
        </p:txBody>
      </p:sp>
      <p:sp>
        <p:nvSpPr>
          <p:cNvPr id="21" name="Content Placeholder 2">
            <a:extLst>
              <a:ext uri="{FF2B5EF4-FFF2-40B4-BE49-F238E27FC236}">
                <a16:creationId xmlns:a16="http://schemas.microsoft.com/office/drawing/2014/main" id="{5C2038FC-B1DB-E343-B7CF-783464C55B1A}"/>
              </a:ext>
            </a:extLst>
          </p:cNvPr>
          <p:cNvSpPr>
            <a:spLocks noGrp="1"/>
          </p:cNvSpPr>
          <p:nvPr>
            <p:ph idx="24" hasCustomPrompt="1"/>
          </p:nvPr>
        </p:nvSpPr>
        <p:spPr>
          <a:xfrm>
            <a:off x="467544" y="271576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Rates Bin 1</a:t>
            </a:r>
          </a:p>
        </p:txBody>
      </p:sp>
      <p:sp>
        <p:nvSpPr>
          <p:cNvPr id="22" name="Content Placeholder 2">
            <a:extLst>
              <a:ext uri="{FF2B5EF4-FFF2-40B4-BE49-F238E27FC236}">
                <a16:creationId xmlns:a16="http://schemas.microsoft.com/office/drawing/2014/main" id="{5C2038FC-B1DB-E343-B7CF-783464C55B1A}"/>
              </a:ext>
            </a:extLst>
          </p:cNvPr>
          <p:cNvSpPr>
            <a:spLocks noGrp="1"/>
          </p:cNvSpPr>
          <p:nvPr>
            <p:ph idx="25" hasCustomPrompt="1"/>
          </p:nvPr>
        </p:nvSpPr>
        <p:spPr>
          <a:xfrm>
            <a:off x="468170" y="303114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Sections Boom 1</a:t>
            </a:r>
          </a:p>
        </p:txBody>
      </p:sp>
      <p:sp>
        <p:nvSpPr>
          <p:cNvPr id="23" name="Content Placeholder 2">
            <a:extLst>
              <a:ext uri="{FF2B5EF4-FFF2-40B4-BE49-F238E27FC236}">
                <a16:creationId xmlns:a16="http://schemas.microsoft.com/office/drawing/2014/main" id="{5C2038FC-B1DB-E343-B7CF-783464C55B1A}"/>
              </a:ext>
            </a:extLst>
          </p:cNvPr>
          <p:cNvSpPr>
            <a:spLocks noGrp="1"/>
          </p:cNvSpPr>
          <p:nvPr>
            <p:ph idx="26" hasCustomPrompt="1"/>
          </p:nvPr>
        </p:nvSpPr>
        <p:spPr>
          <a:xfrm>
            <a:off x="468170" y="322323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Rates Bin 1</a:t>
            </a:r>
          </a:p>
        </p:txBody>
      </p:sp>
      <p:sp>
        <p:nvSpPr>
          <p:cNvPr id="24" name="Content Placeholder 2">
            <a:extLst>
              <a:ext uri="{FF2B5EF4-FFF2-40B4-BE49-F238E27FC236}">
                <a16:creationId xmlns:a16="http://schemas.microsoft.com/office/drawing/2014/main" id="{5C2038FC-B1DB-E343-B7CF-783464C55B1A}"/>
              </a:ext>
            </a:extLst>
          </p:cNvPr>
          <p:cNvSpPr>
            <a:spLocks noGrp="1"/>
          </p:cNvSpPr>
          <p:nvPr>
            <p:ph idx="27" hasCustomPrompt="1"/>
          </p:nvPr>
        </p:nvSpPr>
        <p:spPr>
          <a:xfrm>
            <a:off x="467544" y="3559128"/>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Sections Boom 1</a:t>
            </a:r>
          </a:p>
        </p:txBody>
      </p:sp>
      <p:sp>
        <p:nvSpPr>
          <p:cNvPr id="25" name="Content Placeholder 2">
            <a:extLst>
              <a:ext uri="{FF2B5EF4-FFF2-40B4-BE49-F238E27FC236}">
                <a16:creationId xmlns:a16="http://schemas.microsoft.com/office/drawing/2014/main" id="{5C2038FC-B1DB-E343-B7CF-783464C55B1A}"/>
              </a:ext>
            </a:extLst>
          </p:cNvPr>
          <p:cNvSpPr>
            <a:spLocks noGrp="1"/>
          </p:cNvSpPr>
          <p:nvPr>
            <p:ph idx="28" hasCustomPrompt="1"/>
          </p:nvPr>
        </p:nvSpPr>
        <p:spPr>
          <a:xfrm>
            <a:off x="467544" y="3751222"/>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Rates Applied Bin 1</a:t>
            </a:r>
          </a:p>
        </p:txBody>
      </p:sp>
      <p:sp>
        <p:nvSpPr>
          <p:cNvPr id="28" name="Content Placeholder 2">
            <a:extLst>
              <a:ext uri="{FF2B5EF4-FFF2-40B4-BE49-F238E27FC236}">
                <a16:creationId xmlns:a16="http://schemas.microsoft.com/office/drawing/2014/main" id="{5C2038FC-B1DB-E343-B7CF-783464C55B1A}"/>
              </a:ext>
            </a:extLst>
          </p:cNvPr>
          <p:cNvSpPr>
            <a:spLocks noGrp="1"/>
          </p:cNvSpPr>
          <p:nvPr>
            <p:ph idx="32" hasCustomPrompt="1"/>
          </p:nvPr>
        </p:nvSpPr>
        <p:spPr>
          <a:xfrm>
            <a:off x="1043608" y="2187780"/>
            <a:ext cx="649324"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9" name="Content Placeholder 2">
            <a:extLst>
              <a:ext uri="{FF2B5EF4-FFF2-40B4-BE49-F238E27FC236}">
                <a16:creationId xmlns:a16="http://schemas.microsoft.com/office/drawing/2014/main" id="{5C2038FC-B1DB-E343-B7CF-783464C55B1A}"/>
              </a:ext>
            </a:extLst>
          </p:cNvPr>
          <p:cNvSpPr>
            <a:spLocks noGrp="1"/>
          </p:cNvSpPr>
          <p:nvPr>
            <p:ph idx="33" hasCustomPrompt="1"/>
          </p:nvPr>
        </p:nvSpPr>
        <p:spPr>
          <a:xfrm>
            <a:off x="1475030" y="2523672"/>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0" name="Content Placeholder 2">
            <a:extLst>
              <a:ext uri="{FF2B5EF4-FFF2-40B4-BE49-F238E27FC236}">
                <a16:creationId xmlns:a16="http://schemas.microsoft.com/office/drawing/2014/main" id="{5C2038FC-B1DB-E343-B7CF-783464C55B1A}"/>
              </a:ext>
            </a:extLst>
          </p:cNvPr>
          <p:cNvSpPr>
            <a:spLocks noGrp="1"/>
          </p:cNvSpPr>
          <p:nvPr>
            <p:ph idx="34" hasCustomPrompt="1"/>
          </p:nvPr>
        </p:nvSpPr>
        <p:spPr>
          <a:xfrm>
            <a:off x="1475030" y="2715766"/>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1" name="Content Placeholder 2">
            <a:extLst>
              <a:ext uri="{FF2B5EF4-FFF2-40B4-BE49-F238E27FC236}">
                <a16:creationId xmlns:a16="http://schemas.microsoft.com/office/drawing/2014/main" id="{5C2038FC-B1DB-E343-B7CF-783464C55B1A}"/>
              </a:ext>
            </a:extLst>
          </p:cNvPr>
          <p:cNvSpPr>
            <a:spLocks noGrp="1"/>
          </p:cNvSpPr>
          <p:nvPr>
            <p:ph idx="35" hasCustomPrompt="1"/>
          </p:nvPr>
        </p:nvSpPr>
        <p:spPr>
          <a:xfrm>
            <a:off x="1475656" y="3031142"/>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2" name="Content Placeholder 2">
            <a:extLst>
              <a:ext uri="{FF2B5EF4-FFF2-40B4-BE49-F238E27FC236}">
                <a16:creationId xmlns:a16="http://schemas.microsoft.com/office/drawing/2014/main" id="{5C2038FC-B1DB-E343-B7CF-783464C55B1A}"/>
              </a:ext>
            </a:extLst>
          </p:cNvPr>
          <p:cNvSpPr>
            <a:spLocks noGrp="1"/>
          </p:cNvSpPr>
          <p:nvPr>
            <p:ph idx="36" hasCustomPrompt="1"/>
          </p:nvPr>
        </p:nvSpPr>
        <p:spPr>
          <a:xfrm>
            <a:off x="1475656" y="3223236"/>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3" name="Content Placeholder 2">
            <a:extLst>
              <a:ext uri="{FF2B5EF4-FFF2-40B4-BE49-F238E27FC236}">
                <a16:creationId xmlns:a16="http://schemas.microsoft.com/office/drawing/2014/main" id="{5C2038FC-B1DB-E343-B7CF-783464C55B1A}"/>
              </a:ext>
            </a:extLst>
          </p:cNvPr>
          <p:cNvSpPr>
            <a:spLocks noGrp="1"/>
          </p:cNvSpPr>
          <p:nvPr>
            <p:ph idx="37" hasCustomPrompt="1"/>
          </p:nvPr>
        </p:nvSpPr>
        <p:spPr>
          <a:xfrm>
            <a:off x="1475030" y="3559128"/>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4" name="Content Placeholder 2">
            <a:extLst>
              <a:ext uri="{FF2B5EF4-FFF2-40B4-BE49-F238E27FC236}">
                <a16:creationId xmlns:a16="http://schemas.microsoft.com/office/drawing/2014/main" id="{5C2038FC-B1DB-E343-B7CF-783464C55B1A}"/>
              </a:ext>
            </a:extLst>
          </p:cNvPr>
          <p:cNvSpPr>
            <a:spLocks noGrp="1"/>
          </p:cNvSpPr>
          <p:nvPr>
            <p:ph idx="38" hasCustomPrompt="1"/>
          </p:nvPr>
        </p:nvSpPr>
        <p:spPr>
          <a:xfrm>
            <a:off x="1475030" y="3751222"/>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Tree>
    <p:extLst>
      <p:ext uri="{BB962C8B-B14F-4D97-AF65-F5344CB8AC3E}">
        <p14:creationId xmlns:p14="http://schemas.microsoft.com/office/powerpoint/2010/main" val="141384618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sk Controller Mb Mb">
    <p:spTree>
      <p:nvGrpSpPr>
        <p:cNvPr id="1" name=""/>
        <p:cNvGrpSpPr/>
        <p:nvPr/>
      </p:nvGrpSpPr>
      <p:grpSpPr>
        <a:xfrm>
          <a:off x="0" y="0"/>
          <a:ext cx="0" cy="0"/>
          <a:chOff x="0" y="0"/>
          <a:chExt cx="0" cy="0"/>
        </a:xfrm>
      </p:grpSpPr>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5" name="Content Placeholder 2">
            <a:extLst>
              <a:ext uri="{FF2B5EF4-FFF2-40B4-BE49-F238E27FC236}">
                <a16:creationId xmlns:a16="http://schemas.microsoft.com/office/drawing/2014/main" id="{5C2038FC-B1DB-E343-B7CF-783464C55B1A}"/>
              </a:ext>
            </a:extLst>
          </p:cNvPr>
          <p:cNvSpPr>
            <a:spLocks noGrp="1"/>
          </p:cNvSpPr>
          <p:nvPr>
            <p:ph idx="11" hasCustomPrompt="1"/>
          </p:nvPr>
        </p:nvSpPr>
        <p:spPr>
          <a:xfrm>
            <a:off x="1764314" y="199568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6" name="Content Placeholder 2">
            <a:extLst>
              <a:ext uri="{FF2B5EF4-FFF2-40B4-BE49-F238E27FC236}">
                <a16:creationId xmlns:a16="http://schemas.microsoft.com/office/drawing/2014/main" id="{5C2038FC-B1DB-E343-B7CF-783464C55B1A}"/>
              </a:ext>
            </a:extLst>
          </p:cNvPr>
          <p:cNvSpPr>
            <a:spLocks noGrp="1"/>
          </p:cNvSpPr>
          <p:nvPr>
            <p:ph idx="12" hasCustomPrompt="1"/>
          </p:nvPr>
        </p:nvSpPr>
        <p:spPr>
          <a:xfrm>
            <a:off x="1764314" y="218778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8" name="Content Placeholder 2">
            <a:extLst>
              <a:ext uri="{FF2B5EF4-FFF2-40B4-BE49-F238E27FC236}">
                <a16:creationId xmlns:a16="http://schemas.microsoft.com/office/drawing/2014/main" id="{5C2038FC-B1DB-E343-B7CF-783464C55B1A}"/>
              </a:ext>
            </a:extLst>
          </p:cNvPr>
          <p:cNvSpPr>
            <a:spLocks noGrp="1"/>
          </p:cNvSpPr>
          <p:nvPr>
            <p:ph idx="13" hasCustomPrompt="1"/>
          </p:nvPr>
        </p:nvSpPr>
        <p:spPr>
          <a:xfrm>
            <a:off x="1763688" y="245188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9" name="Content Placeholder 2">
            <a:extLst>
              <a:ext uri="{FF2B5EF4-FFF2-40B4-BE49-F238E27FC236}">
                <a16:creationId xmlns:a16="http://schemas.microsoft.com/office/drawing/2014/main" id="{5C2038FC-B1DB-E343-B7CF-783464C55B1A}"/>
              </a:ext>
            </a:extLst>
          </p:cNvPr>
          <p:cNvSpPr>
            <a:spLocks noGrp="1"/>
          </p:cNvSpPr>
          <p:nvPr>
            <p:ph idx="14" hasCustomPrompt="1"/>
          </p:nvPr>
        </p:nvSpPr>
        <p:spPr>
          <a:xfrm>
            <a:off x="1763688" y="264397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0" name="Content Placeholder 2">
            <a:extLst>
              <a:ext uri="{FF2B5EF4-FFF2-40B4-BE49-F238E27FC236}">
                <a16:creationId xmlns:a16="http://schemas.microsoft.com/office/drawing/2014/main" id="{5C2038FC-B1DB-E343-B7CF-783464C55B1A}"/>
              </a:ext>
            </a:extLst>
          </p:cNvPr>
          <p:cNvSpPr>
            <a:spLocks noGrp="1"/>
          </p:cNvSpPr>
          <p:nvPr>
            <p:ph idx="15" hasCustomPrompt="1"/>
          </p:nvPr>
        </p:nvSpPr>
        <p:spPr>
          <a:xfrm>
            <a:off x="1766192" y="331950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1" name="Content Placeholder 2">
            <a:extLst>
              <a:ext uri="{FF2B5EF4-FFF2-40B4-BE49-F238E27FC236}">
                <a16:creationId xmlns:a16="http://schemas.microsoft.com/office/drawing/2014/main" id="{5C2038FC-B1DB-E343-B7CF-783464C55B1A}"/>
              </a:ext>
            </a:extLst>
          </p:cNvPr>
          <p:cNvSpPr>
            <a:spLocks noGrp="1"/>
          </p:cNvSpPr>
          <p:nvPr>
            <p:ph idx="16" hasCustomPrompt="1"/>
          </p:nvPr>
        </p:nvSpPr>
        <p:spPr>
          <a:xfrm>
            <a:off x="1766192" y="351159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2" name="Content Placeholder 2">
            <a:extLst>
              <a:ext uri="{FF2B5EF4-FFF2-40B4-BE49-F238E27FC236}">
                <a16:creationId xmlns:a16="http://schemas.microsoft.com/office/drawing/2014/main" id="{5C2038FC-B1DB-E343-B7CF-783464C55B1A}"/>
              </a:ext>
            </a:extLst>
          </p:cNvPr>
          <p:cNvSpPr>
            <a:spLocks noGrp="1"/>
          </p:cNvSpPr>
          <p:nvPr>
            <p:ph idx="17" hasCustomPrompt="1"/>
          </p:nvPr>
        </p:nvSpPr>
        <p:spPr>
          <a:xfrm>
            <a:off x="1763688" y="379930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3" name="Content Placeholder 2">
            <a:extLst>
              <a:ext uri="{FF2B5EF4-FFF2-40B4-BE49-F238E27FC236}">
                <a16:creationId xmlns:a16="http://schemas.microsoft.com/office/drawing/2014/main" id="{5C2038FC-B1DB-E343-B7CF-783464C55B1A}"/>
              </a:ext>
            </a:extLst>
          </p:cNvPr>
          <p:cNvSpPr>
            <a:spLocks noGrp="1"/>
          </p:cNvSpPr>
          <p:nvPr>
            <p:ph idx="18" hasCustomPrompt="1"/>
          </p:nvPr>
        </p:nvSpPr>
        <p:spPr>
          <a:xfrm>
            <a:off x="1763688" y="3991394"/>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7" name="Content Placeholder 2">
            <a:extLst>
              <a:ext uri="{FF2B5EF4-FFF2-40B4-BE49-F238E27FC236}">
                <a16:creationId xmlns:a16="http://schemas.microsoft.com/office/drawing/2014/main" id="{5C2038FC-B1DB-E343-B7CF-783464C55B1A}"/>
              </a:ext>
            </a:extLst>
          </p:cNvPr>
          <p:cNvSpPr>
            <a:spLocks noGrp="1"/>
          </p:cNvSpPr>
          <p:nvPr>
            <p:ph idx="20" hasCustomPrompt="1"/>
          </p:nvPr>
        </p:nvSpPr>
        <p:spPr>
          <a:xfrm>
            <a:off x="1765566" y="4183488"/>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8" name="Content Placeholder 2">
            <a:extLst>
              <a:ext uri="{FF2B5EF4-FFF2-40B4-BE49-F238E27FC236}">
                <a16:creationId xmlns:a16="http://schemas.microsoft.com/office/drawing/2014/main" id="{5C2038FC-B1DB-E343-B7CF-783464C55B1A}"/>
              </a:ext>
            </a:extLst>
          </p:cNvPr>
          <p:cNvSpPr>
            <a:spLocks noGrp="1"/>
          </p:cNvSpPr>
          <p:nvPr>
            <p:ph idx="21" hasCustomPrompt="1"/>
          </p:nvPr>
        </p:nvSpPr>
        <p:spPr>
          <a:xfrm>
            <a:off x="468170" y="199568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9" name="Content Placeholder 2">
            <a:extLst>
              <a:ext uri="{FF2B5EF4-FFF2-40B4-BE49-F238E27FC236}">
                <a16:creationId xmlns:a16="http://schemas.microsoft.com/office/drawing/2014/main" id="{5C2038FC-B1DB-E343-B7CF-783464C55B1A}"/>
              </a:ext>
            </a:extLst>
          </p:cNvPr>
          <p:cNvSpPr>
            <a:spLocks noGrp="1"/>
          </p:cNvSpPr>
          <p:nvPr>
            <p:ph idx="22" hasCustomPrompt="1"/>
          </p:nvPr>
        </p:nvSpPr>
        <p:spPr>
          <a:xfrm>
            <a:off x="468170" y="2187780"/>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0" name="Content Placeholder 2">
            <a:extLst>
              <a:ext uri="{FF2B5EF4-FFF2-40B4-BE49-F238E27FC236}">
                <a16:creationId xmlns:a16="http://schemas.microsoft.com/office/drawing/2014/main" id="{5C2038FC-B1DB-E343-B7CF-783464C55B1A}"/>
              </a:ext>
            </a:extLst>
          </p:cNvPr>
          <p:cNvSpPr>
            <a:spLocks noGrp="1"/>
          </p:cNvSpPr>
          <p:nvPr>
            <p:ph idx="23" hasCustomPrompt="1"/>
          </p:nvPr>
        </p:nvSpPr>
        <p:spPr>
          <a:xfrm>
            <a:off x="467544" y="245188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1" name="Content Placeholder 2">
            <a:extLst>
              <a:ext uri="{FF2B5EF4-FFF2-40B4-BE49-F238E27FC236}">
                <a16:creationId xmlns:a16="http://schemas.microsoft.com/office/drawing/2014/main" id="{5C2038FC-B1DB-E343-B7CF-783464C55B1A}"/>
              </a:ext>
            </a:extLst>
          </p:cNvPr>
          <p:cNvSpPr>
            <a:spLocks noGrp="1"/>
          </p:cNvSpPr>
          <p:nvPr>
            <p:ph idx="24" hasCustomPrompt="1"/>
          </p:nvPr>
        </p:nvSpPr>
        <p:spPr>
          <a:xfrm>
            <a:off x="467544" y="264397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2" name="Content Placeholder 2">
            <a:extLst>
              <a:ext uri="{FF2B5EF4-FFF2-40B4-BE49-F238E27FC236}">
                <a16:creationId xmlns:a16="http://schemas.microsoft.com/office/drawing/2014/main" id="{5C2038FC-B1DB-E343-B7CF-783464C55B1A}"/>
              </a:ext>
            </a:extLst>
          </p:cNvPr>
          <p:cNvSpPr>
            <a:spLocks noGrp="1"/>
          </p:cNvSpPr>
          <p:nvPr>
            <p:ph idx="25" hasCustomPrompt="1"/>
          </p:nvPr>
        </p:nvSpPr>
        <p:spPr>
          <a:xfrm>
            <a:off x="470048" y="331950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3" name="Content Placeholder 2">
            <a:extLst>
              <a:ext uri="{FF2B5EF4-FFF2-40B4-BE49-F238E27FC236}">
                <a16:creationId xmlns:a16="http://schemas.microsoft.com/office/drawing/2014/main" id="{5C2038FC-B1DB-E343-B7CF-783464C55B1A}"/>
              </a:ext>
            </a:extLst>
          </p:cNvPr>
          <p:cNvSpPr>
            <a:spLocks noGrp="1"/>
          </p:cNvSpPr>
          <p:nvPr>
            <p:ph idx="26" hasCustomPrompt="1"/>
          </p:nvPr>
        </p:nvSpPr>
        <p:spPr>
          <a:xfrm>
            <a:off x="470048" y="351159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4" name="Content Placeholder 2">
            <a:extLst>
              <a:ext uri="{FF2B5EF4-FFF2-40B4-BE49-F238E27FC236}">
                <a16:creationId xmlns:a16="http://schemas.microsoft.com/office/drawing/2014/main" id="{5C2038FC-B1DB-E343-B7CF-783464C55B1A}"/>
              </a:ext>
            </a:extLst>
          </p:cNvPr>
          <p:cNvSpPr>
            <a:spLocks noGrp="1"/>
          </p:cNvSpPr>
          <p:nvPr>
            <p:ph idx="27" hasCustomPrompt="1"/>
          </p:nvPr>
        </p:nvSpPr>
        <p:spPr>
          <a:xfrm>
            <a:off x="467544" y="3799300"/>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5" name="Content Placeholder 2">
            <a:extLst>
              <a:ext uri="{FF2B5EF4-FFF2-40B4-BE49-F238E27FC236}">
                <a16:creationId xmlns:a16="http://schemas.microsoft.com/office/drawing/2014/main" id="{5C2038FC-B1DB-E343-B7CF-783464C55B1A}"/>
              </a:ext>
            </a:extLst>
          </p:cNvPr>
          <p:cNvSpPr>
            <a:spLocks noGrp="1"/>
          </p:cNvSpPr>
          <p:nvPr>
            <p:ph idx="28" hasCustomPrompt="1"/>
          </p:nvPr>
        </p:nvSpPr>
        <p:spPr>
          <a:xfrm>
            <a:off x="467544" y="3991394"/>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7" name="Content Placeholder 2">
            <a:extLst>
              <a:ext uri="{FF2B5EF4-FFF2-40B4-BE49-F238E27FC236}">
                <a16:creationId xmlns:a16="http://schemas.microsoft.com/office/drawing/2014/main" id="{5C2038FC-B1DB-E343-B7CF-783464C55B1A}"/>
              </a:ext>
            </a:extLst>
          </p:cNvPr>
          <p:cNvSpPr>
            <a:spLocks noGrp="1"/>
          </p:cNvSpPr>
          <p:nvPr>
            <p:ph idx="30" hasCustomPrompt="1"/>
          </p:nvPr>
        </p:nvSpPr>
        <p:spPr>
          <a:xfrm>
            <a:off x="469422" y="4183488"/>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6" name="Content Placeholder 2">
            <a:extLst>
              <a:ext uri="{FF2B5EF4-FFF2-40B4-BE49-F238E27FC236}">
                <a16:creationId xmlns:a16="http://schemas.microsoft.com/office/drawing/2014/main" id="{5C2038FC-B1DB-E343-B7CF-783464C55B1A}"/>
              </a:ext>
            </a:extLst>
          </p:cNvPr>
          <p:cNvSpPr>
            <a:spLocks noGrp="1"/>
          </p:cNvSpPr>
          <p:nvPr>
            <p:ph idx="31" hasCustomPrompt="1"/>
          </p:nvPr>
        </p:nvSpPr>
        <p:spPr>
          <a:xfrm>
            <a:off x="1765566" y="437558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8" name="Content Placeholder 2">
            <a:extLst>
              <a:ext uri="{FF2B5EF4-FFF2-40B4-BE49-F238E27FC236}">
                <a16:creationId xmlns:a16="http://schemas.microsoft.com/office/drawing/2014/main" id="{5C2038FC-B1DB-E343-B7CF-783464C55B1A}"/>
              </a:ext>
            </a:extLst>
          </p:cNvPr>
          <p:cNvSpPr>
            <a:spLocks noGrp="1"/>
          </p:cNvSpPr>
          <p:nvPr>
            <p:ph idx="32" hasCustomPrompt="1"/>
          </p:nvPr>
        </p:nvSpPr>
        <p:spPr>
          <a:xfrm>
            <a:off x="469422" y="4375582"/>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3"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42000"/>
            <a:ext cx="8208000" cy="396774"/>
          </a:xfrm>
          <a:prstGeom prst="rect">
            <a:avLst/>
          </a:prstGeom>
        </p:spPr>
        <p:txBody>
          <a:bodyPr lIns="0" tIns="0" rIns="0" bIns="0"/>
          <a:lstStyle>
            <a:lvl1pPr marL="180000" indent="-180000">
              <a:buFont typeface="Wingdings" panose="05000000000000000000" pitchFamily="2" charset="2"/>
              <a:buChar char="§"/>
              <a:defRPr sz="1200" baseline="0"/>
            </a:lvl1pPr>
            <a:lvl2pPr marL="36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2pPr>
            <a:lvl3pPr>
              <a:defRPr sz="1600"/>
            </a:lvl3pPr>
            <a:lvl4pPr marL="72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4pPr>
            <a:lvl5pPr marL="90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5pPr>
            <a:lvl6pPr marL="1705950" indent="0">
              <a:buNone/>
              <a:defRPr sz="1400"/>
            </a:lvl6pPr>
          </a:lstStyle>
          <a:p>
            <a:pPr lvl="0"/>
            <a:r>
              <a:rPr lang="en-GB" noProof="0"/>
              <a:t>Click to add content</a:t>
            </a:r>
          </a:p>
          <a:p>
            <a:pPr lvl="0"/>
            <a:endParaRPr lang="en-GB" noProof="0"/>
          </a:p>
          <a:p>
            <a:pPr lvl="3"/>
            <a:endParaRPr lang="en-GB" noProof="0"/>
          </a:p>
          <a:p>
            <a:pPr lvl="4"/>
            <a:endParaRPr lang="en-GB" noProof="0"/>
          </a:p>
          <a:p>
            <a:pPr lvl="1"/>
            <a:endParaRPr lang="en-GB" noProof="0"/>
          </a:p>
        </p:txBody>
      </p:sp>
      <p:sp>
        <p:nvSpPr>
          <p:cNvPr id="34" name="Content Placeholder 2">
            <a:extLst>
              <a:ext uri="{FF2B5EF4-FFF2-40B4-BE49-F238E27FC236}">
                <a16:creationId xmlns:a16="http://schemas.microsoft.com/office/drawing/2014/main" id="{5C2038FC-B1DB-E343-B7CF-783464C55B1A}"/>
              </a:ext>
            </a:extLst>
          </p:cNvPr>
          <p:cNvSpPr>
            <a:spLocks noGrp="1"/>
          </p:cNvSpPr>
          <p:nvPr>
            <p:ph idx="33" hasCustomPrompt="1"/>
          </p:nvPr>
        </p:nvSpPr>
        <p:spPr>
          <a:xfrm>
            <a:off x="1765566" y="293211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5" name="Content Placeholder 2">
            <a:extLst>
              <a:ext uri="{FF2B5EF4-FFF2-40B4-BE49-F238E27FC236}">
                <a16:creationId xmlns:a16="http://schemas.microsoft.com/office/drawing/2014/main" id="{5C2038FC-B1DB-E343-B7CF-783464C55B1A}"/>
              </a:ext>
            </a:extLst>
          </p:cNvPr>
          <p:cNvSpPr>
            <a:spLocks noGrp="1"/>
          </p:cNvSpPr>
          <p:nvPr>
            <p:ph idx="34" hasCustomPrompt="1"/>
          </p:nvPr>
        </p:nvSpPr>
        <p:spPr>
          <a:xfrm>
            <a:off x="1765566" y="312421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6" name="Content Placeholder 2">
            <a:extLst>
              <a:ext uri="{FF2B5EF4-FFF2-40B4-BE49-F238E27FC236}">
                <a16:creationId xmlns:a16="http://schemas.microsoft.com/office/drawing/2014/main" id="{5C2038FC-B1DB-E343-B7CF-783464C55B1A}"/>
              </a:ext>
            </a:extLst>
          </p:cNvPr>
          <p:cNvSpPr>
            <a:spLocks noGrp="1"/>
          </p:cNvSpPr>
          <p:nvPr>
            <p:ph idx="35" hasCustomPrompt="1"/>
          </p:nvPr>
        </p:nvSpPr>
        <p:spPr>
          <a:xfrm>
            <a:off x="469422" y="2932117"/>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7" name="Content Placeholder 2">
            <a:extLst>
              <a:ext uri="{FF2B5EF4-FFF2-40B4-BE49-F238E27FC236}">
                <a16:creationId xmlns:a16="http://schemas.microsoft.com/office/drawing/2014/main" id="{5C2038FC-B1DB-E343-B7CF-783464C55B1A}"/>
              </a:ext>
            </a:extLst>
          </p:cNvPr>
          <p:cNvSpPr>
            <a:spLocks noGrp="1"/>
          </p:cNvSpPr>
          <p:nvPr>
            <p:ph idx="36" hasCustomPrompt="1"/>
          </p:nvPr>
        </p:nvSpPr>
        <p:spPr>
          <a:xfrm>
            <a:off x="469422" y="312421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0" name="Content Placeholder 2">
            <a:extLst>
              <a:ext uri="{FF2B5EF4-FFF2-40B4-BE49-F238E27FC236}">
                <a16:creationId xmlns:a16="http://schemas.microsoft.com/office/drawing/2014/main" id="{5C2038FC-B1DB-E343-B7CF-783464C55B1A}"/>
              </a:ext>
            </a:extLst>
          </p:cNvPr>
          <p:cNvSpPr>
            <a:spLocks noGrp="1"/>
          </p:cNvSpPr>
          <p:nvPr>
            <p:ph idx="38" hasCustomPrompt="1"/>
          </p:nvPr>
        </p:nvSpPr>
        <p:spPr>
          <a:xfrm>
            <a:off x="1403648" y="1995686"/>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1" name="Content Placeholder 2">
            <a:extLst>
              <a:ext uri="{FF2B5EF4-FFF2-40B4-BE49-F238E27FC236}">
                <a16:creationId xmlns:a16="http://schemas.microsoft.com/office/drawing/2014/main" id="{5C2038FC-B1DB-E343-B7CF-783464C55B1A}"/>
              </a:ext>
            </a:extLst>
          </p:cNvPr>
          <p:cNvSpPr>
            <a:spLocks noGrp="1"/>
          </p:cNvSpPr>
          <p:nvPr>
            <p:ph idx="39" hasCustomPrompt="1"/>
          </p:nvPr>
        </p:nvSpPr>
        <p:spPr>
          <a:xfrm>
            <a:off x="1403648" y="2187780"/>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2" name="Content Placeholder 2">
            <a:extLst>
              <a:ext uri="{FF2B5EF4-FFF2-40B4-BE49-F238E27FC236}">
                <a16:creationId xmlns:a16="http://schemas.microsoft.com/office/drawing/2014/main" id="{5C2038FC-B1DB-E343-B7CF-783464C55B1A}"/>
              </a:ext>
            </a:extLst>
          </p:cNvPr>
          <p:cNvSpPr>
            <a:spLocks noGrp="1"/>
          </p:cNvSpPr>
          <p:nvPr>
            <p:ph idx="40" hasCustomPrompt="1"/>
          </p:nvPr>
        </p:nvSpPr>
        <p:spPr>
          <a:xfrm>
            <a:off x="1403022" y="2451882"/>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8" name="Content Placeholder 2">
            <a:extLst>
              <a:ext uri="{FF2B5EF4-FFF2-40B4-BE49-F238E27FC236}">
                <a16:creationId xmlns:a16="http://schemas.microsoft.com/office/drawing/2014/main" id="{5C2038FC-B1DB-E343-B7CF-783464C55B1A}"/>
              </a:ext>
            </a:extLst>
          </p:cNvPr>
          <p:cNvSpPr>
            <a:spLocks noGrp="1"/>
          </p:cNvSpPr>
          <p:nvPr>
            <p:ph idx="41" hasCustomPrompt="1"/>
          </p:nvPr>
        </p:nvSpPr>
        <p:spPr>
          <a:xfrm>
            <a:off x="1403022" y="2643976"/>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9" name="Content Placeholder 2">
            <a:extLst>
              <a:ext uri="{FF2B5EF4-FFF2-40B4-BE49-F238E27FC236}">
                <a16:creationId xmlns:a16="http://schemas.microsoft.com/office/drawing/2014/main" id="{5C2038FC-B1DB-E343-B7CF-783464C55B1A}"/>
              </a:ext>
            </a:extLst>
          </p:cNvPr>
          <p:cNvSpPr>
            <a:spLocks noGrp="1"/>
          </p:cNvSpPr>
          <p:nvPr>
            <p:ph idx="42" hasCustomPrompt="1"/>
          </p:nvPr>
        </p:nvSpPr>
        <p:spPr>
          <a:xfrm>
            <a:off x="1405526" y="331950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40" name="Content Placeholder 2">
            <a:extLst>
              <a:ext uri="{FF2B5EF4-FFF2-40B4-BE49-F238E27FC236}">
                <a16:creationId xmlns:a16="http://schemas.microsoft.com/office/drawing/2014/main" id="{5C2038FC-B1DB-E343-B7CF-783464C55B1A}"/>
              </a:ext>
            </a:extLst>
          </p:cNvPr>
          <p:cNvSpPr>
            <a:spLocks noGrp="1"/>
          </p:cNvSpPr>
          <p:nvPr>
            <p:ph idx="43" hasCustomPrompt="1"/>
          </p:nvPr>
        </p:nvSpPr>
        <p:spPr>
          <a:xfrm>
            <a:off x="1405526" y="3511595"/>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41" name="Content Placeholder 2">
            <a:extLst>
              <a:ext uri="{FF2B5EF4-FFF2-40B4-BE49-F238E27FC236}">
                <a16:creationId xmlns:a16="http://schemas.microsoft.com/office/drawing/2014/main" id="{5C2038FC-B1DB-E343-B7CF-783464C55B1A}"/>
              </a:ext>
            </a:extLst>
          </p:cNvPr>
          <p:cNvSpPr>
            <a:spLocks noGrp="1"/>
          </p:cNvSpPr>
          <p:nvPr>
            <p:ph idx="44" hasCustomPrompt="1"/>
          </p:nvPr>
        </p:nvSpPr>
        <p:spPr>
          <a:xfrm>
            <a:off x="1403022" y="3799300"/>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42" name="Content Placeholder 2">
            <a:extLst>
              <a:ext uri="{FF2B5EF4-FFF2-40B4-BE49-F238E27FC236}">
                <a16:creationId xmlns:a16="http://schemas.microsoft.com/office/drawing/2014/main" id="{5C2038FC-B1DB-E343-B7CF-783464C55B1A}"/>
              </a:ext>
            </a:extLst>
          </p:cNvPr>
          <p:cNvSpPr>
            <a:spLocks noGrp="1"/>
          </p:cNvSpPr>
          <p:nvPr>
            <p:ph idx="45" hasCustomPrompt="1"/>
          </p:nvPr>
        </p:nvSpPr>
        <p:spPr>
          <a:xfrm>
            <a:off x="1403022" y="3991394"/>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43" name="Content Placeholder 2">
            <a:extLst>
              <a:ext uri="{FF2B5EF4-FFF2-40B4-BE49-F238E27FC236}">
                <a16:creationId xmlns:a16="http://schemas.microsoft.com/office/drawing/2014/main" id="{5C2038FC-B1DB-E343-B7CF-783464C55B1A}"/>
              </a:ext>
            </a:extLst>
          </p:cNvPr>
          <p:cNvSpPr>
            <a:spLocks noGrp="1"/>
          </p:cNvSpPr>
          <p:nvPr>
            <p:ph idx="46" hasCustomPrompt="1"/>
          </p:nvPr>
        </p:nvSpPr>
        <p:spPr>
          <a:xfrm>
            <a:off x="1404900" y="4183488"/>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44" name="Content Placeholder 2">
            <a:extLst>
              <a:ext uri="{FF2B5EF4-FFF2-40B4-BE49-F238E27FC236}">
                <a16:creationId xmlns:a16="http://schemas.microsoft.com/office/drawing/2014/main" id="{5C2038FC-B1DB-E343-B7CF-783464C55B1A}"/>
              </a:ext>
            </a:extLst>
          </p:cNvPr>
          <p:cNvSpPr>
            <a:spLocks noGrp="1"/>
          </p:cNvSpPr>
          <p:nvPr>
            <p:ph idx="47" hasCustomPrompt="1"/>
          </p:nvPr>
        </p:nvSpPr>
        <p:spPr>
          <a:xfrm>
            <a:off x="1404900" y="4375582"/>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45" name="Content Placeholder 2">
            <a:extLst>
              <a:ext uri="{FF2B5EF4-FFF2-40B4-BE49-F238E27FC236}">
                <a16:creationId xmlns:a16="http://schemas.microsoft.com/office/drawing/2014/main" id="{5C2038FC-B1DB-E343-B7CF-783464C55B1A}"/>
              </a:ext>
            </a:extLst>
          </p:cNvPr>
          <p:cNvSpPr>
            <a:spLocks noGrp="1"/>
          </p:cNvSpPr>
          <p:nvPr>
            <p:ph idx="48" hasCustomPrompt="1"/>
          </p:nvPr>
        </p:nvSpPr>
        <p:spPr>
          <a:xfrm>
            <a:off x="1404900" y="2932117"/>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46" name="Content Placeholder 2">
            <a:extLst>
              <a:ext uri="{FF2B5EF4-FFF2-40B4-BE49-F238E27FC236}">
                <a16:creationId xmlns:a16="http://schemas.microsoft.com/office/drawing/2014/main" id="{5C2038FC-B1DB-E343-B7CF-783464C55B1A}"/>
              </a:ext>
            </a:extLst>
          </p:cNvPr>
          <p:cNvSpPr>
            <a:spLocks noGrp="1"/>
          </p:cNvSpPr>
          <p:nvPr>
            <p:ph idx="49" hasCustomPrompt="1"/>
          </p:nvPr>
        </p:nvSpPr>
        <p:spPr>
          <a:xfrm>
            <a:off x="1404900" y="312421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Tree>
    <p:extLst>
      <p:ext uri="{BB962C8B-B14F-4D97-AF65-F5344CB8AC3E}">
        <p14:creationId xmlns:p14="http://schemas.microsoft.com/office/powerpoint/2010/main" val="297899710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NVAS Model">
    <p:spTree>
      <p:nvGrpSpPr>
        <p:cNvPr id="1" name=""/>
        <p:cNvGrpSpPr/>
        <p:nvPr/>
      </p:nvGrpSpPr>
      <p:grpSpPr>
        <a:xfrm>
          <a:off x="0" y="0"/>
          <a:ext cx="0" cy="0"/>
          <a:chOff x="0" y="0"/>
          <a:chExt cx="0" cy="0"/>
        </a:xfrm>
      </p:grpSpPr>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a:t>CANVAS Model</a:t>
            </a:r>
          </a:p>
        </p:txBody>
      </p:sp>
      <p:pic>
        <p:nvPicPr>
          <p:cNvPr id="5" name="Picture 4"/>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14345" y="1203598"/>
            <a:ext cx="286510" cy="244582"/>
          </a:xfrm>
          <a:prstGeom prst="rect">
            <a:avLst/>
          </a:prstGeom>
        </p:spPr>
      </p:pic>
      <p:pic>
        <p:nvPicPr>
          <p:cNvPr id="6" name="Picture 5"/>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55295" y="2256400"/>
            <a:ext cx="277570" cy="260223"/>
          </a:xfrm>
          <a:prstGeom prst="rect">
            <a:avLst/>
          </a:prstGeom>
        </p:spPr>
      </p:pic>
      <p:pic>
        <p:nvPicPr>
          <p:cNvPr id="8" name="Picture 7"/>
          <p:cNvPicPr>
            <a:picLocks noChangeAspect="1"/>
          </p:cNvPicPr>
          <p:nvPr userDrawn="1"/>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76019" y="3320728"/>
            <a:ext cx="289009" cy="302451"/>
          </a:xfrm>
          <a:prstGeom prst="rect">
            <a:avLst/>
          </a:prstGeom>
        </p:spPr>
      </p:pic>
      <p:pic>
        <p:nvPicPr>
          <p:cNvPr id="9" name="Picture 8"/>
          <p:cNvPicPr>
            <a:picLocks noChangeAspect="1"/>
          </p:cNvPicPr>
          <p:nvPr userDrawn="1"/>
        </p:nvPicPr>
        <p:blipFill>
          <a:blip r:embed="rId5"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29339" y="1209082"/>
            <a:ext cx="295437" cy="249481"/>
          </a:xfrm>
          <a:prstGeom prst="rect">
            <a:avLst/>
          </a:prstGeom>
        </p:spPr>
      </p:pic>
      <p:pic>
        <p:nvPicPr>
          <p:cNvPr id="10" name="Picture 9"/>
          <p:cNvPicPr>
            <a:picLocks noChangeAspect="1"/>
          </p:cNvPicPr>
          <p:nvPr userDrawn="1"/>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091093" y="1204474"/>
            <a:ext cx="282242" cy="256584"/>
          </a:xfrm>
          <a:prstGeom prst="rect">
            <a:avLst/>
          </a:prstGeom>
        </p:spPr>
      </p:pic>
      <p:pic>
        <p:nvPicPr>
          <p:cNvPr id="11" name="Picture 10"/>
          <p:cNvPicPr>
            <a:picLocks noChangeAspect="1"/>
          </p:cNvPicPr>
          <p:nvPr userDrawn="1"/>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782653" y="1209083"/>
            <a:ext cx="246568" cy="259545"/>
          </a:xfrm>
          <a:prstGeom prst="rect">
            <a:avLst/>
          </a:prstGeom>
        </p:spPr>
      </p:pic>
      <p:pic>
        <p:nvPicPr>
          <p:cNvPr id="12" name="Picture 11"/>
          <p:cNvPicPr>
            <a:picLocks noChangeAspect="1"/>
          </p:cNvPicPr>
          <p:nvPr userDrawn="1"/>
        </p:nvPicPr>
        <p:blipFill>
          <a:blip r:embed="rId8"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692844" y="2256359"/>
            <a:ext cx="343526" cy="336368"/>
          </a:xfrm>
          <a:prstGeom prst="rect">
            <a:avLst/>
          </a:prstGeom>
        </p:spPr>
      </p:pic>
      <p:pic>
        <p:nvPicPr>
          <p:cNvPr id="13" name="Picture 12"/>
          <p:cNvPicPr>
            <a:picLocks noChangeAspect="1"/>
          </p:cNvPicPr>
          <p:nvPr userDrawn="1"/>
        </p:nvPicPr>
        <p:blipFill>
          <a:blip r:embed="rId9"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363576" y="1209083"/>
            <a:ext cx="255151" cy="249481"/>
          </a:xfrm>
          <a:prstGeom prst="rect">
            <a:avLst/>
          </a:prstGeom>
        </p:spPr>
      </p:pic>
      <p:pic>
        <p:nvPicPr>
          <p:cNvPr id="16" name="Picture 15"/>
          <p:cNvPicPr>
            <a:picLocks noChangeAspect="1"/>
          </p:cNvPicPr>
          <p:nvPr userDrawn="1"/>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352301" y="3326415"/>
            <a:ext cx="277702" cy="290325"/>
          </a:xfrm>
          <a:prstGeom prst="rect">
            <a:avLst/>
          </a:prstGeom>
        </p:spPr>
      </p:pic>
      <p:sp>
        <p:nvSpPr>
          <p:cNvPr id="17" name="TextBox 16"/>
          <p:cNvSpPr txBox="1"/>
          <p:nvPr userDrawn="1"/>
        </p:nvSpPr>
        <p:spPr>
          <a:xfrm>
            <a:off x="2094277" y="2274189"/>
            <a:ext cx="930063" cy="215444"/>
          </a:xfrm>
          <a:prstGeom prst="rect">
            <a:avLst/>
          </a:prstGeom>
          <a:noFill/>
        </p:spPr>
        <p:txBody>
          <a:bodyPr wrap="none" rtlCol="0">
            <a:spAutoFit/>
          </a:bodyPr>
          <a:lstStyle/>
          <a:p>
            <a:r>
              <a:rPr lang="en-GB" sz="800">
                <a:solidFill>
                  <a:schemeClr val="accent1"/>
                </a:solidFill>
              </a:rPr>
              <a:t>Key Resources</a:t>
            </a:r>
            <a:endParaRPr lang="en-US" sz="800">
              <a:solidFill>
                <a:schemeClr val="accent1"/>
              </a:solidFill>
            </a:endParaRPr>
          </a:p>
        </p:txBody>
      </p:sp>
      <p:sp>
        <p:nvSpPr>
          <p:cNvPr id="18" name="TextBox 17"/>
          <p:cNvSpPr txBox="1"/>
          <p:nvPr userDrawn="1"/>
        </p:nvSpPr>
        <p:spPr>
          <a:xfrm>
            <a:off x="5392181" y="2290020"/>
            <a:ext cx="647934" cy="215444"/>
          </a:xfrm>
          <a:prstGeom prst="rect">
            <a:avLst/>
          </a:prstGeom>
          <a:noFill/>
        </p:spPr>
        <p:txBody>
          <a:bodyPr wrap="none" rtlCol="0">
            <a:spAutoFit/>
          </a:bodyPr>
          <a:lstStyle/>
          <a:p>
            <a:r>
              <a:rPr lang="en-GB" sz="800">
                <a:solidFill>
                  <a:schemeClr val="accent1"/>
                </a:solidFill>
              </a:rPr>
              <a:t>Channels</a:t>
            </a:r>
            <a:endParaRPr lang="en-US" sz="800">
              <a:solidFill>
                <a:schemeClr val="accent1"/>
              </a:solidFill>
            </a:endParaRPr>
          </a:p>
        </p:txBody>
      </p:sp>
      <p:sp>
        <p:nvSpPr>
          <p:cNvPr id="19" name="Text Placeholder 16"/>
          <p:cNvSpPr>
            <a:spLocks noGrp="1"/>
          </p:cNvSpPr>
          <p:nvPr>
            <p:ph type="body" sz="quarter" idx="13"/>
          </p:nvPr>
        </p:nvSpPr>
        <p:spPr>
          <a:xfrm>
            <a:off x="468313" y="1430967"/>
            <a:ext cx="1625964" cy="1906508"/>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20" name="Text Placeholder 16"/>
          <p:cNvSpPr>
            <a:spLocks noGrp="1"/>
          </p:cNvSpPr>
          <p:nvPr>
            <p:ph type="body" sz="quarter" idx="14"/>
          </p:nvPr>
        </p:nvSpPr>
        <p:spPr>
          <a:xfrm>
            <a:off x="2117067" y="1430965"/>
            <a:ext cx="1625964" cy="846317"/>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21" name="Text Placeholder 16"/>
          <p:cNvSpPr>
            <a:spLocks noGrp="1"/>
          </p:cNvSpPr>
          <p:nvPr>
            <p:ph type="body" sz="quarter" idx="15"/>
          </p:nvPr>
        </p:nvSpPr>
        <p:spPr>
          <a:xfrm>
            <a:off x="2117067" y="2489632"/>
            <a:ext cx="1625964" cy="843223"/>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22" name="Text Placeholder 16"/>
          <p:cNvSpPr>
            <a:spLocks noGrp="1"/>
          </p:cNvSpPr>
          <p:nvPr>
            <p:ph type="body" sz="quarter" idx="16"/>
          </p:nvPr>
        </p:nvSpPr>
        <p:spPr>
          <a:xfrm>
            <a:off x="3759243" y="1423731"/>
            <a:ext cx="1625964" cy="1906508"/>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23" name="Text Placeholder 16"/>
          <p:cNvSpPr>
            <a:spLocks noGrp="1"/>
          </p:cNvSpPr>
          <p:nvPr>
            <p:ph type="body" sz="quarter" idx="17"/>
          </p:nvPr>
        </p:nvSpPr>
        <p:spPr>
          <a:xfrm>
            <a:off x="5407997" y="1423729"/>
            <a:ext cx="1625964" cy="846317"/>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24" name="Text Placeholder 16"/>
          <p:cNvSpPr>
            <a:spLocks noGrp="1"/>
          </p:cNvSpPr>
          <p:nvPr>
            <p:ph type="body" sz="quarter" idx="18"/>
          </p:nvPr>
        </p:nvSpPr>
        <p:spPr>
          <a:xfrm>
            <a:off x="5407997" y="2482396"/>
            <a:ext cx="1625964" cy="843223"/>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25" name="Text Placeholder 16"/>
          <p:cNvSpPr>
            <a:spLocks noGrp="1"/>
          </p:cNvSpPr>
          <p:nvPr>
            <p:ph type="body" sz="quarter" idx="19"/>
          </p:nvPr>
        </p:nvSpPr>
        <p:spPr>
          <a:xfrm>
            <a:off x="7033961" y="1420905"/>
            <a:ext cx="1625964" cy="1904714"/>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graphicFrame>
        <p:nvGraphicFramePr>
          <p:cNvPr id="26" name="Table 25"/>
          <p:cNvGraphicFramePr>
            <a:graphicFrameLocks noGrp="1"/>
          </p:cNvGraphicFramePr>
          <p:nvPr userDrawn="1">
            <p:extLst>
              <p:ext uri="{D42A27DB-BD31-4B8C-83A1-F6EECF244321}">
                <p14:modId xmlns:p14="http://schemas.microsoft.com/office/powerpoint/2010/main" val="1081069229"/>
              </p:ext>
            </p:extLst>
          </p:nvPr>
        </p:nvGraphicFramePr>
        <p:xfrm>
          <a:off x="467917" y="1205459"/>
          <a:ext cx="8207770" cy="3186114"/>
        </p:xfrm>
        <a:graphic>
          <a:graphicData uri="http://schemas.openxmlformats.org/drawingml/2006/table">
            <a:tbl>
              <a:tblPr firstRow="1" bandRow="1">
                <a:tableStyleId>{5C22544A-7EE6-4342-B048-85BDC9FD1C3A}</a:tableStyleId>
              </a:tblPr>
              <a:tblGrid>
                <a:gridCol w="1641554">
                  <a:extLst>
                    <a:ext uri="{9D8B030D-6E8A-4147-A177-3AD203B41FA5}">
                      <a16:colId xmlns:a16="http://schemas.microsoft.com/office/drawing/2014/main" val="1496931098"/>
                    </a:ext>
                  </a:extLst>
                </a:gridCol>
                <a:gridCol w="1641554">
                  <a:extLst>
                    <a:ext uri="{9D8B030D-6E8A-4147-A177-3AD203B41FA5}">
                      <a16:colId xmlns:a16="http://schemas.microsoft.com/office/drawing/2014/main" val="3326752492"/>
                    </a:ext>
                  </a:extLst>
                </a:gridCol>
                <a:gridCol w="820777">
                  <a:extLst>
                    <a:ext uri="{9D8B030D-6E8A-4147-A177-3AD203B41FA5}">
                      <a16:colId xmlns:a16="http://schemas.microsoft.com/office/drawing/2014/main" val="2248810648"/>
                    </a:ext>
                  </a:extLst>
                </a:gridCol>
                <a:gridCol w="820777">
                  <a:extLst>
                    <a:ext uri="{9D8B030D-6E8A-4147-A177-3AD203B41FA5}">
                      <a16:colId xmlns:a16="http://schemas.microsoft.com/office/drawing/2014/main" val="1625782579"/>
                    </a:ext>
                  </a:extLst>
                </a:gridCol>
                <a:gridCol w="1641554">
                  <a:extLst>
                    <a:ext uri="{9D8B030D-6E8A-4147-A177-3AD203B41FA5}">
                      <a16:colId xmlns:a16="http://schemas.microsoft.com/office/drawing/2014/main" val="3560553641"/>
                    </a:ext>
                  </a:extLst>
                </a:gridCol>
                <a:gridCol w="1641554">
                  <a:extLst>
                    <a:ext uri="{9D8B030D-6E8A-4147-A177-3AD203B41FA5}">
                      <a16:colId xmlns:a16="http://schemas.microsoft.com/office/drawing/2014/main" val="1104695292"/>
                    </a:ext>
                  </a:extLst>
                </a:gridCol>
              </a:tblGrid>
              <a:tr h="1062038">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663421"/>
                  </a:ext>
                </a:extLst>
              </a:tr>
              <a:tr h="106203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2069885"/>
                  </a:ext>
                </a:extLst>
              </a:tr>
              <a:tr h="1062038">
                <a:tc grid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283273"/>
                  </a:ext>
                </a:extLst>
              </a:tr>
            </a:tbl>
          </a:graphicData>
        </a:graphic>
      </p:graphicFrame>
      <p:sp>
        <p:nvSpPr>
          <p:cNvPr id="27" name="TextBox 26"/>
          <p:cNvSpPr txBox="1"/>
          <p:nvPr userDrawn="1"/>
        </p:nvSpPr>
        <p:spPr>
          <a:xfrm>
            <a:off x="468313" y="1205461"/>
            <a:ext cx="821059" cy="215444"/>
          </a:xfrm>
          <a:prstGeom prst="rect">
            <a:avLst/>
          </a:prstGeom>
          <a:noFill/>
        </p:spPr>
        <p:txBody>
          <a:bodyPr wrap="none" rtlCol="0">
            <a:spAutoFit/>
          </a:bodyPr>
          <a:lstStyle/>
          <a:p>
            <a:r>
              <a:rPr lang="en-GB" sz="800">
                <a:solidFill>
                  <a:schemeClr val="accent1"/>
                </a:solidFill>
              </a:rPr>
              <a:t>Key Partners</a:t>
            </a:r>
            <a:endParaRPr lang="en-US" sz="800">
              <a:solidFill>
                <a:schemeClr val="accent1"/>
              </a:solidFill>
            </a:endParaRPr>
          </a:p>
        </p:txBody>
      </p:sp>
      <p:sp>
        <p:nvSpPr>
          <p:cNvPr id="28" name="TextBox 27"/>
          <p:cNvSpPr txBox="1"/>
          <p:nvPr userDrawn="1"/>
        </p:nvSpPr>
        <p:spPr>
          <a:xfrm>
            <a:off x="2128741" y="1205461"/>
            <a:ext cx="861133" cy="215444"/>
          </a:xfrm>
          <a:prstGeom prst="rect">
            <a:avLst/>
          </a:prstGeom>
          <a:noFill/>
        </p:spPr>
        <p:txBody>
          <a:bodyPr wrap="none" rtlCol="0">
            <a:spAutoFit/>
          </a:bodyPr>
          <a:lstStyle/>
          <a:p>
            <a:r>
              <a:rPr lang="en-GB" sz="800">
                <a:solidFill>
                  <a:schemeClr val="accent1"/>
                </a:solidFill>
              </a:rPr>
              <a:t>Key Activities</a:t>
            </a:r>
            <a:endParaRPr lang="en-US" sz="800">
              <a:solidFill>
                <a:schemeClr val="accent1"/>
              </a:solidFill>
            </a:endParaRPr>
          </a:p>
        </p:txBody>
      </p:sp>
      <p:sp>
        <p:nvSpPr>
          <p:cNvPr id="29" name="TextBox 28"/>
          <p:cNvSpPr txBox="1"/>
          <p:nvPr userDrawn="1"/>
        </p:nvSpPr>
        <p:spPr>
          <a:xfrm>
            <a:off x="3759172" y="1205461"/>
            <a:ext cx="1117614" cy="215444"/>
          </a:xfrm>
          <a:prstGeom prst="rect">
            <a:avLst/>
          </a:prstGeom>
          <a:noFill/>
        </p:spPr>
        <p:txBody>
          <a:bodyPr wrap="none" rtlCol="0">
            <a:spAutoFit/>
          </a:bodyPr>
          <a:lstStyle/>
          <a:p>
            <a:r>
              <a:rPr lang="en-GB" sz="800">
                <a:solidFill>
                  <a:schemeClr val="accent1"/>
                </a:solidFill>
              </a:rPr>
              <a:t>Value Propositions</a:t>
            </a:r>
            <a:endParaRPr lang="en-US" sz="800">
              <a:solidFill>
                <a:schemeClr val="accent1"/>
              </a:solidFill>
            </a:endParaRPr>
          </a:p>
        </p:txBody>
      </p:sp>
      <p:sp>
        <p:nvSpPr>
          <p:cNvPr id="30" name="TextBox 29"/>
          <p:cNvSpPr txBox="1"/>
          <p:nvPr userDrawn="1"/>
        </p:nvSpPr>
        <p:spPr>
          <a:xfrm>
            <a:off x="5392181" y="1215522"/>
            <a:ext cx="1367682" cy="215444"/>
          </a:xfrm>
          <a:prstGeom prst="rect">
            <a:avLst/>
          </a:prstGeom>
          <a:noFill/>
        </p:spPr>
        <p:txBody>
          <a:bodyPr wrap="none" rtlCol="0">
            <a:spAutoFit/>
          </a:bodyPr>
          <a:lstStyle/>
          <a:p>
            <a:r>
              <a:rPr lang="en-GB" sz="800">
                <a:solidFill>
                  <a:schemeClr val="accent1"/>
                </a:solidFill>
              </a:rPr>
              <a:t>Customer Relationships</a:t>
            </a:r>
            <a:endParaRPr lang="en-US" sz="800">
              <a:solidFill>
                <a:schemeClr val="accent1"/>
              </a:solidFill>
            </a:endParaRPr>
          </a:p>
        </p:txBody>
      </p:sp>
      <p:sp>
        <p:nvSpPr>
          <p:cNvPr id="31" name="TextBox 30"/>
          <p:cNvSpPr txBox="1"/>
          <p:nvPr userDrawn="1"/>
        </p:nvSpPr>
        <p:spPr>
          <a:xfrm>
            <a:off x="7041132" y="1215522"/>
            <a:ext cx="1184940" cy="215444"/>
          </a:xfrm>
          <a:prstGeom prst="rect">
            <a:avLst/>
          </a:prstGeom>
          <a:noFill/>
        </p:spPr>
        <p:txBody>
          <a:bodyPr wrap="none" rtlCol="0">
            <a:spAutoFit/>
          </a:bodyPr>
          <a:lstStyle/>
          <a:p>
            <a:r>
              <a:rPr lang="en-GB" sz="800">
                <a:solidFill>
                  <a:schemeClr val="accent1"/>
                </a:solidFill>
              </a:rPr>
              <a:t>Customer Segments</a:t>
            </a:r>
            <a:endParaRPr lang="en-US" sz="800">
              <a:solidFill>
                <a:schemeClr val="accent1"/>
              </a:solidFill>
            </a:endParaRPr>
          </a:p>
        </p:txBody>
      </p:sp>
      <p:sp>
        <p:nvSpPr>
          <p:cNvPr id="32" name="TextBox 31"/>
          <p:cNvSpPr txBox="1"/>
          <p:nvPr userDrawn="1"/>
        </p:nvSpPr>
        <p:spPr>
          <a:xfrm>
            <a:off x="468313" y="3337966"/>
            <a:ext cx="898003" cy="215444"/>
          </a:xfrm>
          <a:prstGeom prst="rect">
            <a:avLst/>
          </a:prstGeom>
          <a:noFill/>
        </p:spPr>
        <p:txBody>
          <a:bodyPr wrap="none" rtlCol="0">
            <a:spAutoFit/>
          </a:bodyPr>
          <a:lstStyle/>
          <a:p>
            <a:r>
              <a:rPr lang="en-GB" sz="800">
                <a:solidFill>
                  <a:schemeClr val="accent1"/>
                </a:solidFill>
              </a:rPr>
              <a:t>Cost Structure</a:t>
            </a:r>
            <a:endParaRPr lang="en-US" sz="800">
              <a:solidFill>
                <a:schemeClr val="accent1"/>
              </a:solidFill>
            </a:endParaRPr>
          </a:p>
        </p:txBody>
      </p:sp>
      <p:sp>
        <p:nvSpPr>
          <p:cNvPr id="33" name="TextBox 32"/>
          <p:cNvSpPr txBox="1"/>
          <p:nvPr userDrawn="1"/>
        </p:nvSpPr>
        <p:spPr>
          <a:xfrm>
            <a:off x="4572003" y="3337966"/>
            <a:ext cx="1050288" cy="215444"/>
          </a:xfrm>
          <a:prstGeom prst="rect">
            <a:avLst/>
          </a:prstGeom>
          <a:noFill/>
        </p:spPr>
        <p:txBody>
          <a:bodyPr wrap="none" rtlCol="0">
            <a:spAutoFit/>
          </a:bodyPr>
          <a:lstStyle/>
          <a:p>
            <a:r>
              <a:rPr lang="en-GB" sz="800">
                <a:solidFill>
                  <a:schemeClr val="accent1"/>
                </a:solidFill>
              </a:rPr>
              <a:t>Revenue Streams</a:t>
            </a:r>
            <a:endParaRPr lang="en-US" sz="800">
              <a:solidFill>
                <a:schemeClr val="accent1"/>
              </a:solidFill>
            </a:endParaRPr>
          </a:p>
        </p:txBody>
      </p:sp>
      <p:sp>
        <p:nvSpPr>
          <p:cNvPr id="34" name="Text Placeholder 16"/>
          <p:cNvSpPr>
            <a:spLocks noGrp="1"/>
          </p:cNvSpPr>
          <p:nvPr>
            <p:ph type="body" sz="quarter" idx="20"/>
          </p:nvPr>
        </p:nvSpPr>
        <p:spPr>
          <a:xfrm>
            <a:off x="468313" y="3565757"/>
            <a:ext cx="4103690" cy="825816"/>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35" name="Text Placeholder 16"/>
          <p:cNvSpPr>
            <a:spLocks noGrp="1"/>
          </p:cNvSpPr>
          <p:nvPr>
            <p:ph type="body" sz="quarter" idx="21"/>
          </p:nvPr>
        </p:nvSpPr>
        <p:spPr>
          <a:xfrm>
            <a:off x="4576814" y="3565756"/>
            <a:ext cx="4103690" cy="813469"/>
          </a:xfrm>
          <a:prstGeom prst="rect">
            <a:avLst/>
          </a:prstGeom>
        </p:spPr>
        <p:txBody>
          <a:bodyPr/>
          <a:lstStyle>
            <a:lvl1pPr marL="171450" indent="-171450">
              <a:lnSpc>
                <a:spcPts val="700"/>
              </a:lnSpc>
              <a:buFont typeface="Arial" panose="020B0604020202020204" pitchFamily="34" charset="0"/>
              <a:buChar char="•"/>
              <a:defRPr sz="700"/>
            </a:lvl1pPr>
            <a:lvl2pPr marL="269875" indent="-177800">
              <a:lnSpc>
                <a:spcPts val="700"/>
              </a:lnSpc>
              <a:buFont typeface="Arial" panose="020B0604020202020204" pitchFamily="34" charset="0"/>
              <a:buChar char="•"/>
              <a:defRPr sz="700"/>
            </a:lvl2pPr>
            <a:lvl3pPr marL="361950" indent="-184150">
              <a:lnSpc>
                <a:spcPts val="700"/>
              </a:lnSpc>
              <a:buFont typeface="Arial" panose="020B0604020202020204" pitchFamily="34" charset="0"/>
              <a:buChar char="•"/>
              <a:defRPr sz="7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36" name="Picture Placeholder 6"/>
          <p:cNvSpPr>
            <a:spLocks noGrp="1"/>
          </p:cNvSpPr>
          <p:nvPr>
            <p:ph type="pic" sz="quarter" idx="22"/>
          </p:nvPr>
        </p:nvSpPr>
        <p:spPr>
          <a:xfrm>
            <a:off x="6894570" y="268288"/>
            <a:ext cx="1785880" cy="682625"/>
          </a:xfrm>
          <a:prstGeom prst="rect">
            <a:avLst/>
          </a:prstGeom>
          <a:ln w="19050">
            <a:solidFill>
              <a:schemeClr val="accent1"/>
            </a:solidFill>
          </a:ln>
        </p:spPr>
        <p:txBody>
          <a:bodyPr anchor="ctr"/>
          <a:lstStyle>
            <a:lvl1pPr marL="0" indent="0" algn="ctr">
              <a:buNone/>
              <a:defRPr sz="1400"/>
            </a:lvl1pPr>
          </a:lstStyle>
          <a:p>
            <a:endParaRPr lang="en-US"/>
          </a:p>
        </p:txBody>
      </p:sp>
    </p:spTree>
    <p:extLst>
      <p:ext uri="{BB962C8B-B14F-4D97-AF65-F5344CB8AC3E}">
        <p14:creationId xmlns:p14="http://schemas.microsoft.com/office/powerpoint/2010/main" val="143229080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Use Case">
    <p:spTree>
      <p:nvGrpSpPr>
        <p:cNvPr id="1" name=""/>
        <p:cNvGrpSpPr/>
        <p:nvPr/>
      </p:nvGrpSpPr>
      <p:grpSpPr>
        <a:xfrm>
          <a:off x="0" y="0"/>
          <a:ext cx="0" cy="0"/>
          <a:chOff x="0" y="0"/>
          <a:chExt cx="0" cy="0"/>
        </a:xfrm>
      </p:grpSpPr>
      <p:sp>
        <p:nvSpPr>
          <p:cNvPr id="43" name="Rectangle 42"/>
          <p:cNvSpPr/>
          <p:nvPr userDrawn="1"/>
        </p:nvSpPr>
        <p:spPr bwMode="auto">
          <a:xfrm rot="10800000" flipH="1" flipV="1">
            <a:off x="5580113" y="3939904"/>
            <a:ext cx="3085823" cy="936104"/>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000" b="1">
                <a:solidFill>
                  <a:schemeClr val="accent1"/>
                </a:solidFill>
              </a:rPr>
              <a:t>Schedule</a:t>
            </a:r>
            <a:endParaRPr kumimoji="0" lang="en-GB" sz="1000" b="1" i="0" u="none" strike="noStrike" cap="none" normalizeH="0" baseline="0">
              <a:ln>
                <a:noFill/>
              </a:ln>
              <a:solidFill>
                <a:schemeClr val="accent1"/>
              </a:solidFill>
              <a:effectLst/>
              <a:latin typeface="Arial" charset="0"/>
            </a:endParaRPr>
          </a:p>
        </p:txBody>
      </p:sp>
      <p:sp>
        <p:nvSpPr>
          <p:cNvPr id="44" name="Rectangle 43"/>
          <p:cNvSpPr/>
          <p:nvPr userDrawn="1"/>
        </p:nvSpPr>
        <p:spPr bwMode="auto">
          <a:xfrm rot="10800000" flipH="1" flipV="1">
            <a:off x="468313" y="1239839"/>
            <a:ext cx="1943447" cy="43953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accent1"/>
                </a:solidFill>
                <a:effectLst/>
                <a:latin typeface="Arial" charset="0"/>
              </a:rPr>
              <a:t>Brand</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a:ln>
                <a:noFill/>
              </a:ln>
              <a:solidFill>
                <a:schemeClr val="tx1"/>
              </a:solidFill>
              <a:effectLst/>
            </a:endParaRPr>
          </a:p>
        </p:txBody>
      </p:sp>
      <p:sp>
        <p:nvSpPr>
          <p:cNvPr id="46" name="Rectangle 45"/>
          <p:cNvSpPr/>
          <p:nvPr userDrawn="1"/>
        </p:nvSpPr>
        <p:spPr bwMode="auto">
          <a:xfrm rot="10800000" flipH="1" flipV="1">
            <a:off x="468312" y="3939903"/>
            <a:ext cx="5039233" cy="93610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accent1"/>
                </a:solidFill>
                <a:effectLst/>
                <a:latin typeface="Arial" charset="0"/>
              </a:rPr>
              <a:t>Workflow</a:t>
            </a:r>
          </a:p>
        </p:txBody>
      </p:sp>
      <p:sp>
        <p:nvSpPr>
          <p:cNvPr id="48" name="Rectangle 47"/>
          <p:cNvSpPr/>
          <p:nvPr userDrawn="1"/>
        </p:nvSpPr>
        <p:spPr bwMode="auto">
          <a:xfrm rot="10800000" flipH="1" flipV="1">
            <a:off x="5580113" y="1735691"/>
            <a:ext cx="1512167" cy="68128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800" b="1">
                <a:solidFill>
                  <a:schemeClr val="accent1"/>
                </a:solidFill>
              </a:rPr>
              <a:t>User Profile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800" b="0" i="0" u="none" strike="noStrike" cap="none" normalizeH="0" baseline="0">
              <a:ln>
                <a:noFill/>
              </a:ln>
              <a:solidFill>
                <a:schemeClr val="tx1"/>
              </a:solidFill>
              <a:effectLst/>
            </a:endParaRPr>
          </a:p>
        </p:txBody>
      </p:sp>
      <p:sp>
        <p:nvSpPr>
          <p:cNvPr id="49" name="Rectangle 48"/>
          <p:cNvSpPr/>
          <p:nvPr userDrawn="1"/>
        </p:nvSpPr>
        <p:spPr bwMode="auto">
          <a:xfrm rot="10800000" flipH="1" flipV="1">
            <a:off x="468313" y="1735690"/>
            <a:ext cx="5039233" cy="214206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accent1"/>
                </a:solidFill>
                <a:effectLst/>
                <a:latin typeface="Arial" charset="0"/>
              </a:rPr>
              <a:t>Scenes</a:t>
            </a:r>
          </a:p>
        </p:txBody>
      </p:sp>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a:t>Use Case</a:t>
            </a:r>
          </a:p>
        </p:txBody>
      </p:sp>
      <p:sp>
        <p:nvSpPr>
          <p:cNvPr id="23" name="Text Placeholder 16"/>
          <p:cNvSpPr>
            <a:spLocks noGrp="1"/>
          </p:cNvSpPr>
          <p:nvPr>
            <p:ph type="body" sz="quarter" idx="17"/>
          </p:nvPr>
        </p:nvSpPr>
        <p:spPr>
          <a:xfrm>
            <a:off x="468313" y="1491630"/>
            <a:ext cx="2116581" cy="187744"/>
          </a:xfrm>
          <a:prstGeom prst="rect">
            <a:avLst/>
          </a:prstGeom>
        </p:spPr>
        <p:txBody>
          <a:bodyPr/>
          <a:lstStyle>
            <a:lvl1pPr marL="0" indent="0">
              <a:lnSpc>
                <a:spcPts val="700"/>
              </a:lnSpc>
              <a:buFont typeface="Arial" panose="020B0604020202020204" pitchFamily="34" charset="0"/>
              <a:buNone/>
              <a:defRPr sz="8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p:txBody>
      </p:sp>
      <p:sp>
        <p:nvSpPr>
          <p:cNvPr id="24" name="Text Placeholder 16"/>
          <p:cNvSpPr>
            <a:spLocks noGrp="1"/>
          </p:cNvSpPr>
          <p:nvPr>
            <p:ph type="body" sz="quarter" idx="18"/>
          </p:nvPr>
        </p:nvSpPr>
        <p:spPr>
          <a:xfrm>
            <a:off x="5580114" y="1931167"/>
            <a:ext cx="1512167" cy="485808"/>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34" name="Text Placeholder 16"/>
          <p:cNvSpPr>
            <a:spLocks noGrp="1"/>
          </p:cNvSpPr>
          <p:nvPr>
            <p:ph type="body" sz="quarter" idx="20"/>
          </p:nvPr>
        </p:nvSpPr>
        <p:spPr>
          <a:xfrm>
            <a:off x="475287" y="4199446"/>
            <a:ext cx="5040554" cy="676562"/>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35" name="Text Placeholder 16"/>
          <p:cNvSpPr>
            <a:spLocks noGrp="1"/>
          </p:cNvSpPr>
          <p:nvPr>
            <p:ph type="body" sz="quarter" idx="21"/>
          </p:nvPr>
        </p:nvSpPr>
        <p:spPr>
          <a:xfrm>
            <a:off x="5588409" y="4199445"/>
            <a:ext cx="3077527" cy="670669"/>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19" name="Rectangle 18"/>
          <p:cNvSpPr/>
          <p:nvPr userDrawn="1"/>
        </p:nvSpPr>
        <p:spPr bwMode="auto">
          <a:xfrm rot="10800000" flipH="1" flipV="1">
            <a:off x="2484327" y="1239839"/>
            <a:ext cx="3023219" cy="43953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accent1"/>
                </a:solidFill>
                <a:effectLst/>
                <a:latin typeface="Arial" charset="0"/>
              </a:rPr>
              <a:t>Use Case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a:ln>
                <a:noFill/>
              </a:ln>
              <a:solidFill>
                <a:schemeClr val="tx1"/>
              </a:solidFill>
              <a:effectLst/>
            </a:endParaRPr>
          </a:p>
        </p:txBody>
      </p:sp>
      <p:sp>
        <p:nvSpPr>
          <p:cNvPr id="22" name="Text Placeholder 16"/>
          <p:cNvSpPr>
            <a:spLocks noGrp="1"/>
          </p:cNvSpPr>
          <p:nvPr>
            <p:ph type="body" sz="quarter" idx="23"/>
          </p:nvPr>
        </p:nvSpPr>
        <p:spPr>
          <a:xfrm>
            <a:off x="2484328" y="1491630"/>
            <a:ext cx="3031514" cy="187744"/>
          </a:xfrm>
          <a:prstGeom prst="rect">
            <a:avLst/>
          </a:prstGeom>
        </p:spPr>
        <p:txBody>
          <a:bodyPr/>
          <a:lstStyle>
            <a:lvl1pPr marL="0" indent="0">
              <a:lnSpc>
                <a:spcPts val="700"/>
              </a:lnSpc>
              <a:buFont typeface="Arial" panose="020B0604020202020204" pitchFamily="34" charset="0"/>
              <a:buNone/>
              <a:defRPr sz="8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p:txBody>
      </p:sp>
      <p:sp>
        <p:nvSpPr>
          <p:cNvPr id="27" name="Rectangle 26"/>
          <p:cNvSpPr/>
          <p:nvPr userDrawn="1"/>
        </p:nvSpPr>
        <p:spPr bwMode="auto">
          <a:xfrm rot="10800000" flipH="1" flipV="1">
            <a:off x="5580113" y="1239839"/>
            <a:ext cx="3100392" cy="43953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accent1"/>
                </a:solidFill>
                <a:effectLst/>
                <a:latin typeface="Arial" charset="0"/>
              </a:rPr>
              <a:t>Business Model</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a:ln>
                <a:noFill/>
              </a:ln>
              <a:solidFill>
                <a:schemeClr val="tx1"/>
              </a:solidFill>
              <a:effectLst/>
            </a:endParaRPr>
          </a:p>
        </p:txBody>
      </p:sp>
      <p:sp>
        <p:nvSpPr>
          <p:cNvPr id="28" name="Text Placeholder 16"/>
          <p:cNvSpPr>
            <a:spLocks noGrp="1"/>
          </p:cNvSpPr>
          <p:nvPr>
            <p:ph type="body" sz="quarter" idx="24"/>
          </p:nvPr>
        </p:nvSpPr>
        <p:spPr>
          <a:xfrm>
            <a:off x="5588408" y="1491630"/>
            <a:ext cx="3077531" cy="187744"/>
          </a:xfrm>
          <a:prstGeom prst="rect">
            <a:avLst/>
          </a:prstGeom>
        </p:spPr>
        <p:txBody>
          <a:bodyPr/>
          <a:lstStyle>
            <a:lvl1pPr marL="0" indent="0">
              <a:lnSpc>
                <a:spcPts val="700"/>
              </a:lnSpc>
              <a:buFont typeface="Arial" panose="020B0604020202020204" pitchFamily="34" charset="0"/>
              <a:buNone/>
              <a:defRPr sz="8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p:txBody>
      </p:sp>
      <p:sp>
        <p:nvSpPr>
          <p:cNvPr id="33" name="Rectangle 32"/>
          <p:cNvSpPr/>
          <p:nvPr userDrawn="1"/>
        </p:nvSpPr>
        <p:spPr bwMode="auto">
          <a:xfrm rot="10800000" flipH="1" flipV="1">
            <a:off x="5580116" y="2469840"/>
            <a:ext cx="1512167" cy="68128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800" b="1">
                <a:solidFill>
                  <a:schemeClr val="accent1"/>
                </a:solidFill>
              </a:rPr>
              <a:t>Benefits for Users</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800" b="0" i="0" u="none" strike="noStrike" cap="none" normalizeH="0" baseline="0">
              <a:ln>
                <a:noFill/>
              </a:ln>
              <a:solidFill>
                <a:schemeClr val="tx1"/>
              </a:solidFill>
              <a:effectLst/>
            </a:endParaRPr>
          </a:p>
        </p:txBody>
      </p:sp>
      <p:sp>
        <p:nvSpPr>
          <p:cNvPr id="36" name="Text Placeholder 16"/>
          <p:cNvSpPr>
            <a:spLocks noGrp="1"/>
          </p:cNvSpPr>
          <p:nvPr>
            <p:ph type="body" sz="quarter" idx="26"/>
          </p:nvPr>
        </p:nvSpPr>
        <p:spPr>
          <a:xfrm>
            <a:off x="5580117" y="2668768"/>
            <a:ext cx="1512167" cy="482356"/>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37" name="Rectangle 36"/>
          <p:cNvSpPr/>
          <p:nvPr userDrawn="1"/>
        </p:nvSpPr>
        <p:spPr bwMode="auto">
          <a:xfrm rot="10800000" flipH="1" flipV="1">
            <a:off x="5580117" y="3196467"/>
            <a:ext cx="1512167" cy="68128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800" b="1">
                <a:solidFill>
                  <a:schemeClr val="accent1"/>
                </a:solidFill>
              </a:rPr>
              <a:t>Additional Developments</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400" b="0" i="0" u="none" strike="noStrike" cap="none" normalizeH="0" baseline="0">
              <a:ln>
                <a:noFill/>
              </a:ln>
              <a:solidFill>
                <a:schemeClr val="tx1"/>
              </a:solidFill>
              <a:effectLst/>
            </a:endParaRPr>
          </a:p>
        </p:txBody>
      </p:sp>
      <p:sp>
        <p:nvSpPr>
          <p:cNvPr id="38" name="Text Placeholder 16"/>
          <p:cNvSpPr>
            <a:spLocks noGrp="1"/>
          </p:cNvSpPr>
          <p:nvPr>
            <p:ph type="body" sz="quarter" idx="27"/>
          </p:nvPr>
        </p:nvSpPr>
        <p:spPr>
          <a:xfrm>
            <a:off x="5580118" y="3402916"/>
            <a:ext cx="1512167" cy="474835"/>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41" name="Rectangle 40"/>
          <p:cNvSpPr/>
          <p:nvPr userDrawn="1"/>
        </p:nvSpPr>
        <p:spPr bwMode="auto">
          <a:xfrm rot="10800000" flipH="1" flipV="1">
            <a:off x="7153769" y="1735691"/>
            <a:ext cx="1512167" cy="68128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800" b="1">
                <a:solidFill>
                  <a:schemeClr val="accent1"/>
                </a:solidFill>
              </a:rPr>
              <a:t>Outputs</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800" b="0" i="0" u="none" strike="noStrike" cap="none" normalizeH="0" baseline="0">
              <a:ln>
                <a:noFill/>
              </a:ln>
              <a:solidFill>
                <a:schemeClr val="tx1"/>
              </a:solidFill>
              <a:effectLst/>
            </a:endParaRPr>
          </a:p>
        </p:txBody>
      </p:sp>
      <p:sp>
        <p:nvSpPr>
          <p:cNvPr id="42" name="Text Placeholder 16"/>
          <p:cNvSpPr>
            <a:spLocks noGrp="1"/>
          </p:cNvSpPr>
          <p:nvPr>
            <p:ph type="body" sz="quarter" idx="28"/>
          </p:nvPr>
        </p:nvSpPr>
        <p:spPr>
          <a:xfrm>
            <a:off x="7153770" y="1931167"/>
            <a:ext cx="1512167" cy="485808"/>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50" name="Rectangle 49"/>
          <p:cNvSpPr/>
          <p:nvPr userDrawn="1"/>
        </p:nvSpPr>
        <p:spPr bwMode="auto">
          <a:xfrm rot="10800000" flipH="1" flipV="1">
            <a:off x="7153772" y="2469840"/>
            <a:ext cx="1512167" cy="140791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800" b="1" err="1">
                <a:solidFill>
                  <a:schemeClr val="accent1"/>
                </a:solidFill>
              </a:rPr>
              <a:t>Startup</a:t>
            </a:r>
            <a:r>
              <a:rPr lang="en-GB" sz="800" b="1">
                <a:solidFill>
                  <a:schemeClr val="accent1"/>
                </a:solidFill>
              </a:rPr>
              <a:t>(s) / Partner(s)</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800" b="0" i="0" u="none" strike="noStrike" cap="none" normalizeH="0" baseline="0">
              <a:ln>
                <a:noFill/>
              </a:ln>
              <a:solidFill>
                <a:schemeClr val="tx1"/>
              </a:solidFill>
              <a:effectLst/>
            </a:endParaRPr>
          </a:p>
        </p:txBody>
      </p:sp>
      <p:sp>
        <p:nvSpPr>
          <p:cNvPr id="3" name="Content Placeholder 2"/>
          <p:cNvSpPr>
            <a:spLocks noGrp="1"/>
          </p:cNvSpPr>
          <p:nvPr>
            <p:ph sz="quarter" idx="30"/>
          </p:nvPr>
        </p:nvSpPr>
        <p:spPr>
          <a:xfrm>
            <a:off x="7236296" y="2716212"/>
            <a:ext cx="1368152" cy="1079673"/>
          </a:xfrm>
          <a:prstGeom prst="rect">
            <a:avLst/>
          </a:prstGeom>
        </p:spPr>
        <p:txBody>
          <a:bodyPr/>
          <a:lstStyle>
            <a:lvl1pPr marL="0" indent="0" algn="ctr">
              <a:buNone/>
              <a:defRPr sz="800" b="1"/>
            </a:lvl1pPr>
            <a:lvl2pPr marL="180000" indent="0" algn="ctr">
              <a:buNone/>
              <a:defRPr sz="800" b="1"/>
            </a:lvl2pPr>
            <a:lvl3pPr marL="360000" indent="0" algn="ctr">
              <a:buNone/>
              <a:defRPr sz="800" b="1"/>
            </a:lvl3pPr>
            <a:lvl4pPr marL="540000" indent="0">
              <a:buNone/>
              <a:defRPr sz="600"/>
            </a:lvl4pPr>
            <a:lvl5pPr marL="720000" indent="0">
              <a:buNone/>
              <a:defRPr sz="6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899555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ject">
    <p:spTree>
      <p:nvGrpSpPr>
        <p:cNvPr id="1" name=""/>
        <p:cNvGrpSpPr/>
        <p:nvPr/>
      </p:nvGrpSpPr>
      <p:grpSpPr>
        <a:xfrm>
          <a:off x="0" y="0"/>
          <a:ext cx="0" cy="0"/>
          <a:chOff x="0" y="0"/>
          <a:chExt cx="0" cy="0"/>
        </a:xfrm>
      </p:grpSpPr>
      <p:sp>
        <p:nvSpPr>
          <p:cNvPr id="43" name="Rectangle 42"/>
          <p:cNvSpPr/>
          <p:nvPr userDrawn="1"/>
        </p:nvSpPr>
        <p:spPr bwMode="auto">
          <a:xfrm rot="10800000" flipH="1" flipV="1">
            <a:off x="4572000" y="3254590"/>
            <a:ext cx="4108504" cy="111738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000" b="1">
                <a:solidFill>
                  <a:schemeClr val="accent1"/>
                </a:solidFill>
              </a:rPr>
              <a:t>Decisions to take / Next Steps</a:t>
            </a:r>
            <a:endParaRPr kumimoji="0" lang="en-GB" sz="1000" b="1" i="0" u="none" strike="noStrike" cap="none" normalizeH="0" baseline="0">
              <a:ln>
                <a:noFill/>
              </a:ln>
              <a:solidFill>
                <a:schemeClr val="accent1"/>
              </a:solidFill>
              <a:effectLst/>
              <a:latin typeface="Arial" charset="0"/>
            </a:endParaRPr>
          </a:p>
        </p:txBody>
      </p:sp>
      <p:sp>
        <p:nvSpPr>
          <p:cNvPr id="44" name="Rectangle 43"/>
          <p:cNvSpPr/>
          <p:nvPr userDrawn="1"/>
        </p:nvSpPr>
        <p:spPr bwMode="auto">
          <a:xfrm rot="10800000" flipH="1" flipV="1">
            <a:off x="4580301" y="1239839"/>
            <a:ext cx="2252953" cy="439534"/>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accent1"/>
                </a:solidFill>
                <a:effectLst/>
                <a:latin typeface="Arial" charset="0"/>
              </a:rPr>
              <a:t>Priority / Deadline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a:ln>
                <a:noFill/>
              </a:ln>
              <a:solidFill>
                <a:schemeClr val="tx1"/>
              </a:solidFill>
              <a:effectLst/>
            </a:endParaRPr>
          </a:p>
        </p:txBody>
      </p:sp>
      <p:sp>
        <p:nvSpPr>
          <p:cNvPr id="45" name="Rectangle 44"/>
          <p:cNvSpPr/>
          <p:nvPr userDrawn="1"/>
        </p:nvSpPr>
        <p:spPr bwMode="auto">
          <a:xfrm rot="10800000" flipH="1" flipV="1">
            <a:off x="6894570" y="1239838"/>
            <a:ext cx="1785933" cy="193403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accent1"/>
                </a:solidFill>
                <a:effectLst/>
                <a:latin typeface="Arial" charset="0"/>
              </a:rPr>
              <a:t>Involved People</a:t>
            </a:r>
            <a:r>
              <a:rPr kumimoji="0" lang="en-GB" sz="1000" b="1" i="0" u="none" strike="noStrike" cap="none" normalizeH="0">
                <a:ln>
                  <a:noFill/>
                </a:ln>
                <a:solidFill>
                  <a:schemeClr val="accent1"/>
                </a:solidFill>
                <a:effectLst/>
                <a:latin typeface="Arial" charset="0"/>
              </a:rPr>
              <a:t> &amp; Roles</a:t>
            </a:r>
            <a:endParaRPr kumimoji="0" lang="en-GB" sz="1000" b="1" i="0" u="none" strike="noStrike" cap="none" normalizeH="0" baseline="0">
              <a:ln>
                <a:noFill/>
              </a:ln>
              <a:solidFill>
                <a:schemeClr val="accent1"/>
              </a:solidFill>
              <a:effectLst/>
              <a:latin typeface="Arial" charset="0"/>
            </a:endParaRPr>
          </a:p>
        </p:txBody>
      </p:sp>
      <p:sp>
        <p:nvSpPr>
          <p:cNvPr id="46" name="Rectangle 45"/>
          <p:cNvSpPr/>
          <p:nvPr userDrawn="1"/>
        </p:nvSpPr>
        <p:spPr bwMode="auto">
          <a:xfrm rot="10800000" flipH="1" flipV="1">
            <a:off x="461339" y="3254589"/>
            <a:ext cx="4039224" cy="1117385"/>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accent1"/>
                </a:solidFill>
                <a:effectLst/>
                <a:latin typeface="Arial" charset="0"/>
              </a:rPr>
              <a:t>Project</a:t>
            </a:r>
            <a:r>
              <a:rPr kumimoji="0" lang="en-GB" sz="1000" b="1" i="0" u="none" strike="noStrike" cap="none" normalizeH="0">
                <a:ln>
                  <a:noFill/>
                </a:ln>
                <a:solidFill>
                  <a:schemeClr val="accent1"/>
                </a:solidFill>
                <a:effectLst/>
                <a:latin typeface="Arial" charset="0"/>
              </a:rPr>
              <a:t> Status</a:t>
            </a:r>
            <a:endParaRPr kumimoji="0" lang="en-GB" sz="1000" b="1" i="0" u="none" strike="noStrike" cap="none" normalizeH="0" baseline="0">
              <a:ln>
                <a:noFill/>
              </a:ln>
              <a:solidFill>
                <a:schemeClr val="accent1"/>
              </a:solidFill>
              <a:effectLst/>
              <a:latin typeface="Arial" charset="0"/>
            </a:endParaRPr>
          </a:p>
        </p:txBody>
      </p:sp>
      <p:sp>
        <p:nvSpPr>
          <p:cNvPr id="47" name="Rectangle 46"/>
          <p:cNvSpPr/>
          <p:nvPr userDrawn="1"/>
        </p:nvSpPr>
        <p:spPr bwMode="auto">
          <a:xfrm rot="10800000" flipH="1" flipV="1">
            <a:off x="468313" y="1239838"/>
            <a:ext cx="4023955" cy="823610"/>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000" b="1">
                <a:solidFill>
                  <a:schemeClr val="accent1"/>
                </a:solidFill>
              </a:rPr>
              <a:t>User Story</a:t>
            </a:r>
            <a:endParaRPr kumimoji="0" lang="en-GB" sz="1000" b="1" i="0" u="none" strike="noStrike" cap="none" normalizeH="0" baseline="0">
              <a:ln>
                <a:noFill/>
              </a:ln>
              <a:solidFill>
                <a:schemeClr val="accent1"/>
              </a:solidFill>
              <a:effectLst/>
              <a:latin typeface="Arial" charset="0"/>
            </a:endParaRPr>
          </a:p>
        </p:txBody>
      </p:sp>
      <p:sp>
        <p:nvSpPr>
          <p:cNvPr id="48" name="Rectangle 47"/>
          <p:cNvSpPr/>
          <p:nvPr userDrawn="1"/>
        </p:nvSpPr>
        <p:spPr bwMode="auto">
          <a:xfrm rot="10800000" flipH="1" flipV="1">
            <a:off x="4572000" y="1760092"/>
            <a:ext cx="2261254" cy="1413778"/>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000" b="1">
                <a:solidFill>
                  <a:schemeClr val="accent1"/>
                </a:solidFill>
              </a:rPr>
              <a:t>Deliverable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000" b="0" i="0" u="none" strike="noStrike" cap="none" normalizeH="0" baseline="0">
              <a:ln>
                <a:noFill/>
              </a:ln>
              <a:solidFill>
                <a:schemeClr val="tx1"/>
              </a:solidFill>
              <a:effectLst/>
            </a:endParaRPr>
          </a:p>
        </p:txBody>
      </p:sp>
      <p:sp>
        <p:nvSpPr>
          <p:cNvPr id="49" name="Rectangle 48"/>
          <p:cNvSpPr/>
          <p:nvPr userDrawn="1"/>
        </p:nvSpPr>
        <p:spPr bwMode="auto">
          <a:xfrm rot="10800000" flipH="1" flipV="1">
            <a:off x="461338" y="2126158"/>
            <a:ext cx="4039225" cy="1047711"/>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a:ln>
                  <a:noFill/>
                </a:ln>
                <a:solidFill>
                  <a:schemeClr val="accent1"/>
                </a:solidFill>
                <a:effectLst/>
                <a:latin typeface="Arial" charset="0"/>
              </a:rPr>
              <a:t>Project</a:t>
            </a:r>
            <a:r>
              <a:rPr kumimoji="0" lang="en-GB" sz="1000" b="1" i="0" u="none" strike="noStrike" cap="none" normalizeH="0">
                <a:ln>
                  <a:noFill/>
                </a:ln>
                <a:solidFill>
                  <a:schemeClr val="accent1"/>
                </a:solidFill>
                <a:effectLst/>
                <a:latin typeface="Arial" charset="0"/>
              </a:rPr>
              <a:t> Description</a:t>
            </a:r>
            <a:endParaRPr kumimoji="0" lang="en-GB" sz="1000" b="1" i="0" u="none" strike="noStrike" cap="none" normalizeH="0" baseline="0">
              <a:ln>
                <a:noFill/>
              </a:ln>
              <a:solidFill>
                <a:schemeClr val="accent1"/>
              </a:solidFill>
              <a:effectLst/>
              <a:latin typeface="Arial" charset="0"/>
            </a:endParaRPr>
          </a:p>
        </p:txBody>
      </p:sp>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20" name="Text Placeholder 16"/>
          <p:cNvSpPr>
            <a:spLocks noGrp="1"/>
          </p:cNvSpPr>
          <p:nvPr>
            <p:ph type="body" sz="quarter" idx="14"/>
          </p:nvPr>
        </p:nvSpPr>
        <p:spPr>
          <a:xfrm>
            <a:off x="468312" y="1491630"/>
            <a:ext cx="4023955" cy="571819"/>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21" name="Text Placeholder 16"/>
          <p:cNvSpPr>
            <a:spLocks noGrp="1"/>
          </p:cNvSpPr>
          <p:nvPr>
            <p:ph type="body" sz="quarter" idx="15"/>
          </p:nvPr>
        </p:nvSpPr>
        <p:spPr>
          <a:xfrm>
            <a:off x="468313" y="2392628"/>
            <a:ext cx="4023954" cy="781243"/>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23" name="Text Placeholder 16"/>
          <p:cNvSpPr>
            <a:spLocks noGrp="1"/>
          </p:cNvSpPr>
          <p:nvPr>
            <p:ph type="body" sz="quarter" idx="17"/>
          </p:nvPr>
        </p:nvSpPr>
        <p:spPr>
          <a:xfrm>
            <a:off x="4580301" y="1491630"/>
            <a:ext cx="2453660" cy="187744"/>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p:txBody>
      </p:sp>
      <p:sp>
        <p:nvSpPr>
          <p:cNvPr id="24" name="Text Placeholder 16"/>
          <p:cNvSpPr>
            <a:spLocks noGrp="1"/>
          </p:cNvSpPr>
          <p:nvPr>
            <p:ph type="body" sz="quarter" idx="18"/>
          </p:nvPr>
        </p:nvSpPr>
        <p:spPr>
          <a:xfrm>
            <a:off x="4572001" y="2011883"/>
            <a:ext cx="2261254" cy="1313737"/>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25" name="Text Placeholder 16"/>
          <p:cNvSpPr>
            <a:spLocks noGrp="1"/>
          </p:cNvSpPr>
          <p:nvPr>
            <p:ph type="body" sz="quarter" idx="19"/>
          </p:nvPr>
        </p:nvSpPr>
        <p:spPr>
          <a:xfrm>
            <a:off x="6894570" y="1491629"/>
            <a:ext cx="1785934" cy="1682241"/>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34" name="Text Placeholder 16"/>
          <p:cNvSpPr>
            <a:spLocks noGrp="1"/>
          </p:cNvSpPr>
          <p:nvPr>
            <p:ph type="body" sz="quarter" idx="20"/>
          </p:nvPr>
        </p:nvSpPr>
        <p:spPr>
          <a:xfrm>
            <a:off x="468313" y="3514132"/>
            <a:ext cx="4023954" cy="877441"/>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35" name="Text Placeholder 16"/>
          <p:cNvSpPr>
            <a:spLocks noGrp="1"/>
          </p:cNvSpPr>
          <p:nvPr>
            <p:ph type="body" sz="quarter" idx="21"/>
          </p:nvPr>
        </p:nvSpPr>
        <p:spPr>
          <a:xfrm>
            <a:off x="4580300" y="3514132"/>
            <a:ext cx="4100203" cy="865093"/>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26" name="Picture Placeholder 6"/>
          <p:cNvSpPr>
            <a:spLocks noGrp="1"/>
          </p:cNvSpPr>
          <p:nvPr>
            <p:ph type="pic" sz="quarter" idx="22"/>
          </p:nvPr>
        </p:nvSpPr>
        <p:spPr>
          <a:xfrm>
            <a:off x="6894570" y="268288"/>
            <a:ext cx="1785880" cy="682625"/>
          </a:xfrm>
          <a:prstGeom prst="rect">
            <a:avLst/>
          </a:prstGeom>
          <a:ln w="19050">
            <a:solidFill>
              <a:schemeClr val="accent1"/>
            </a:solidFill>
          </a:ln>
        </p:spPr>
        <p:txBody>
          <a:bodyPr anchor="ctr"/>
          <a:lstStyle>
            <a:lvl1pPr marL="0" indent="0" algn="ctr">
              <a:buNone/>
              <a:defRPr sz="1400"/>
            </a:lvl1pPr>
          </a:lstStyle>
          <a:p>
            <a:endParaRPr lang="en-US"/>
          </a:p>
        </p:txBody>
      </p:sp>
    </p:spTree>
    <p:extLst>
      <p:ext uri="{BB962C8B-B14F-4D97-AF65-F5344CB8AC3E}">
        <p14:creationId xmlns:p14="http://schemas.microsoft.com/office/powerpoint/2010/main" val="144869603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A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5327649"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6" y="700088"/>
            <a:ext cx="5327648"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5327649"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0"/>
            <a:ext cx="3059111" cy="5143499"/>
          </a:xfrm>
          <a:prstGeom prst="rect">
            <a:avLst/>
          </a:prstGeom>
        </p:spPr>
        <p:txBody>
          <a:bodyPr lIns="0" tIns="0" rIns="0" bIns="0"/>
          <a:lstStyle>
            <a:lvl1pPr>
              <a:buNone/>
              <a:defRPr/>
            </a:lvl1pPr>
          </a:lstStyle>
          <a:p>
            <a:r>
              <a:rPr lang="en-GB"/>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1940987587"/>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3833">
          <p15:clr>
            <a:srgbClr val="FBAE40"/>
          </p15:clr>
        </p15:guide>
        <p15:guide id="10" pos="365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3959223"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6" y="700088"/>
            <a:ext cx="3959224"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0"/>
            <a:ext cx="4427536" cy="5143499"/>
          </a:xfrm>
          <a:prstGeom prst="rect">
            <a:avLst/>
          </a:prstGeom>
        </p:spPr>
        <p:txBody>
          <a:bodyPr lIns="0" tIns="0" rIns="0" bIns="0"/>
          <a:lstStyle>
            <a:lvl1pPr>
              <a:buNone/>
              <a:defRPr/>
            </a:lvl1pPr>
          </a:lstStyle>
          <a:p>
            <a:r>
              <a:rPr lang="en-GB"/>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16836409"/>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2789">
          <p15:clr>
            <a:srgbClr val="FBAE40"/>
          </p15:clr>
        </p15:guide>
        <p15:guide id="10" pos="29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2">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0" y="0"/>
            <a:ext cx="9144000" cy="3148013"/>
          </a:xfrm>
          <a:prstGeom prst="rect">
            <a:avLst/>
          </a:prstGeom>
        </p:spPr>
        <p:txBody>
          <a:bodyPr lIns="108000" tIns="108000" rIns="108000" bIns="108000"/>
          <a:lstStyle>
            <a:lvl1pPr>
              <a:buNone/>
              <a:defRPr/>
            </a:lvl1pPr>
          </a:lstStyle>
          <a:p>
            <a:r>
              <a:rPr lang="en-GB" noProof="0"/>
              <a:t>Click on symbol to add picture</a:t>
            </a:r>
          </a:p>
        </p:txBody>
      </p:sp>
      <p:sp>
        <p:nvSpPr>
          <p:cNvPr id="14" name="Title 1"/>
          <p:cNvSpPr>
            <a:spLocks noGrp="1"/>
          </p:cNvSpPr>
          <p:nvPr>
            <p:ph type="ctrTitle" hasCustomPrompt="1"/>
          </p:nvPr>
        </p:nvSpPr>
        <p:spPr>
          <a:xfrm>
            <a:off x="468313" y="3471864"/>
            <a:ext cx="8208000"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title</a:t>
            </a:r>
          </a:p>
        </p:txBody>
      </p:sp>
      <p:sp>
        <p:nvSpPr>
          <p:cNvPr id="15" name="Subtitle 2"/>
          <p:cNvSpPr>
            <a:spLocks noGrp="1"/>
          </p:cNvSpPr>
          <p:nvPr>
            <p:ph type="subTitle" idx="1" hasCustomPrompt="1"/>
          </p:nvPr>
        </p:nvSpPr>
        <p:spPr>
          <a:xfrm>
            <a:off x="468313" y="3903664"/>
            <a:ext cx="8208000" cy="215900"/>
          </a:xfrm>
          <a:prstGeom prst="rect">
            <a:avLst/>
          </a:prstGeom>
        </p:spPr>
        <p:txBody>
          <a:bodyPr lIns="0" tIns="0" rIns="0" bIns="0" anchor="ctr" anchorCtr="0"/>
          <a:lstStyle>
            <a:lvl1pPr marL="0" indent="0" algn="l">
              <a:buNone/>
              <a:defRPr sz="180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subtitle</a:t>
            </a:r>
          </a:p>
        </p:txBody>
      </p:sp>
      <p:sp>
        <p:nvSpPr>
          <p:cNvPr id="8" name="Textplatzhalter 7"/>
          <p:cNvSpPr>
            <a:spLocks noGrp="1"/>
          </p:cNvSpPr>
          <p:nvPr>
            <p:ph type="body" sz="quarter" idx="12" hasCustomPrompt="1"/>
          </p:nvPr>
        </p:nvSpPr>
        <p:spPr>
          <a:xfrm>
            <a:off x="468313" y="4239000"/>
            <a:ext cx="8208000" cy="204413"/>
          </a:xfrm>
          <a:prstGeom prst="rect">
            <a:avLst/>
          </a:prstGeom>
        </p:spPr>
        <p:txBody>
          <a:bodyPr lIns="0" tIns="0" rIns="0" bIns="0" anchor="ctr" anchorCtr="0"/>
          <a:lstStyle>
            <a:lvl1pPr>
              <a:buNone/>
              <a:defRPr sz="1800" baseline="0"/>
            </a:lvl1pPr>
          </a:lstStyle>
          <a:p>
            <a:pPr lvl="0"/>
            <a:r>
              <a:rPr lang="en-GB" noProof="0"/>
              <a:t>Click to add text</a:t>
            </a:r>
          </a:p>
        </p:txBody>
      </p:sp>
    </p:spTree>
    <p:extLst>
      <p:ext uri="{BB962C8B-B14F-4D97-AF65-F5344CB8AC3E}">
        <p14:creationId xmlns:p14="http://schemas.microsoft.com/office/powerpoint/2010/main" val="6010605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ck">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2271606336"/>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2" orient="horz" pos="169">
          <p15:clr>
            <a:srgbClr val="FBAE40"/>
          </p15:clr>
        </p15:guide>
        <p15:guide id="3" pos="295">
          <p15:clr>
            <a:srgbClr val="FBAE40"/>
          </p15:clr>
        </p15:guide>
        <p15:guide id="4" pos="5465">
          <p15:clr>
            <a:srgbClr val="FBAE40"/>
          </p15:clr>
        </p15:guide>
        <p15:guide id="5" orient="horz" pos="1620">
          <p15:clr>
            <a:srgbClr val="FBAE40"/>
          </p15:clr>
        </p15:guide>
        <p15:guide id="6" orient="horz" pos="373">
          <p15:clr>
            <a:srgbClr val="FBAE40"/>
          </p15:clr>
        </p15:guide>
        <p15:guide id="7" orient="horz" pos="441">
          <p15:clr>
            <a:srgbClr val="FBAE40"/>
          </p15:clr>
        </p15:guide>
        <p15:guide id="8" orient="horz" pos="57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131843976"/>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ng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39837"/>
            <a:ext cx="820737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3793692280"/>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ri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8206600"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8206599" cy="886085"/>
          </a:xfrm>
          <a:prstGeom prst="rect">
            <a:avLst/>
          </a:prstGeom>
        </p:spPr>
        <p:txBody>
          <a:bodyPr lIns="0" tIns="0" rIns="0" bIns="0"/>
          <a:lstStyle>
            <a:lvl1pPr marL="180000" indent="-180000">
              <a:buFont typeface="Wingdings" panose="05000000000000000000" pitchFamily="2" charset="2"/>
              <a:buChar char="§"/>
              <a:defRPr sz="1800" baseline="0"/>
            </a:lvl1pPr>
            <a:lvl5pPr>
              <a:defRPr sz="1200"/>
            </a:lvl5pPr>
            <a:lvl6pPr marL="1714500" indent="0">
              <a:buNone/>
              <a:defRPr/>
            </a:lvl6pPr>
          </a:lstStyle>
          <a:p>
            <a:pPr lvl="0"/>
            <a:r>
              <a:rPr lang="en-GB" noProof="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2367887"/>
            <a:ext cx="3959225" cy="2004088"/>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7pPr marL="2057400" indent="0">
              <a:buNone/>
              <a:defRPr/>
            </a:lvl7pPr>
          </a:lstStyle>
          <a:p>
            <a:pPr lvl="0"/>
            <a:r>
              <a:rPr lang="en-GB" noProof="0"/>
              <a:t>Click to add content</a:t>
            </a:r>
          </a:p>
        </p:txBody>
      </p:sp>
      <p:sp>
        <p:nvSpPr>
          <p:cNvPr id="3" name="Content Placeholder 2">
            <a:extLst>
              <a:ext uri="{FF2B5EF4-FFF2-40B4-BE49-F238E27FC236}">
                <a16:creationId xmlns:a16="http://schemas.microsoft.com/office/drawing/2014/main" id="{4F1C04D7-6A3B-2BDE-2BEB-7CE57089D75F}"/>
              </a:ext>
            </a:extLst>
          </p:cNvPr>
          <p:cNvSpPr>
            <a:spLocks noGrp="1"/>
          </p:cNvSpPr>
          <p:nvPr>
            <p:ph idx="12" hasCustomPrompt="1"/>
          </p:nvPr>
        </p:nvSpPr>
        <p:spPr>
          <a:xfrm>
            <a:off x="468315" y="2367887"/>
            <a:ext cx="3959225" cy="2004088"/>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6pPr marL="1714500" indent="0">
              <a:buNone/>
              <a:defRPr/>
            </a:lvl6pPr>
          </a:lstStyle>
          <a:p>
            <a:pPr lvl="0"/>
            <a:r>
              <a:rPr lang="en-GB" noProof="0"/>
              <a:t>Click to add content</a:t>
            </a:r>
          </a:p>
        </p:txBody>
      </p:sp>
    </p:spTree>
    <p:extLst>
      <p:ext uri="{BB962C8B-B14F-4D97-AF65-F5344CB8AC3E}">
        <p14:creationId xmlns:p14="http://schemas.microsoft.com/office/powerpoint/2010/main" val="70652662"/>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line, Subline and Conten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39837"/>
            <a:ext cx="820737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3262391482"/>
      </p:ext>
    </p:extLst>
  </p:cSld>
  <p:clrMapOvr>
    <a:masterClrMapping/>
  </p:clrMapOvr>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line, Subline, Content and Pictur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8206600"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1239839"/>
            <a:ext cx="3958450" cy="3132136"/>
          </a:xfrm>
          <a:prstGeom prst="rect">
            <a:avLst/>
          </a:prstGeom>
        </p:spPr>
        <p:txBody>
          <a:bodyPr lIns="0" tIns="0" rIns="0" bIns="0"/>
          <a:lstStyle>
            <a:lvl1pPr>
              <a:buNone/>
              <a:defRPr/>
            </a:lvl1pPr>
          </a:lstStyle>
          <a:p>
            <a:r>
              <a:rPr lang="en-GB"/>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243264241"/>
      </p:ext>
    </p:extLst>
  </p:cSld>
  <p:clrMapOvr>
    <a:masterClrMapping/>
  </p:clrMapOvr>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Locke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539ED-931C-3E38-488F-FF9BD2644C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1" name="Title 1"/>
          <p:cNvSpPr>
            <a:spLocks noGrp="1"/>
          </p:cNvSpPr>
          <p:nvPr>
            <p:ph type="ctrTitle" hasCustomPrompt="1"/>
          </p:nvPr>
        </p:nvSpPr>
        <p:spPr>
          <a:xfrm>
            <a:off x="468313" y="3471863"/>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title</a:t>
            </a:r>
          </a:p>
        </p:txBody>
      </p:sp>
      <p:sp>
        <p:nvSpPr>
          <p:cNvPr id="14" name="Subtitle 2"/>
          <p:cNvSpPr>
            <a:spLocks noGrp="1"/>
          </p:cNvSpPr>
          <p:nvPr>
            <p:ph type="subTitle" idx="1" hasCustomPrompt="1"/>
          </p:nvPr>
        </p:nvSpPr>
        <p:spPr>
          <a:xfrm>
            <a:off x="468314" y="3903664"/>
            <a:ext cx="8207374" cy="216000"/>
          </a:xfrm>
          <a:prstGeom prst="rect">
            <a:avLst/>
          </a:prstGeom>
        </p:spPr>
        <p:txBody>
          <a:bodyPr lIns="0" tIns="0" rIns="0" bIns="0" anchor="ctr" anchorCtr="0"/>
          <a:lstStyle>
            <a:lvl1pPr marL="0" indent="0" algn="l">
              <a:buNone/>
              <a:defRPr sz="180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subtitle</a:t>
            </a:r>
          </a:p>
        </p:txBody>
      </p:sp>
      <p:sp>
        <p:nvSpPr>
          <p:cNvPr id="15" name="Textplatzhalter 7"/>
          <p:cNvSpPr>
            <a:spLocks noGrp="1"/>
          </p:cNvSpPr>
          <p:nvPr>
            <p:ph type="body" sz="quarter" idx="12" hasCustomPrompt="1"/>
          </p:nvPr>
        </p:nvSpPr>
        <p:spPr>
          <a:xfrm>
            <a:off x="468314" y="4227513"/>
            <a:ext cx="8207374" cy="215999"/>
          </a:xfrm>
          <a:prstGeom prst="rect">
            <a:avLst/>
          </a:prstGeom>
        </p:spPr>
        <p:txBody>
          <a:bodyPr lIns="0" tIns="0" rIns="0" bIns="0" anchor="ctr" anchorCtr="0"/>
          <a:lstStyle>
            <a:lvl1pPr>
              <a:buNone/>
              <a:defRPr sz="1800" baseline="0"/>
            </a:lvl1pPr>
          </a:lstStyle>
          <a:p>
            <a:pPr lvl="0"/>
            <a:r>
              <a:rPr lang="en-GB" noProof="0"/>
              <a:t>Click to add text</a:t>
            </a:r>
          </a:p>
        </p:txBody>
      </p:sp>
      <p:pic>
        <p:nvPicPr>
          <p:cNvPr id="3" name="Picture 2">
            <a:extLst>
              <a:ext uri="{FF2B5EF4-FFF2-40B4-BE49-F238E27FC236}">
                <a16:creationId xmlns:a16="http://schemas.microsoft.com/office/drawing/2014/main" id="{F8A308CC-362D-063A-CE1E-97046F32B0D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55" y="0"/>
            <a:ext cx="9130290" cy="3171825"/>
          </a:xfrm>
          <a:prstGeom prst="rect">
            <a:avLst/>
          </a:prstGeom>
        </p:spPr>
      </p:pic>
    </p:spTree>
    <p:extLst>
      <p:ext uri="{BB962C8B-B14F-4D97-AF65-F5344CB8AC3E}">
        <p14:creationId xmlns:p14="http://schemas.microsoft.com/office/powerpoint/2010/main" val="4137252181"/>
      </p:ext>
    </p:extLst>
  </p:cSld>
  <p:clrMapOvr>
    <a:masterClrMapping/>
  </p:clrMapOvr>
  <p:transition>
    <p:fade/>
  </p:transition>
  <p:hf hdr="0" ftr="0" dt="0"/>
  <p:extLst>
    <p:ext uri="{DCECCB84-F9BA-43D5-87BE-67443E8EF086}">
      <p15:sldGuideLst xmlns:p15="http://schemas.microsoft.com/office/powerpoint/2012/main">
        <p15:guide id="1" orient="horz" pos="2187">
          <p15:clr>
            <a:srgbClr val="FBAE40"/>
          </p15:clr>
        </p15:guide>
        <p15:guide id="2" orient="horz" pos="2391">
          <p15:clr>
            <a:srgbClr val="FBAE40"/>
          </p15:clr>
        </p15:guide>
        <p15:guide id="3" orient="horz" pos="2459">
          <p15:clr>
            <a:srgbClr val="FBAE40"/>
          </p15:clr>
        </p15:guide>
        <p15:guide id="4" orient="horz" pos="2595">
          <p15:clr>
            <a:srgbClr val="FBAE40"/>
          </p15:clr>
        </p15:guide>
        <p15:guide id="5" orient="horz" pos="2663">
          <p15:clr>
            <a:srgbClr val="FBAE40"/>
          </p15:clr>
        </p15:guide>
        <p15:guide id="6" orient="horz" pos="2799">
          <p15:clr>
            <a:srgbClr val="FBAE40"/>
          </p15:clr>
        </p15:guide>
        <p15:guide id="7" pos="295">
          <p15:clr>
            <a:srgbClr val="FBAE40"/>
          </p15:clr>
        </p15:guide>
        <p15:guide id="8" pos="546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91BFE-771F-290D-E53F-0FC341ECEE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Picture Placeholder 4"/>
          <p:cNvSpPr>
            <a:spLocks noGrp="1"/>
          </p:cNvSpPr>
          <p:nvPr>
            <p:ph type="pic" sz="quarter" idx="13" hasCustomPrompt="1"/>
          </p:nvPr>
        </p:nvSpPr>
        <p:spPr>
          <a:xfrm>
            <a:off x="0" y="0"/>
            <a:ext cx="9144000" cy="3148013"/>
          </a:xfrm>
          <a:prstGeom prst="rect">
            <a:avLst/>
          </a:prstGeom>
        </p:spPr>
        <p:txBody>
          <a:bodyPr lIns="108000" tIns="108000" rIns="108000" bIns="108000"/>
          <a:lstStyle>
            <a:lvl1pPr>
              <a:buNone/>
              <a:defRPr/>
            </a:lvl1pPr>
          </a:lstStyle>
          <a:p>
            <a:r>
              <a:rPr lang="en-GB" noProof="0"/>
              <a:t>Click on symbol to add picture</a:t>
            </a:r>
          </a:p>
        </p:txBody>
      </p:sp>
      <p:sp>
        <p:nvSpPr>
          <p:cNvPr id="14" name="Title 1"/>
          <p:cNvSpPr>
            <a:spLocks noGrp="1"/>
          </p:cNvSpPr>
          <p:nvPr>
            <p:ph type="ctrTitle" hasCustomPrompt="1"/>
          </p:nvPr>
        </p:nvSpPr>
        <p:spPr>
          <a:xfrm>
            <a:off x="468314" y="3471863"/>
            <a:ext cx="8207374" cy="323849"/>
          </a:xfrm>
          <a:prstGeom prst="rect">
            <a:avLst/>
          </a:prstGeom>
        </p:spPr>
        <p:txBody>
          <a:bodyPr lIns="0" tIns="0" rIns="0" bIns="0" anchor="ctr" anchorCtr="0"/>
          <a:lstStyle>
            <a:lvl1pPr algn="l">
              <a:defRPr sz="3000" baseline="0">
                <a:solidFill>
                  <a:srgbClr val="003C28"/>
                </a:solidFill>
              </a:defRPr>
            </a:lvl1pPr>
          </a:lstStyle>
          <a:p>
            <a:r>
              <a:rPr lang="en-GB" noProof="0"/>
              <a:t>Click to add title</a:t>
            </a:r>
          </a:p>
        </p:txBody>
      </p:sp>
      <p:sp>
        <p:nvSpPr>
          <p:cNvPr id="15" name="Subtitle 2"/>
          <p:cNvSpPr>
            <a:spLocks noGrp="1"/>
          </p:cNvSpPr>
          <p:nvPr>
            <p:ph type="subTitle" idx="1" hasCustomPrompt="1"/>
          </p:nvPr>
        </p:nvSpPr>
        <p:spPr>
          <a:xfrm>
            <a:off x="468313" y="3903664"/>
            <a:ext cx="8207373" cy="215899"/>
          </a:xfrm>
          <a:prstGeom prst="rect">
            <a:avLst/>
          </a:prstGeom>
        </p:spPr>
        <p:txBody>
          <a:bodyPr lIns="0" tIns="0" rIns="0" bIns="0" anchor="ctr" anchorCtr="0"/>
          <a:lstStyle>
            <a:lvl1pPr marL="0" indent="0" algn="l">
              <a:buNone/>
              <a:defRPr sz="180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subtitle</a:t>
            </a:r>
          </a:p>
        </p:txBody>
      </p:sp>
      <p:sp>
        <p:nvSpPr>
          <p:cNvPr id="8" name="Textplatzhalter 7"/>
          <p:cNvSpPr>
            <a:spLocks noGrp="1"/>
          </p:cNvSpPr>
          <p:nvPr>
            <p:ph type="body" sz="quarter" idx="12" hasCustomPrompt="1"/>
          </p:nvPr>
        </p:nvSpPr>
        <p:spPr>
          <a:xfrm>
            <a:off x="468313" y="4227516"/>
            <a:ext cx="8207375" cy="215898"/>
          </a:xfrm>
          <a:prstGeom prst="rect">
            <a:avLst/>
          </a:prstGeom>
        </p:spPr>
        <p:txBody>
          <a:bodyPr lIns="0" tIns="0" rIns="0" bIns="0" anchor="ctr" anchorCtr="0"/>
          <a:lstStyle>
            <a:lvl1pPr>
              <a:buNone/>
              <a:defRPr sz="1800" baseline="0"/>
            </a:lvl1pPr>
          </a:lstStyle>
          <a:p>
            <a:pPr lvl="0"/>
            <a:r>
              <a:rPr lang="en-GB" noProof="0"/>
              <a:t>Click to add text</a:t>
            </a:r>
          </a:p>
        </p:txBody>
      </p:sp>
    </p:spTree>
    <p:extLst>
      <p:ext uri="{BB962C8B-B14F-4D97-AF65-F5344CB8AC3E}">
        <p14:creationId xmlns:p14="http://schemas.microsoft.com/office/powerpoint/2010/main" val="4126082494"/>
      </p:ext>
    </p:extLst>
  </p:cSld>
  <p:clrMapOvr>
    <a:masterClrMapping/>
  </p:clrMapOvr>
  <p:transition>
    <p:fade/>
  </p:transition>
  <p:hf hdr="0" ftr="0" dt="0"/>
  <p:extLst>
    <p:ext uri="{DCECCB84-F9BA-43D5-87BE-67443E8EF086}">
      <p15:sldGuideLst xmlns:p15="http://schemas.microsoft.com/office/powerpoint/2012/main">
        <p15:guide id="1" orient="horz" pos="2187">
          <p15:clr>
            <a:srgbClr val="FBAE40"/>
          </p15:clr>
        </p15:guide>
        <p15:guide id="2" orient="horz" pos="2391">
          <p15:clr>
            <a:srgbClr val="FBAE40"/>
          </p15:clr>
        </p15:guide>
        <p15:guide id="3" orient="horz" pos="2459">
          <p15:clr>
            <a:srgbClr val="FBAE40"/>
          </p15:clr>
        </p15:guide>
        <p15:guide id="4" orient="horz" pos="2595">
          <p15:clr>
            <a:srgbClr val="FBAE40"/>
          </p15:clr>
        </p15:guide>
        <p15:guide id="5" orient="horz" pos="2663">
          <p15:clr>
            <a:srgbClr val="FBAE40"/>
          </p15:clr>
        </p15:guide>
        <p15:guide id="6" orient="horz" pos="2799">
          <p15:clr>
            <a:srgbClr val="FBAE40"/>
          </p15:clr>
        </p15:guide>
        <p15:guide id="7" orient="horz" pos="1983">
          <p15:clr>
            <a:srgbClr val="FBAE40"/>
          </p15:clr>
        </p15:guide>
        <p15:guide id="8" pos="295">
          <p15:clr>
            <a:srgbClr val="FBAE40"/>
          </p15:clr>
        </p15:guide>
        <p15:guide id="9" pos="546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2393013917"/>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4" name="Picture Placeholder 3">
            <a:extLst>
              <a:ext uri="{FF2B5EF4-FFF2-40B4-BE49-F238E27FC236}">
                <a16:creationId xmlns:a16="http://schemas.microsoft.com/office/drawing/2014/main" id="{8EA10E34-316C-197F-54BF-A8B43E222BEE}"/>
              </a:ext>
            </a:extLst>
          </p:cNvPr>
          <p:cNvSpPr>
            <a:spLocks noGrp="1"/>
          </p:cNvSpPr>
          <p:nvPr>
            <p:ph type="pic" sz="quarter" idx="10"/>
          </p:nvPr>
        </p:nvSpPr>
        <p:spPr>
          <a:xfrm>
            <a:off x="0" y="0"/>
            <a:ext cx="9144000" cy="5143500"/>
          </a:xfrm>
          <a:prstGeom prst="rect">
            <a:avLst/>
          </a:prstGeom>
        </p:spPr>
        <p:txBody>
          <a:bodyPr/>
          <a:lstStyle/>
          <a:p>
            <a:endParaRPr lang="en-GB"/>
          </a:p>
        </p:txBody>
      </p:sp>
    </p:spTree>
    <p:extLst>
      <p:ext uri="{BB962C8B-B14F-4D97-AF65-F5344CB8AC3E}">
        <p14:creationId xmlns:p14="http://schemas.microsoft.com/office/powerpoint/2010/main" val="1168754034"/>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74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ck">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1926712648"/>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2" orient="horz" pos="169">
          <p15:clr>
            <a:srgbClr val="FBAE40"/>
          </p15:clr>
        </p15:guide>
        <p15:guide id="3" pos="295">
          <p15:clr>
            <a:srgbClr val="FBAE40"/>
          </p15:clr>
        </p15:guide>
        <p15:guide id="4" pos="5465">
          <p15:clr>
            <a:srgbClr val="FBAE40"/>
          </p15:clr>
        </p15:guide>
        <p15:guide id="5" orient="horz" pos="1620">
          <p15:clr>
            <a:srgbClr val="FBAE40"/>
          </p15:clr>
        </p15:guide>
        <p15:guide id="6" orient="horz" pos="373">
          <p15:clr>
            <a:srgbClr val="FBAE40"/>
          </p15:clr>
        </p15:guide>
        <p15:guide id="7" orient="horz" pos="441">
          <p15:clr>
            <a:srgbClr val="FBAE40"/>
          </p15:clr>
        </p15:guide>
        <p15:guide id="8" orient="horz" pos="57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39837"/>
            <a:ext cx="820737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4074607555"/>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3959223"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6" y="700088"/>
            <a:ext cx="3959224"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0"/>
            <a:ext cx="4427536" cy="5143499"/>
          </a:xfrm>
          <a:prstGeom prst="rect">
            <a:avLst/>
          </a:prstGeom>
        </p:spPr>
        <p:txBody>
          <a:bodyPr lIns="0" tIns="0" rIns="0" bIns="0"/>
          <a:lstStyle>
            <a:lvl1pPr>
              <a:buNone/>
              <a:defRPr/>
            </a:lvl1pPr>
          </a:lstStyle>
          <a:p>
            <a:r>
              <a:rPr lang="en-GB"/>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2329912275"/>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2789">
          <p15:clr>
            <a:srgbClr val="FBAE40"/>
          </p15:clr>
        </p15:guide>
        <p15:guide id="10" pos="297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Overlaped">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3959223"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6" y="700088"/>
            <a:ext cx="3959224"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3352800" y="0"/>
            <a:ext cx="5791200" cy="5143499"/>
          </a:xfrm>
          <a:prstGeom prst="rect">
            <a:avLst/>
          </a:prstGeom>
        </p:spPr>
        <p:txBody>
          <a:bodyPr lIns="0" tIns="0" rIns="0" bIns="0"/>
          <a:lstStyle>
            <a:lvl1pPr>
              <a:buNone/>
              <a:defRPr/>
            </a:lvl1pPr>
          </a:lstStyle>
          <a:p>
            <a:r>
              <a:rPr lang="en-GB"/>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4115112509"/>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2789">
          <p15:clr>
            <a:srgbClr val="FBAE40"/>
          </p15:clr>
        </p15:guide>
        <p15:guide id="10" pos="297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uble 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3959223"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6" y="700088"/>
            <a:ext cx="3959224"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1"/>
            <a:ext cx="4427536" cy="2430779"/>
          </a:xfrm>
          <a:prstGeom prst="rect">
            <a:avLst/>
          </a:prstGeom>
        </p:spPr>
        <p:txBody>
          <a:bodyPr lIns="0" tIns="0" rIns="0" bIns="0"/>
          <a:lstStyle>
            <a:lvl1pPr>
              <a:buNone/>
              <a:defRPr/>
            </a:lvl1pPr>
          </a:lstStyle>
          <a:p>
            <a:r>
              <a:rPr lang="en-GB"/>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5" name="Picture Placeholder 2">
            <a:extLst>
              <a:ext uri="{FF2B5EF4-FFF2-40B4-BE49-F238E27FC236}">
                <a16:creationId xmlns:a16="http://schemas.microsoft.com/office/drawing/2014/main" id="{C5B7246E-1A65-C080-35DB-6090597622D1}"/>
              </a:ext>
            </a:extLst>
          </p:cNvPr>
          <p:cNvSpPr>
            <a:spLocks noGrp="1"/>
          </p:cNvSpPr>
          <p:nvPr>
            <p:ph type="pic" sz="quarter" idx="12" hasCustomPrompt="1"/>
          </p:nvPr>
        </p:nvSpPr>
        <p:spPr>
          <a:xfrm>
            <a:off x="4716464" y="2712720"/>
            <a:ext cx="4427536" cy="2430779"/>
          </a:xfrm>
          <a:prstGeom prst="rect">
            <a:avLst/>
          </a:prstGeom>
        </p:spPr>
        <p:txBody>
          <a:bodyPr lIns="0" tIns="0" rIns="0" bIns="0"/>
          <a:lstStyle>
            <a:lvl1pPr>
              <a:buNone/>
              <a:defRPr/>
            </a:lvl1pPr>
          </a:lstStyle>
          <a:p>
            <a:r>
              <a:rPr lang="en-GB"/>
              <a:t>Click on symbol to add picture</a:t>
            </a:r>
          </a:p>
        </p:txBody>
      </p:sp>
    </p:spTree>
    <p:extLst>
      <p:ext uri="{BB962C8B-B14F-4D97-AF65-F5344CB8AC3E}">
        <p14:creationId xmlns:p14="http://schemas.microsoft.com/office/powerpoint/2010/main" val="803726414"/>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2789">
          <p15:clr>
            <a:srgbClr val="FBAE40"/>
          </p15:clr>
        </p15:guide>
        <p15:guide id="10" pos="297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5327649"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6" y="700088"/>
            <a:ext cx="5327648"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5327649"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0"/>
            <a:ext cx="3059111" cy="5143499"/>
          </a:xfrm>
          <a:prstGeom prst="rect">
            <a:avLst/>
          </a:prstGeom>
        </p:spPr>
        <p:txBody>
          <a:bodyPr lIns="0" tIns="0" rIns="0" bIns="0"/>
          <a:lstStyle>
            <a:lvl1pPr>
              <a:buNone/>
              <a:defRPr/>
            </a:lvl1pPr>
          </a:lstStyle>
          <a:p>
            <a:r>
              <a:rPr lang="en-GB"/>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202927412"/>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3833">
          <p15:clr>
            <a:srgbClr val="FBAE40"/>
          </p15:clr>
        </p15:guide>
        <p15:guide id="10" pos="365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Asym Doub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5327649"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6" y="700088"/>
            <a:ext cx="5327648"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5327649"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0"/>
            <a:ext cx="3059111" cy="5143499"/>
          </a:xfrm>
          <a:prstGeom prst="rect">
            <a:avLst/>
          </a:prstGeom>
        </p:spPr>
        <p:txBody>
          <a:bodyPr lIns="0" tIns="0" rIns="0" bIns="0"/>
          <a:lstStyle>
            <a:lvl1pPr>
              <a:buNone/>
              <a:defRPr/>
            </a:lvl1pPr>
          </a:lstStyle>
          <a:p>
            <a:r>
              <a:rPr lang="en-GB"/>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4" name="Picture Placeholder 2">
            <a:extLst>
              <a:ext uri="{FF2B5EF4-FFF2-40B4-BE49-F238E27FC236}">
                <a16:creationId xmlns:a16="http://schemas.microsoft.com/office/drawing/2014/main" id="{E1273F91-A0DF-2E59-41F8-C06457ED2CDB}"/>
              </a:ext>
            </a:extLst>
          </p:cNvPr>
          <p:cNvSpPr>
            <a:spLocks noGrp="1"/>
          </p:cNvSpPr>
          <p:nvPr>
            <p:ph type="pic" sz="quarter" idx="12" hasCustomPrompt="1"/>
          </p:nvPr>
        </p:nvSpPr>
        <p:spPr>
          <a:xfrm>
            <a:off x="6743700" y="1107708"/>
            <a:ext cx="2400299" cy="4035791"/>
          </a:xfrm>
          <a:prstGeom prst="rect">
            <a:avLst/>
          </a:prstGeom>
        </p:spPr>
        <p:txBody>
          <a:bodyPr lIns="0" tIns="0" rIns="0" bIns="0"/>
          <a:lstStyle>
            <a:lvl1pPr>
              <a:buNone/>
              <a:defRPr/>
            </a:lvl1pPr>
          </a:lstStyle>
          <a:p>
            <a:r>
              <a:rPr lang="en-GB"/>
              <a:t>Click on symbol to add picture</a:t>
            </a:r>
          </a:p>
        </p:txBody>
      </p:sp>
    </p:spTree>
    <p:extLst>
      <p:ext uri="{BB962C8B-B14F-4D97-AF65-F5344CB8AC3E}">
        <p14:creationId xmlns:p14="http://schemas.microsoft.com/office/powerpoint/2010/main" val="160374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9" pos="3833">
          <p15:clr>
            <a:srgbClr val="FBAE40"/>
          </p15:clr>
        </p15:guide>
        <p15:guide id="10" pos="365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oub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8206600"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395922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1239839"/>
            <a:ext cx="3959225" cy="3132136"/>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Tree>
    <p:extLst>
      <p:ext uri="{BB962C8B-B14F-4D97-AF65-F5344CB8AC3E}">
        <p14:creationId xmlns:p14="http://schemas.microsoft.com/office/powerpoint/2010/main" val="419795588"/>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i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8206600"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39838"/>
            <a:ext cx="8206599" cy="886085"/>
          </a:xfrm>
          <a:prstGeom prst="rect">
            <a:avLst/>
          </a:prstGeom>
        </p:spPr>
        <p:txBody>
          <a:bodyPr lIns="0" tIns="0" rIns="0" bIns="0"/>
          <a:lstStyle>
            <a:lvl1pPr marL="180000" indent="-180000">
              <a:buFont typeface="Wingdings" panose="05000000000000000000" pitchFamily="2" charset="2"/>
              <a:buChar char="§"/>
              <a:defRPr sz="1800" baseline="0"/>
            </a:lvl1pPr>
            <a:lvl5pPr>
              <a:defRPr sz="1200"/>
            </a:lvl5pPr>
            <a:lvl6pPr marL="1714500" indent="0">
              <a:buNone/>
              <a:defRPr/>
            </a:lvl6pPr>
          </a:lstStyle>
          <a:p>
            <a:pPr lvl="0"/>
            <a:r>
              <a:rPr lang="en-GB" noProof="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2367887"/>
            <a:ext cx="3959225" cy="2004088"/>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7pPr marL="2057400" indent="0">
              <a:buNone/>
              <a:defRPr/>
            </a:lvl7pPr>
          </a:lstStyle>
          <a:p>
            <a:pPr lvl="0"/>
            <a:r>
              <a:rPr lang="en-GB" noProof="0"/>
              <a:t>Click to add content</a:t>
            </a:r>
          </a:p>
        </p:txBody>
      </p:sp>
      <p:sp>
        <p:nvSpPr>
          <p:cNvPr id="3" name="Content Placeholder 2">
            <a:extLst>
              <a:ext uri="{FF2B5EF4-FFF2-40B4-BE49-F238E27FC236}">
                <a16:creationId xmlns:a16="http://schemas.microsoft.com/office/drawing/2014/main" id="{4F1C04D7-6A3B-2BDE-2BEB-7CE57089D75F}"/>
              </a:ext>
            </a:extLst>
          </p:cNvPr>
          <p:cNvSpPr>
            <a:spLocks noGrp="1"/>
          </p:cNvSpPr>
          <p:nvPr>
            <p:ph idx="12" hasCustomPrompt="1"/>
          </p:nvPr>
        </p:nvSpPr>
        <p:spPr>
          <a:xfrm>
            <a:off x="468315" y="2367887"/>
            <a:ext cx="3959225" cy="2004088"/>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6pPr marL="1714500" indent="0">
              <a:buNone/>
              <a:defRPr/>
            </a:lvl6pPr>
          </a:lstStyle>
          <a:p>
            <a:pPr lvl="0"/>
            <a:r>
              <a:rPr lang="en-GB" noProof="0"/>
              <a:t>Click to add content</a:t>
            </a:r>
          </a:p>
        </p:txBody>
      </p:sp>
    </p:spTree>
    <p:extLst>
      <p:ext uri="{BB962C8B-B14F-4D97-AF65-F5344CB8AC3E}">
        <p14:creationId xmlns:p14="http://schemas.microsoft.com/office/powerpoint/2010/main" val="1223098674"/>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adru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268288"/>
            <a:ext cx="8206600"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5" y="1239838"/>
            <a:ext cx="3959224" cy="886085"/>
          </a:xfrm>
          <a:prstGeom prst="rect">
            <a:avLst/>
          </a:prstGeom>
        </p:spPr>
        <p:txBody>
          <a:bodyPr lIns="0" tIns="0" rIns="0" bIns="0"/>
          <a:lstStyle>
            <a:lvl1pPr marL="180000" indent="-180000">
              <a:buFont typeface="Wingdings" panose="05000000000000000000" pitchFamily="2" charset="2"/>
              <a:buChar char="§"/>
              <a:defRPr sz="1400" baseline="0"/>
            </a:lvl1pPr>
            <a:lvl5pPr>
              <a:defRPr sz="1200"/>
            </a:lvl5pPr>
            <a:lvl6pPr marL="1714500" indent="0">
              <a:buNone/>
              <a:defRPr/>
            </a:lvl6pPr>
          </a:lstStyle>
          <a:p>
            <a:pPr lvl="0"/>
            <a:r>
              <a:rPr lang="en-GB" noProof="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2367887"/>
            <a:ext cx="3959225" cy="2004088"/>
          </a:xfrm>
          <a:prstGeom prst="rect">
            <a:avLst/>
          </a:prstGeom>
        </p:spPr>
        <p:txBody>
          <a:bodyPr lIns="0" tIns="0" rIns="0" bIns="0"/>
          <a:lstStyle>
            <a:lvl1pPr marL="180000" indent="-180000">
              <a:buFont typeface="Wingdings" panose="05000000000000000000" pitchFamily="2" charset="2"/>
              <a:buChar char="§"/>
              <a:defRPr sz="1200" baseline="0"/>
            </a:lvl1pPr>
            <a:lvl2pPr>
              <a:defRPr sz="1400"/>
            </a:lvl2pPr>
            <a:lvl3pPr>
              <a:defRPr sz="1200"/>
            </a:lvl3pPr>
            <a:lvl5pPr>
              <a:defRPr sz="1200"/>
            </a:lvl5pPr>
            <a:lvl7pPr marL="2057400" indent="0">
              <a:buNone/>
              <a:defRPr/>
            </a:lvl7pPr>
          </a:lstStyle>
          <a:p>
            <a:pPr lvl="0"/>
            <a:r>
              <a:rPr lang="en-GB" noProof="0"/>
              <a:t>Click to add content</a:t>
            </a:r>
          </a:p>
        </p:txBody>
      </p:sp>
      <p:sp>
        <p:nvSpPr>
          <p:cNvPr id="3" name="Content Placeholder 2">
            <a:extLst>
              <a:ext uri="{FF2B5EF4-FFF2-40B4-BE49-F238E27FC236}">
                <a16:creationId xmlns:a16="http://schemas.microsoft.com/office/drawing/2014/main" id="{4F1C04D7-6A3B-2BDE-2BEB-7CE57089D75F}"/>
              </a:ext>
            </a:extLst>
          </p:cNvPr>
          <p:cNvSpPr>
            <a:spLocks noGrp="1"/>
          </p:cNvSpPr>
          <p:nvPr>
            <p:ph idx="12" hasCustomPrompt="1"/>
          </p:nvPr>
        </p:nvSpPr>
        <p:spPr>
          <a:xfrm>
            <a:off x="468315" y="2367887"/>
            <a:ext cx="3959225" cy="2004088"/>
          </a:xfrm>
          <a:prstGeom prst="rect">
            <a:avLst/>
          </a:prstGeom>
        </p:spPr>
        <p:txBody>
          <a:bodyPr lIns="0" tIns="0" rIns="0" bIns="0"/>
          <a:lstStyle>
            <a:lvl1pPr marL="180000" indent="-180000">
              <a:buFont typeface="Wingdings" panose="05000000000000000000" pitchFamily="2" charset="2"/>
              <a:buChar char="§"/>
              <a:defRPr sz="1200" baseline="0"/>
            </a:lvl1pPr>
            <a:lvl2pPr>
              <a:defRPr sz="1400"/>
            </a:lvl2pPr>
            <a:lvl3pPr>
              <a:defRPr sz="1200"/>
            </a:lvl3pPr>
            <a:lvl5pPr>
              <a:defRPr sz="1200"/>
            </a:lvl5pPr>
            <a:lvl6pPr marL="1714500" indent="0">
              <a:buNone/>
              <a:defRPr/>
            </a:lvl6pPr>
          </a:lstStyle>
          <a:p>
            <a:pPr lvl="0"/>
            <a:r>
              <a:rPr lang="en-GB" noProof="0"/>
              <a:t>Click to add content</a:t>
            </a:r>
          </a:p>
        </p:txBody>
      </p:sp>
      <p:sp>
        <p:nvSpPr>
          <p:cNvPr id="5" name="Content Placeholder 2">
            <a:extLst>
              <a:ext uri="{FF2B5EF4-FFF2-40B4-BE49-F238E27FC236}">
                <a16:creationId xmlns:a16="http://schemas.microsoft.com/office/drawing/2014/main" id="{DC444AA8-4922-A340-C5F8-10080887D738}"/>
              </a:ext>
            </a:extLst>
          </p:cNvPr>
          <p:cNvSpPr>
            <a:spLocks noGrp="1"/>
          </p:cNvSpPr>
          <p:nvPr>
            <p:ph idx="13" hasCustomPrompt="1"/>
          </p:nvPr>
        </p:nvSpPr>
        <p:spPr>
          <a:xfrm>
            <a:off x="4715690" y="1239838"/>
            <a:ext cx="3959224" cy="886085"/>
          </a:xfrm>
          <a:prstGeom prst="rect">
            <a:avLst/>
          </a:prstGeom>
        </p:spPr>
        <p:txBody>
          <a:bodyPr lIns="0" tIns="0" rIns="0" bIns="0"/>
          <a:lstStyle>
            <a:lvl1pPr marL="180000" indent="-180000">
              <a:buFont typeface="Wingdings" panose="05000000000000000000" pitchFamily="2" charset="2"/>
              <a:buChar char="§"/>
              <a:defRPr sz="1400" baseline="0"/>
            </a:lvl1pPr>
            <a:lvl5pPr>
              <a:defRPr sz="1200"/>
            </a:lvl5pPr>
            <a:lvl6pPr marL="1714500" indent="0">
              <a:buNone/>
              <a:defRPr/>
            </a:lvl6pPr>
          </a:lstStyle>
          <a:p>
            <a:pPr lvl="0"/>
            <a:r>
              <a:rPr lang="en-GB" noProof="0"/>
              <a:t>Click to add content</a:t>
            </a:r>
          </a:p>
        </p:txBody>
      </p:sp>
    </p:spTree>
    <p:extLst>
      <p:ext uri="{BB962C8B-B14F-4D97-AF65-F5344CB8AC3E}">
        <p14:creationId xmlns:p14="http://schemas.microsoft.com/office/powerpoint/2010/main" val="2361966861"/>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r">
    <p:spTree>
      <p:nvGrpSpPr>
        <p:cNvPr id="1" name=""/>
        <p:cNvGrpSpPr/>
        <p:nvPr/>
      </p:nvGrpSpPr>
      <p:grpSpPr>
        <a:xfrm>
          <a:off x="0" y="0"/>
          <a:ext cx="0" cy="0"/>
          <a:chOff x="0" y="0"/>
          <a:chExt cx="0" cy="0"/>
        </a:xfrm>
      </p:grpSpPr>
      <p:sp>
        <p:nvSpPr>
          <p:cNvPr id="2" name="Rectangle 1"/>
          <p:cNvSpPr/>
          <p:nvPr userDrawn="1"/>
        </p:nvSpPr>
        <p:spPr bwMode="auto">
          <a:xfrm>
            <a:off x="4643438" y="4371975"/>
            <a:ext cx="4500562" cy="771525"/>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1" name="Rectangle 10"/>
          <p:cNvSpPr/>
          <p:nvPr userDrawn="1"/>
        </p:nvSpPr>
        <p:spPr>
          <a:xfrm rot="10800000">
            <a:off x="2020384" y="4606834"/>
            <a:ext cx="5215557" cy="383177"/>
          </a:xfrm>
          <a:prstGeom prst="rect">
            <a:avLst/>
          </a:prstGeom>
          <a:gradFill flip="none" rotWithShape="1">
            <a:gsLst>
              <a:gs pos="0">
                <a:schemeClr val="bg1"/>
              </a:gs>
              <a:gs pos="56000">
                <a:schemeClr val="bg1"/>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74354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sk Controller 1-1">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3" name="Content Placeholder 2">
            <a:extLst>
              <a:ext uri="{FF2B5EF4-FFF2-40B4-BE49-F238E27FC236}">
                <a16:creationId xmlns:a16="http://schemas.microsoft.com/office/drawing/2014/main" id="{3B60B27A-E165-7A7B-D511-E7F13F15854D}"/>
              </a:ext>
            </a:extLst>
          </p:cNvPr>
          <p:cNvSpPr>
            <a:spLocks noGrp="1"/>
          </p:cNvSpPr>
          <p:nvPr>
            <p:ph idx="12" hasCustomPrompt="1"/>
          </p:nvPr>
        </p:nvSpPr>
        <p:spPr>
          <a:xfrm>
            <a:off x="2268370" y="2151399"/>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4" name="Content Placeholder 2">
            <a:extLst>
              <a:ext uri="{FF2B5EF4-FFF2-40B4-BE49-F238E27FC236}">
                <a16:creationId xmlns:a16="http://schemas.microsoft.com/office/drawing/2014/main" id="{B904E055-4035-F92F-9CC0-9166C7E6390E}"/>
              </a:ext>
            </a:extLst>
          </p:cNvPr>
          <p:cNvSpPr>
            <a:spLocks noGrp="1"/>
          </p:cNvSpPr>
          <p:nvPr>
            <p:ph idx="13" hasCustomPrompt="1"/>
          </p:nvPr>
        </p:nvSpPr>
        <p:spPr>
          <a:xfrm>
            <a:off x="2267744" y="248729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5" name="Content Placeholder 2">
            <a:extLst>
              <a:ext uri="{FF2B5EF4-FFF2-40B4-BE49-F238E27FC236}">
                <a16:creationId xmlns:a16="http://schemas.microsoft.com/office/drawing/2014/main" id="{F657D281-1E10-BE66-EA6C-5937F4CAE705}"/>
              </a:ext>
            </a:extLst>
          </p:cNvPr>
          <p:cNvSpPr>
            <a:spLocks noGrp="1"/>
          </p:cNvSpPr>
          <p:nvPr>
            <p:ph idx="14" hasCustomPrompt="1"/>
          </p:nvPr>
        </p:nvSpPr>
        <p:spPr>
          <a:xfrm>
            <a:off x="2267744" y="267938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6" name="Content Placeholder 2">
            <a:extLst>
              <a:ext uri="{FF2B5EF4-FFF2-40B4-BE49-F238E27FC236}">
                <a16:creationId xmlns:a16="http://schemas.microsoft.com/office/drawing/2014/main" id="{7F07A626-DFB1-86D9-AA53-8D3D96192E43}"/>
              </a:ext>
            </a:extLst>
          </p:cNvPr>
          <p:cNvSpPr>
            <a:spLocks noGrp="1"/>
          </p:cNvSpPr>
          <p:nvPr>
            <p:ph idx="15" hasCustomPrompt="1"/>
          </p:nvPr>
        </p:nvSpPr>
        <p:spPr>
          <a:xfrm>
            <a:off x="2268370" y="299476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7" name="Content Placeholder 2">
            <a:extLst>
              <a:ext uri="{FF2B5EF4-FFF2-40B4-BE49-F238E27FC236}">
                <a16:creationId xmlns:a16="http://schemas.microsoft.com/office/drawing/2014/main" id="{D87E5787-56DD-99F0-A01D-8EDE4C65DDE1}"/>
              </a:ext>
            </a:extLst>
          </p:cNvPr>
          <p:cNvSpPr>
            <a:spLocks noGrp="1"/>
          </p:cNvSpPr>
          <p:nvPr>
            <p:ph idx="16" hasCustomPrompt="1"/>
          </p:nvPr>
        </p:nvSpPr>
        <p:spPr>
          <a:xfrm>
            <a:off x="2268370" y="318685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8" name="Content Placeholder 2">
            <a:extLst>
              <a:ext uri="{FF2B5EF4-FFF2-40B4-BE49-F238E27FC236}">
                <a16:creationId xmlns:a16="http://schemas.microsoft.com/office/drawing/2014/main" id="{DAA39A5D-02DB-81E6-CD61-3E3986A8E5D0}"/>
              </a:ext>
            </a:extLst>
          </p:cNvPr>
          <p:cNvSpPr>
            <a:spLocks noGrp="1"/>
          </p:cNvSpPr>
          <p:nvPr>
            <p:ph idx="17" hasCustomPrompt="1"/>
          </p:nvPr>
        </p:nvSpPr>
        <p:spPr>
          <a:xfrm>
            <a:off x="2267744" y="352274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9" name="Content Placeholder 2">
            <a:extLst>
              <a:ext uri="{FF2B5EF4-FFF2-40B4-BE49-F238E27FC236}">
                <a16:creationId xmlns:a16="http://schemas.microsoft.com/office/drawing/2014/main" id="{34A0D033-A10E-D1D8-A981-5C741F740D13}"/>
              </a:ext>
            </a:extLst>
          </p:cNvPr>
          <p:cNvSpPr>
            <a:spLocks noGrp="1"/>
          </p:cNvSpPr>
          <p:nvPr>
            <p:ph idx="18" hasCustomPrompt="1"/>
          </p:nvPr>
        </p:nvSpPr>
        <p:spPr>
          <a:xfrm>
            <a:off x="2267744" y="371484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0" name="Content Placeholder 2">
            <a:extLst>
              <a:ext uri="{FF2B5EF4-FFF2-40B4-BE49-F238E27FC236}">
                <a16:creationId xmlns:a16="http://schemas.microsoft.com/office/drawing/2014/main" id="{27335F87-BD29-D3AA-F7F0-636075932A44}"/>
              </a:ext>
            </a:extLst>
          </p:cNvPr>
          <p:cNvSpPr>
            <a:spLocks noGrp="1"/>
          </p:cNvSpPr>
          <p:nvPr>
            <p:ph idx="22" hasCustomPrompt="1"/>
          </p:nvPr>
        </p:nvSpPr>
        <p:spPr>
          <a:xfrm>
            <a:off x="972226" y="2151399"/>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Bin 1</a:t>
            </a:r>
          </a:p>
        </p:txBody>
      </p:sp>
      <p:sp>
        <p:nvSpPr>
          <p:cNvPr id="11" name="Content Placeholder 2">
            <a:extLst>
              <a:ext uri="{FF2B5EF4-FFF2-40B4-BE49-F238E27FC236}">
                <a16:creationId xmlns:a16="http://schemas.microsoft.com/office/drawing/2014/main" id="{6883E75C-8C27-4533-6DFA-09EB74F421F3}"/>
              </a:ext>
            </a:extLst>
          </p:cNvPr>
          <p:cNvSpPr>
            <a:spLocks noGrp="1"/>
          </p:cNvSpPr>
          <p:nvPr>
            <p:ph idx="23" hasCustomPrompt="1"/>
          </p:nvPr>
        </p:nvSpPr>
        <p:spPr>
          <a:xfrm>
            <a:off x="971600" y="248729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Sections Boom 1</a:t>
            </a:r>
          </a:p>
        </p:txBody>
      </p:sp>
      <p:sp>
        <p:nvSpPr>
          <p:cNvPr id="12" name="Content Placeholder 2">
            <a:extLst>
              <a:ext uri="{FF2B5EF4-FFF2-40B4-BE49-F238E27FC236}">
                <a16:creationId xmlns:a16="http://schemas.microsoft.com/office/drawing/2014/main" id="{24E4A4C4-8223-4369-355C-256894795E9E}"/>
              </a:ext>
            </a:extLst>
          </p:cNvPr>
          <p:cNvSpPr>
            <a:spLocks noGrp="1"/>
          </p:cNvSpPr>
          <p:nvPr>
            <p:ph idx="24" hasCustomPrompt="1"/>
          </p:nvPr>
        </p:nvSpPr>
        <p:spPr>
          <a:xfrm>
            <a:off x="971600" y="267938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Rates Bin 1</a:t>
            </a:r>
          </a:p>
        </p:txBody>
      </p:sp>
      <p:sp>
        <p:nvSpPr>
          <p:cNvPr id="13" name="Content Placeholder 2">
            <a:extLst>
              <a:ext uri="{FF2B5EF4-FFF2-40B4-BE49-F238E27FC236}">
                <a16:creationId xmlns:a16="http://schemas.microsoft.com/office/drawing/2014/main" id="{22A2BB03-7671-720E-046C-5B4637F11888}"/>
              </a:ext>
            </a:extLst>
          </p:cNvPr>
          <p:cNvSpPr>
            <a:spLocks noGrp="1"/>
          </p:cNvSpPr>
          <p:nvPr>
            <p:ph idx="25" hasCustomPrompt="1"/>
          </p:nvPr>
        </p:nvSpPr>
        <p:spPr>
          <a:xfrm>
            <a:off x="972226" y="299476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Sections Boom 1</a:t>
            </a:r>
          </a:p>
        </p:txBody>
      </p:sp>
      <p:sp>
        <p:nvSpPr>
          <p:cNvPr id="16" name="Content Placeholder 2">
            <a:extLst>
              <a:ext uri="{FF2B5EF4-FFF2-40B4-BE49-F238E27FC236}">
                <a16:creationId xmlns:a16="http://schemas.microsoft.com/office/drawing/2014/main" id="{06E47DBE-1866-D4E5-C7D8-86B5825A3661}"/>
              </a:ext>
            </a:extLst>
          </p:cNvPr>
          <p:cNvSpPr>
            <a:spLocks noGrp="1"/>
          </p:cNvSpPr>
          <p:nvPr>
            <p:ph idx="26" hasCustomPrompt="1"/>
          </p:nvPr>
        </p:nvSpPr>
        <p:spPr>
          <a:xfrm>
            <a:off x="972226" y="318685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Rates Bin 1</a:t>
            </a:r>
          </a:p>
        </p:txBody>
      </p:sp>
      <p:sp>
        <p:nvSpPr>
          <p:cNvPr id="17" name="Content Placeholder 2">
            <a:extLst>
              <a:ext uri="{FF2B5EF4-FFF2-40B4-BE49-F238E27FC236}">
                <a16:creationId xmlns:a16="http://schemas.microsoft.com/office/drawing/2014/main" id="{93963BFD-D173-D7BA-3A98-71A31E9FC061}"/>
              </a:ext>
            </a:extLst>
          </p:cNvPr>
          <p:cNvSpPr>
            <a:spLocks noGrp="1"/>
          </p:cNvSpPr>
          <p:nvPr>
            <p:ph idx="27" hasCustomPrompt="1"/>
          </p:nvPr>
        </p:nvSpPr>
        <p:spPr>
          <a:xfrm>
            <a:off x="971600" y="3522747"/>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Sections Boom 1</a:t>
            </a:r>
          </a:p>
        </p:txBody>
      </p:sp>
      <p:sp>
        <p:nvSpPr>
          <p:cNvPr id="18" name="Content Placeholder 2">
            <a:extLst>
              <a:ext uri="{FF2B5EF4-FFF2-40B4-BE49-F238E27FC236}">
                <a16:creationId xmlns:a16="http://schemas.microsoft.com/office/drawing/2014/main" id="{646A9D17-44DB-0F5B-334E-13B4C2629C9A}"/>
              </a:ext>
            </a:extLst>
          </p:cNvPr>
          <p:cNvSpPr>
            <a:spLocks noGrp="1"/>
          </p:cNvSpPr>
          <p:nvPr>
            <p:ph idx="28" hasCustomPrompt="1"/>
          </p:nvPr>
        </p:nvSpPr>
        <p:spPr>
          <a:xfrm>
            <a:off x="971600" y="3714841"/>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Rates Applied Bin 1</a:t>
            </a:r>
          </a:p>
        </p:txBody>
      </p:sp>
      <p:sp>
        <p:nvSpPr>
          <p:cNvPr id="19" name="Content Placeholder 2">
            <a:extLst>
              <a:ext uri="{FF2B5EF4-FFF2-40B4-BE49-F238E27FC236}">
                <a16:creationId xmlns:a16="http://schemas.microsoft.com/office/drawing/2014/main" id="{F74DF265-7B19-719C-E2D9-B8275E362CFE}"/>
              </a:ext>
            </a:extLst>
          </p:cNvPr>
          <p:cNvSpPr>
            <a:spLocks noGrp="1"/>
          </p:cNvSpPr>
          <p:nvPr>
            <p:ph idx="32" hasCustomPrompt="1"/>
          </p:nvPr>
        </p:nvSpPr>
        <p:spPr>
          <a:xfrm>
            <a:off x="1547664" y="2151399"/>
            <a:ext cx="649324"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0" name="Content Placeholder 2">
            <a:extLst>
              <a:ext uri="{FF2B5EF4-FFF2-40B4-BE49-F238E27FC236}">
                <a16:creationId xmlns:a16="http://schemas.microsoft.com/office/drawing/2014/main" id="{2F4109CD-0BFF-9F16-68F4-39CC70CEC43E}"/>
              </a:ext>
            </a:extLst>
          </p:cNvPr>
          <p:cNvSpPr>
            <a:spLocks noGrp="1"/>
          </p:cNvSpPr>
          <p:nvPr>
            <p:ph idx="33" hasCustomPrompt="1"/>
          </p:nvPr>
        </p:nvSpPr>
        <p:spPr>
          <a:xfrm>
            <a:off x="1979086" y="2487291"/>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1" name="Content Placeholder 2">
            <a:extLst>
              <a:ext uri="{FF2B5EF4-FFF2-40B4-BE49-F238E27FC236}">
                <a16:creationId xmlns:a16="http://schemas.microsoft.com/office/drawing/2014/main" id="{A145C5ED-BC25-AB6D-AAEE-E0EC6833BC9D}"/>
              </a:ext>
            </a:extLst>
          </p:cNvPr>
          <p:cNvSpPr>
            <a:spLocks noGrp="1"/>
          </p:cNvSpPr>
          <p:nvPr>
            <p:ph idx="34" hasCustomPrompt="1"/>
          </p:nvPr>
        </p:nvSpPr>
        <p:spPr>
          <a:xfrm>
            <a:off x="1979086" y="2679385"/>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2" name="Content Placeholder 2">
            <a:extLst>
              <a:ext uri="{FF2B5EF4-FFF2-40B4-BE49-F238E27FC236}">
                <a16:creationId xmlns:a16="http://schemas.microsoft.com/office/drawing/2014/main" id="{2E2B72A0-A99B-5796-35DB-99FDC17D909A}"/>
              </a:ext>
            </a:extLst>
          </p:cNvPr>
          <p:cNvSpPr>
            <a:spLocks noGrp="1"/>
          </p:cNvSpPr>
          <p:nvPr>
            <p:ph idx="35" hasCustomPrompt="1"/>
          </p:nvPr>
        </p:nvSpPr>
        <p:spPr>
          <a:xfrm>
            <a:off x="1979712" y="2994761"/>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3" name="Content Placeholder 2">
            <a:extLst>
              <a:ext uri="{FF2B5EF4-FFF2-40B4-BE49-F238E27FC236}">
                <a16:creationId xmlns:a16="http://schemas.microsoft.com/office/drawing/2014/main" id="{425202A8-37E9-5DF0-DACB-00647F39CE5F}"/>
              </a:ext>
            </a:extLst>
          </p:cNvPr>
          <p:cNvSpPr>
            <a:spLocks noGrp="1"/>
          </p:cNvSpPr>
          <p:nvPr>
            <p:ph idx="36" hasCustomPrompt="1"/>
          </p:nvPr>
        </p:nvSpPr>
        <p:spPr>
          <a:xfrm>
            <a:off x="1979712" y="3186855"/>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4" name="Content Placeholder 2">
            <a:extLst>
              <a:ext uri="{FF2B5EF4-FFF2-40B4-BE49-F238E27FC236}">
                <a16:creationId xmlns:a16="http://schemas.microsoft.com/office/drawing/2014/main" id="{6FCD1AFD-5F6E-2F5C-D5C0-BAB285F02C84}"/>
              </a:ext>
            </a:extLst>
          </p:cNvPr>
          <p:cNvSpPr>
            <a:spLocks noGrp="1"/>
          </p:cNvSpPr>
          <p:nvPr>
            <p:ph idx="37" hasCustomPrompt="1"/>
          </p:nvPr>
        </p:nvSpPr>
        <p:spPr>
          <a:xfrm>
            <a:off x="1979086" y="3522747"/>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5" name="Content Placeholder 2">
            <a:extLst>
              <a:ext uri="{FF2B5EF4-FFF2-40B4-BE49-F238E27FC236}">
                <a16:creationId xmlns:a16="http://schemas.microsoft.com/office/drawing/2014/main" id="{D91F9E1E-280D-DF2F-B155-DDF2C2A4DDDD}"/>
              </a:ext>
            </a:extLst>
          </p:cNvPr>
          <p:cNvSpPr>
            <a:spLocks noGrp="1"/>
          </p:cNvSpPr>
          <p:nvPr>
            <p:ph idx="38" hasCustomPrompt="1"/>
          </p:nvPr>
        </p:nvSpPr>
        <p:spPr>
          <a:xfrm>
            <a:off x="1979086" y="3714841"/>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Tree>
    <p:extLst>
      <p:ext uri="{BB962C8B-B14F-4D97-AF65-F5344CB8AC3E}">
        <p14:creationId xmlns:p14="http://schemas.microsoft.com/office/powerpoint/2010/main" val="360297436"/>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2" orient="horz" pos="169">
          <p15:clr>
            <a:srgbClr val="FBAE40"/>
          </p15:clr>
        </p15:guide>
        <p15:guide id="3" pos="295">
          <p15:clr>
            <a:srgbClr val="FBAE40"/>
          </p15:clr>
        </p15:guide>
        <p15:guide id="4" pos="5465">
          <p15:clr>
            <a:srgbClr val="FBAE40"/>
          </p15:clr>
        </p15:guide>
        <p15:guide id="5" orient="horz" pos="1620">
          <p15:clr>
            <a:srgbClr val="FBAE40"/>
          </p15:clr>
        </p15:guide>
        <p15:guide id="6" orient="horz" pos="373">
          <p15:clr>
            <a:srgbClr val="FBAE40"/>
          </p15:clr>
        </p15:guide>
        <p15:guide id="7" orient="horz" pos="441">
          <p15:clr>
            <a:srgbClr val="FBAE40"/>
          </p15:clr>
        </p15:guide>
        <p15:guide id="8" orient="horz" pos="57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sk Controller 2-2">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3" name="Content Placeholder 2">
            <a:extLst>
              <a:ext uri="{FF2B5EF4-FFF2-40B4-BE49-F238E27FC236}">
                <a16:creationId xmlns:a16="http://schemas.microsoft.com/office/drawing/2014/main" id="{61113F3C-9E3F-091A-758A-50484C54E9D7}"/>
              </a:ext>
            </a:extLst>
          </p:cNvPr>
          <p:cNvSpPr>
            <a:spLocks noGrp="1"/>
          </p:cNvSpPr>
          <p:nvPr>
            <p:ph idx="11" hasCustomPrompt="1"/>
          </p:nvPr>
        </p:nvSpPr>
        <p:spPr>
          <a:xfrm>
            <a:off x="2266492" y="188504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4" name="Content Placeholder 2">
            <a:extLst>
              <a:ext uri="{FF2B5EF4-FFF2-40B4-BE49-F238E27FC236}">
                <a16:creationId xmlns:a16="http://schemas.microsoft.com/office/drawing/2014/main" id="{BB1EDEF6-5602-69FE-4A14-41C8A3455C59}"/>
              </a:ext>
            </a:extLst>
          </p:cNvPr>
          <p:cNvSpPr>
            <a:spLocks noGrp="1"/>
          </p:cNvSpPr>
          <p:nvPr>
            <p:ph idx="12" hasCustomPrompt="1"/>
          </p:nvPr>
        </p:nvSpPr>
        <p:spPr>
          <a:xfrm>
            <a:off x="2266492" y="207714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5" name="Content Placeholder 2">
            <a:extLst>
              <a:ext uri="{FF2B5EF4-FFF2-40B4-BE49-F238E27FC236}">
                <a16:creationId xmlns:a16="http://schemas.microsoft.com/office/drawing/2014/main" id="{95B59A39-4E03-BE20-945B-4F292F5AEAB3}"/>
              </a:ext>
            </a:extLst>
          </p:cNvPr>
          <p:cNvSpPr>
            <a:spLocks noGrp="1"/>
          </p:cNvSpPr>
          <p:nvPr>
            <p:ph idx="13" hasCustomPrompt="1"/>
          </p:nvPr>
        </p:nvSpPr>
        <p:spPr>
          <a:xfrm>
            <a:off x="2265866" y="23412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6" name="Content Placeholder 2">
            <a:extLst>
              <a:ext uri="{FF2B5EF4-FFF2-40B4-BE49-F238E27FC236}">
                <a16:creationId xmlns:a16="http://schemas.microsoft.com/office/drawing/2014/main" id="{0C6D3F5F-1E53-E49D-FF23-D20F7AB9EED4}"/>
              </a:ext>
            </a:extLst>
          </p:cNvPr>
          <p:cNvSpPr>
            <a:spLocks noGrp="1"/>
          </p:cNvSpPr>
          <p:nvPr>
            <p:ph idx="14" hasCustomPrompt="1"/>
          </p:nvPr>
        </p:nvSpPr>
        <p:spPr>
          <a:xfrm>
            <a:off x="2265866" y="253333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7" name="Content Placeholder 2">
            <a:extLst>
              <a:ext uri="{FF2B5EF4-FFF2-40B4-BE49-F238E27FC236}">
                <a16:creationId xmlns:a16="http://schemas.microsoft.com/office/drawing/2014/main" id="{E48DCB95-3D64-8067-9E05-2557E59079D7}"/>
              </a:ext>
            </a:extLst>
          </p:cNvPr>
          <p:cNvSpPr>
            <a:spLocks noGrp="1"/>
          </p:cNvSpPr>
          <p:nvPr>
            <p:ph idx="15" hasCustomPrompt="1"/>
          </p:nvPr>
        </p:nvSpPr>
        <p:spPr>
          <a:xfrm>
            <a:off x="2268370" y="320886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8" name="Content Placeholder 2">
            <a:extLst>
              <a:ext uri="{FF2B5EF4-FFF2-40B4-BE49-F238E27FC236}">
                <a16:creationId xmlns:a16="http://schemas.microsoft.com/office/drawing/2014/main" id="{9A2A7612-8AED-A161-CDC3-5FCA77C997B9}"/>
              </a:ext>
            </a:extLst>
          </p:cNvPr>
          <p:cNvSpPr>
            <a:spLocks noGrp="1"/>
          </p:cNvSpPr>
          <p:nvPr>
            <p:ph idx="16" hasCustomPrompt="1"/>
          </p:nvPr>
        </p:nvSpPr>
        <p:spPr>
          <a:xfrm>
            <a:off x="2268370" y="340095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9" name="Content Placeholder 2">
            <a:extLst>
              <a:ext uri="{FF2B5EF4-FFF2-40B4-BE49-F238E27FC236}">
                <a16:creationId xmlns:a16="http://schemas.microsoft.com/office/drawing/2014/main" id="{492D8B07-AF72-5557-7D9F-D2882996E216}"/>
              </a:ext>
            </a:extLst>
          </p:cNvPr>
          <p:cNvSpPr>
            <a:spLocks noGrp="1"/>
          </p:cNvSpPr>
          <p:nvPr>
            <p:ph idx="17" hasCustomPrompt="1"/>
          </p:nvPr>
        </p:nvSpPr>
        <p:spPr>
          <a:xfrm>
            <a:off x="2265866" y="368866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0" name="Content Placeholder 2">
            <a:extLst>
              <a:ext uri="{FF2B5EF4-FFF2-40B4-BE49-F238E27FC236}">
                <a16:creationId xmlns:a16="http://schemas.microsoft.com/office/drawing/2014/main" id="{8CA286E7-23C9-A086-0FCD-BE76FD62D33A}"/>
              </a:ext>
            </a:extLst>
          </p:cNvPr>
          <p:cNvSpPr>
            <a:spLocks noGrp="1"/>
          </p:cNvSpPr>
          <p:nvPr>
            <p:ph idx="18" hasCustomPrompt="1"/>
          </p:nvPr>
        </p:nvSpPr>
        <p:spPr>
          <a:xfrm>
            <a:off x="2265866" y="3880754"/>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1" name="Content Placeholder 2">
            <a:extLst>
              <a:ext uri="{FF2B5EF4-FFF2-40B4-BE49-F238E27FC236}">
                <a16:creationId xmlns:a16="http://schemas.microsoft.com/office/drawing/2014/main" id="{2D873B33-1777-C0D2-A5C6-87248266BAF4}"/>
              </a:ext>
            </a:extLst>
          </p:cNvPr>
          <p:cNvSpPr>
            <a:spLocks noGrp="1"/>
          </p:cNvSpPr>
          <p:nvPr>
            <p:ph idx="20" hasCustomPrompt="1"/>
          </p:nvPr>
        </p:nvSpPr>
        <p:spPr>
          <a:xfrm>
            <a:off x="2267744" y="4072848"/>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2" name="Content Placeholder 2">
            <a:extLst>
              <a:ext uri="{FF2B5EF4-FFF2-40B4-BE49-F238E27FC236}">
                <a16:creationId xmlns:a16="http://schemas.microsoft.com/office/drawing/2014/main" id="{FF2E3A72-35D3-0DE7-DB30-02627EB81ED6}"/>
              </a:ext>
            </a:extLst>
          </p:cNvPr>
          <p:cNvSpPr>
            <a:spLocks noGrp="1"/>
          </p:cNvSpPr>
          <p:nvPr>
            <p:ph idx="21" hasCustomPrompt="1"/>
          </p:nvPr>
        </p:nvSpPr>
        <p:spPr>
          <a:xfrm>
            <a:off x="970348" y="188504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3" name="Content Placeholder 2">
            <a:extLst>
              <a:ext uri="{FF2B5EF4-FFF2-40B4-BE49-F238E27FC236}">
                <a16:creationId xmlns:a16="http://schemas.microsoft.com/office/drawing/2014/main" id="{8AD2EF8D-9C93-2BE6-C0B5-6890B7ABFD70}"/>
              </a:ext>
            </a:extLst>
          </p:cNvPr>
          <p:cNvSpPr>
            <a:spLocks noGrp="1"/>
          </p:cNvSpPr>
          <p:nvPr>
            <p:ph idx="22" hasCustomPrompt="1"/>
          </p:nvPr>
        </p:nvSpPr>
        <p:spPr>
          <a:xfrm>
            <a:off x="970348" y="2077140"/>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6" name="Content Placeholder 2">
            <a:extLst>
              <a:ext uri="{FF2B5EF4-FFF2-40B4-BE49-F238E27FC236}">
                <a16:creationId xmlns:a16="http://schemas.microsoft.com/office/drawing/2014/main" id="{E88836EA-2A17-01BD-5F8C-94BF77DB1CFF}"/>
              </a:ext>
            </a:extLst>
          </p:cNvPr>
          <p:cNvSpPr>
            <a:spLocks noGrp="1"/>
          </p:cNvSpPr>
          <p:nvPr>
            <p:ph idx="23" hasCustomPrompt="1"/>
          </p:nvPr>
        </p:nvSpPr>
        <p:spPr>
          <a:xfrm>
            <a:off x="969722" y="234124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7" name="Content Placeholder 2">
            <a:extLst>
              <a:ext uri="{FF2B5EF4-FFF2-40B4-BE49-F238E27FC236}">
                <a16:creationId xmlns:a16="http://schemas.microsoft.com/office/drawing/2014/main" id="{BE910970-07D5-3FFC-5394-4BB4CF224E31}"/>
              </a:ext>
            </a:extLst>
          </p:cNvPr>
          <p:cNvSpPr>
            <a:spLocks noGrp="1"/>
          </p:cNvSpPr>
          <p:nvPr>
            <p:ph idx="24" hasCustomPrompt="1"/>
          </p:nvPr>
        </p:nvSpPr>
        <p:spPr>
          <a:xfrm>
            <a:off x="969722" y="253333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8" name="Content Placeholder 2">
            <a:extLst>
              <a:ext uri="{FF2B5EF4-FFF2-40B4-BE49-F238E27FC236}">
                <a16:creationId xmlns:a16="http://schemas.microsoft.com/office/drawing/2014/main" id="{D7785292-856B-2517-A6FC-85533C496C50}"/>
              </a:ext>
            </a:extLst>
          </p:cNvPr>
          <p:cNvSpPr>
            <a:spLocks noGrp="1"/>
          </p:cNvSpPr>
          <p:nvPr>
            <p:ph idx="25" hasCustomPrompt="1"/>
          </p:nvPr>
        </p:nvSpPr>
        <p:spPr>
          <a:xfrm>
            <a:off x="972226" y="320886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19" name="Content Placeholder 2">
            <a:extLst>
              <a:ext uri="{FF2B5EF4-FFF2-40B4-BE49-F238E27FC236}">
                <a16:creationId xmlns:a16="http://schemas.microsoft.com/office/drawing/2014/main" id="{D026239F-30EB-4C6A-97AF-91C2C188B629}"/>
              </a:ext>
            </a:extLst>
          </p:cNvPr>
          <p:cNvSpPr>
            <a:spLocks noGrp="1"/>
          </p:cNvSpPr>
          <p:nvPr>
            <p:ph idx="26" hasCustomPrompt="1"/>
          </p:nvPr>
        </p:nvSpPr>
        <p:spPr>
          <a:xfrm>
            <a:off x="972226" y="340095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0" name="Content Placeholder 2">
            <a:extLst>
              <a:ext uri="{FF2B5EF4-FFF2-40B4-BE49-F238E27FC236}">
                <a16:creationId xmlns:a16="http://schemas.microsoft.com/office/drawing/2014/main" id="{B2D028F5-9E64-EB5C-7E02-4D02A210CE5E}"/>
              </a:ext>
            </a:extLst>
          </p:cNvPr>
          <p:cNvSpPr>
            <a:spLocks noGrp="1"/>
          </p:cNvSpPr>
          <p:nvPr>
            <p:ph idx="27" hasCustomPrompt="1"/>
          </p:nvPr>
        </p:nvSpPr>
        <p:spPr>
          <a:xfrm>
            <a:off x="969722" y="3688660"/>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1" name="Content Placeholder 2">
            <a:extLst>
              <a:ext uri="{FF2B5EF4-FFF2-40B4-BE49-F238E27FC236}">
                <a16:creationId xmlns:a16="http://schemas.microsoft.com/office/drawing/2014/main" id="{85FDA735-8FE7-2D36-575B-3C26F63ECA39}"/>
              </a:ext>
            </a:extLst>
          </p:cNvPr>
          <p:cNvSpPr>
            <a:spLocks noGrp="1"/>
          </p:cNvSpPr>
          <p:nvPr>
            <p:ph idx="28" hasCustomPrompt="1"/>
          </p:nvPr>
        </p:nvSpPr>
        <p:spPr>
          <a:xfrm>
            <a:off x="969722" y="3880754"/>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2" name="Content Placeholder 2">
            <a:extLst>
              <a:ext uri="{FF2B5EF4-FFF2-40B4-BE49-F238E27FC236}">
                <a16:creationId xmlns:a16="http://schemas.microsoft.com/office/drawing/2014/main" id="{FA0AB46B-9F09-C3F4-49F2-3F92BFD7708D}"/>
              </a:ext>
            </a:extLst>
          </p:cNvPr>
          <p:cNvSpPr>
            <a:spLocks noGrp="1"/>
          </p:cNvSpPr>
          <p:nvPr>
            <p:ph idx="30" hasCustomPrompt="1"/>
          </p:nvPr>
        </p:nvSpPr>
        <p:spPr>
          <a:xfrm>
            <a:off x="971600" y="4072848"/>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3" name="Content Placeholder 2">
            <a:extLst>
              <a:ext uri="{FF2B5EF4-FFF2-40B4-BE49-F238E27FC236}">
                <a16:creationId xmlns:a16="http://schemas.microsoft.com/office/drawing/2014/main" id="{3271E31F-407C-CBB1-6C84-A55F41051BFC}"/>
              </a:ext>
            </a:extLst>
          </p:cNvPr>
          <p:cNvSpPr>
            <a:spLocks noGrp="1"/>
          </p:cNvSpPr>
          <p:nvPr>
            <p:ph idx="31" hasCustomPrompt="1"/>
          </p:nvPr>
        </p:nvSpPr>
        <p:spPr>
          <a:xfrm>
            <a:off x="2267744" y="42649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4" name="Content Placeholder 2">
            <a:extLst>
              <a:ext uri="{FF2B5EF4-FFF2-40B4-BE49-F238E27FC236}">
                <a16:creationId xmlns:a16="http://schemas.microsoft.com/office/drawing/2014/main" id="{F6573182-BA0D-A445-F647-B303567370B4}"/>
              </a:ext>
            </a:extLst>
          </p:cNvPr>
          <p:cNvSpPr>
            <a:spLocks noGrp="1"/>
          </p:cNvSpPr>
          <p:nvPr>
            <p:ph idx="32" hasCustomPrompt="1"/>
          </p:nvPr>
        </p:nvSpPr>
        <p:spPr>
          <a:xfrm>
            <a:off x="971600" y="4264942"/>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5" name="Content Placeholder 2">
            <a:extLst>
              <a:ext uri="{FF2B5EF4-FFF2-40B4-BE49-F238E27FC236}">
                <a16:creationId xmlns:a16="http://schemas.microsoft.com/office/drawing/2014/main" id="{5213F7EA-3B6E-58B3-DFBC-00BD75608632}"/>
              </a:ext>
            </a:extLst>
          </p:cNvPr>
          <p:cNvSpPr>
            <a:spLocks noGrp="1"/>
          </p:cNvSpPr>
          <p:nvPr>
            <p:ph idx="33" hasCustomPrompt="1"/>
          </p:nvPr>
        </p:nvSpPr>
        <p:spPr>
          <a:xfrm>
            <a:off x="2267744" y="282147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6" name="Content Placeholder 2">
            <a:extLst>
              <a:ext uri="{FF2B5EF4-FFF2-40B4-BE49-F238E27FC236}">
                <a16:creationId xmlns:a16="http://schemas.microsoft.com/office/drawing/2014/main" id="{082F4857-A976-CA80-2871-06231F10E0F1}"/>
              </a:ext>
            </a:extLst>
          </p:cNvPr>
          <p:cNvSpPr>
            <a:spLocks noGrp="1"/>
          </p:cNvSpPr>
          <p:nvPr>
            <p:ph idx="34" hasCustomPrompt="1"/>
          </p:nvPr>
        </p:nvSpPr>
        <p:spPr>
          <a:xfrm>
            <a:off x="2267744" y="301357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7" name="Content Placeholder 2">
            <a:extLst>
              <a:ext uri="{FF2B5EF4-FFF2-40B4-BE49-F238E27FC236}">
                <a16:creationId xmlns:a16="http://schemas.microsoft.com/office/drawing/2014/main" id="{46CE362B-C2D2-4D23-4B94-8D144E29AF84}"/>
              </a:ext>
            </a:extLst>
          </p:cNvPr>
          <p:cNvSpPr>
            <a:spLocks noGrp="1"/>
          </p:cNvSpPr>
          <p:nvPr>
            <p:ph idx="35" hasCustomPrompt="1"/>
          </p:nvPr>
        </p:nvSpPr>
        <p:spPr>
          <a:xfrm>
            <a:off x="971600" y="2821477"/>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8" name="Content Placeholder 2">
            <a:extLst>
              <a:ext uri="{FF2B5EF4-FFF2-40B4-BE49-F238E27FC236}">
                <a16:creationId xmlns:a16="http://schemas.microsoft.com/office/drawing/2014/main" id="{3F323631-5252-F974-3AFC-4993C774AA44}"/>
              </a:ext>
            </a:extLst>
          </p:cNvPr>
          <p:cNvSpPr>
            <a:spLocks noGrp="1"/>
          </p:cNvSpPr>
          <p:nvPr>
            <p:ph idx="36" hasCustomPrompt="1"/>
          </p:nvPr>
        </p:nvSpPr>
        <p:spPr>
          <a:xfrm>
            <a:off x="971600" y="301357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29" name="Content Placeholder 2">
            <a:extLst>
              <a:ext uri="{FF2B5EF4-FFF2-40B4-BE49-F238E27FC236}">
                <a16:creationId xmlns:a16="http://schemas.microsoft.com/office/drawing/2014/main" id="{AD0FCB29-C0DF-02EB-2D22-7E06A7AC7FF4}"/>
              </a:ext>
            </a:extLst>
          </p:cNvPr>
          <p:cNvSpPr>
            <a:spLocks noGrp="1"/>
          </p:cNvSpPr>
          <p:nvPr>
            <p:ph idx="38" hasCustomPrompt="1"/>
          </p:nvPr>
        </p:nvSpPr>
        <p:spPr>
          <a:xfrm>
            <a:off x="1763688" y="1885046"/>
            <a:ext cx="432048"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0" name="Content Placeholder 2">
            <a:extLst>
              <a:ext uri="{FF2B5EF4-FFF2-40B4-BE49-F238E27FC236}">
                <a16:creationId xmlns:a16="http://schemas.microsoft.com/office/drawing/2014/main" id="{39187BEC-479A-9F3F-12D5-D0AB90645DEC}"/>
              </a:ext>
            </a:extLst>
          </p:cNvPr>
          <p:cNvSpPr>
            <a:spLocks noGrp="1"/>
          </p:cNvSpPr>
          <p:nvPr>
            <p:ph idx="39" hasCustomPrompt="1"/>
          </p:nvPr>
        </p:nvSpPr>
        <p:spPr>
          <a:xfrm>
            <a:off x="1763688" y="2077140"/>
            <a:ext cx="432048"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1" name="Content Placeholder 2">
            <a:extLst>
              <a:ext uri="{FF2B5EF4-FFF2-40B4-BE49-F238E27FC236}">
                <a16:creationId xmlns:a16="http://schemas.microsoft.com/office/drawing/2014/main" id="{4069A827-976D-5089-527B-ECDE5EA38469}"/>
              </a:ext>
            </a:extLst>
          </p:cNvPr>
          <p:cNvSpPr>
            <a:spLocks noGrp="1"/>
          </p:cNvSpPr>
          <p:nvPr>
            <p:ph idx="40" hasCustomPrompt="1"/>
          </p:nvPr>
        </p:nvSpPr>
        <p:spPr>
          <a:xfrm>
            <a:off x="1905200" y="2341242"/>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2" name="Content Placeholder 2">
            <a:extLst>
              <a:ext uri="{FF2B5EF4-FFF2-40B4-BE49-F238E27FC236}">
                <a16:creationId xmlns:a16="http://schemas.microsoft.com/office/drawing/2014/main" id="{FB374176-32FB-4DEC-FC01-2ADF8EC38CEF}"/>
              </a:ext>
            </a:extLst>
          </p:cNvPr>
          <p:cNvSpPr>
            <a:spLocks noGrp="1"/>
          </p:cNvSpPr>
          <p:nvPr>
            <p:ph idx="41" hasCustomPrompt="1"/>
          </p:nvPr>
        </p:nvSpPr>
        <p:spPr>
          <a:xfrm>
            <a:off x="1905200" y="2533336"/>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3" name="Content Placeholder 2">
            <a:extLst>
              <a:ext uri="{FF2B5EF4-FFF2-40B4-BE49-F238E27FC236}">
                <a16:creationId xmlns:a16="http://schemas.microsoft.com/office/drawing/2014/main" id="{C02E9936-6A15-0DE9-6C21-D5486C9FC2D9}"/>
              </a:ext>
            </a:extLst>
          </p:cNvPr>
          <p:cNvSpPr>
            <a:spLocks noGrp="1"/>
          </p:cNvSpPr>
          <p:nvPr>
            <p:ph idx="42" hasCustomPrompt="1"/>
          </p:nvPr>
        </p:nvSpPr>
        <p:spPr>
          <a:xfrm>
            <a:off x="1907704" y="320886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4" name="Content Placeholder 2">
            <a:extLst>
              <a:ext uri="{FF2B5EF4-FFF2-40B4-BE49-F238E27FC236}">
                <a16:creationId xmlns:a16="http://schemas.microsoft.com/office/drawing/2014/main" id="{036BE990-2A0E-5F03-F483-5FE224043247}"/>
              </a:ext>
            </a:extLst>
          </p:cNvPr>
          <p:cNvSpPr>
            <a:spLocks noGrp="1"/>
          </p:cNvSpPr>
          <p:nvPr>
            <p:ph idx="43" hasCustomPrompt="1"/>
          </p:nvPr>
        </p:nvSpPr>
        <p:spPr>
          <a:xfrm>
            <a:off x="1907704" y="3400955"/>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5" name="Content Placeholder 2">
            <a:extLst>
              <a:ext uri="{FF2B5EF4-FFF2-40B4-BE49-F238E27FC236}">
                <a16:creationId xmlns:a16="http://schemas.microsoft.com/office/drawing/2014/main" id="{0DEE9B72-1100-B961-F553-5B24BB0FEF17}"/>
              </a:ext>
            </a:extLst>
          </p:cNvPr>
          <p:cNvSpPr>
            <a:spLocks noGrp="1"/>
          </p:cNvSpPr>
          <p:nvPr>
            <p:ph idx="44" hasCustomPrompt="1"/>
          </p:nvPr>
        </p:nvSpPr>
        <p:spPr>
          <a:xfrm>
            <a:off x="1905200" y="3688660"/>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6" name="Content Placeholder 2">
            <a:extLst>
              <a:ext uri="{FF2B5EF4-FFF2-40B4-BE49-F238E27FC236}">
                <a16:creationId xmlns:a16="http://schemas.microsoft.com/office/drawing/2014/main" id="{7288F13D-54D0-09E9-33E3-9E5BECBA0E15}"/>
              </a:ext>
            </a:extLst>
          </p:cNvPr>
          <p:cNvSpPr>
            <a:spLocks noGrp="1"/>
          </p:cNvSpPr>
          <p:nvPr>
            <p:ph idx="45" hasCustomPrompt="1"/>
          </p:nvPr>
        </p:nvSpPr>
        <p:spPr>
          <a:xfrm>
            <a:off x="1905200" y="3880754"/>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7" name="Content Placeholder 2">
            <a:extLst>
              <a:ext uri="{FF2B5EF4-FFF2-40B4-BE49-F238E27FC236}">
                <a16:creationId xmlns:a16="http://schemas.microsoft.com/office/drawing/2014/main" id="{0026E6BE-FDAF-EA4C-FEC8-8AE01900BB6D}"/>
              </a:ext>
            </a:extLst>
          </p:cNvPr>
          <p:cNvSpPr>
            <a:spLocks noGrp="1"/>
          </p:cNvSpPr>
          <p:nvPr>
            <p:ph idx="46" hasCustomPrompt="1"/>
          </p:nvPr>
        </p:nvSpPr>
        <p:spPr>
          <a:xfrm>
            <a:off x="1907078" y="4072848"/>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8" name="Content Placeholder 2">
            <a:extLst>
              <a:ext uri="{FF2B5EF4-FFF2-40B4-BE49-F238E27FC236}">
                <a16:creationId xmlns:a16="http://schemas.microsoft.com/office/drawing/2014/main" id="{AD0F40EC-E3ED-8E7D-3C8B-87A4FF3DACD3}"/>
              </a:ext>
            </a:extLst>
          </p:cNvPr>
          <p:cNvSpPr>
            <a:spLocks noGrp="1"/>
          </p:cNvSpPr>
          <p:nvPr>
            <p:ph idx="47" hasCustomPrompt="1"/>
          </p:nvPr>
        </p:nvSpPr>
        <p:spPr>
          <a:xfrm>
            <a:off x="1907078" y="4264942"/>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39" name="Content Placeholder 2">
            <a:extLst>
              <a:ext uri="{FF2B5EF4-FFF2-40B4-BE49-F238E27FC236}">
                <a16:creationId xmlns:a16="http://schemas.microsoft.com/office/drawing/2014/main" id="{8A7E9422-BE5C-0D15-7656-8123B6BC7D62}"/>
              </a:ext>
            </a:extLst>
          </p:cNvPr>
          <p:cNvSpPr>
            <a:spLocks noGrp="1"/>
          </p:cNvSpPr>
          <p:nvPr>
            <p:ph idx="48" hasCustomPrompt="1"/>
          </p:nvPr>
        </p:nvSpPr>
        <p:spPr>
          <a:xfrm>
            <a:off x="1907078" y="2821477"/>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
        <p:nvSpPr>
          <p:cNvPr id="40" name="Content Placeholder 2">
            <a:extLst>
              <a:ext uri="{FF2B5EF4-FFF2-40B4-BE49-F238E27FC236}">
                <a16:creationId xmlns:a16="http://schemas.microsoft.com/office/drawing/2014/main" id="{C60C1524-100B-BF13-78EE-BBAFA9574DE5}"/>
              </a:ext>
            </a:extLst>
          </p:cNvPr>
          <p:cNvSpPr>
            <a:spLocks noGrp="1"/>
          </p:cNvSpPr>
          <p:nvPr>
            <p:ph idx="49" hasCustomPrompt="1"/>
          </p:nvPr>
        </p:nvSpPr>
        <p:spPr>
          <a:xfrm>
            <a:off x="1907078" y="301357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a:t>Click to add content</a:t>
            </a:r>
          </a:p>
        </p:txBody>
      </p:sp>
    </p:spTree>
    <p:extLst>
      <p:ext uri="{BB962C8B-B14F-4D97-AF65-F5344CB8AC3E}">
        <p14:creationId xmlns:p14="http://schemas.microsoft.com/office/powerpoint/2010/main" val="1249782131"/>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2" orient="horz" pos="169">
          <p15:clr>
            <a:srgbClr val="FBAE40"/>
          </p15:clr>
        </p15:guide>
        <p15:guide id="3" pos="295">
          <p15:clr>
            <a:srgbClr val="FBAE40"/>
          </p15:clr>
        </p15:guide>
        <p15:guide id="4" pos="5465">
          <p15:clr>
            <a:srgbClr val="FBAE40"/>
          </p15:clr>
        </p15:guide>
        <p15:guide id="5" orient="horz" pos="1620">
          <p15:clr>
            <a:srgbClr val="FBAE40"/>
          </p15:clr>
        </p15:guide>
        <p15:guide id="6" orient="horz" pos="373">
          <p15:clr>
            <a:srgbClr val="FBAE40"/>
          </p15:clr>
        </p15:guide>
        <p15:guide id="7" orient="horz" pos="441">
          <p15:clr>
            <a:srgbClr val="FBAE40"/>
          </p15:clr>
        </p15:guide>
        <p15:guide id="8" orient="horz" pos="57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NVAS Model">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86941F16-5AE4-82E7-5012-51BFB000CDD3}"/>
              </a:ext>
            </a:extLst>
          </p:cNvPr>
          <p:cNvPicPr>
            <a:picLocks noChangeAspect="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55295" y="2284032"/>
            <a:ext cx="277570" cy="260223"/>
          </a:xfrm>
          <a:prstGeom prst="rect">
            <a:avLst/>
          </a:prstGeom>
        </p:spPr>
      </p:pic>
      <p:pic>
        <p:nvPicPr>
          <p:cNvPr id="41" name="Picture 40">
            <a:extLst>
              <a:ext uri="{FF2B5EF4-FFF2-40B4-BE49-F238E27FC236}">
                <a16:creationId xmlns:a16="http://schemas.microsoft.com/office/drawing/2014/main" id="{95E450F6-AA52-4759-83CA-594E6C4FB285}"/>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6692844" y="2261131"/>
            <a:ext cx="343526" cy="336368"/>
          </a:xfrm>
          <a:prstGeom prst="rect">
            <a:avLst/>
          </a:prstGeom>
        </p:spPr>
      </p:pic>
      <p:sp>
        <p:nvSpPr>
          <p:cNvPr id="44" name="TextBox 43">
            <a:extLst>
              <a:ext uri="{FF2B5EF4-FFF2-40B4-BE49-F238E27FC236}">
                <a16:creationId xmlns:a16="http://schemas.microsoft.com/office/drawing/2014/main" id="{314D1046-5E53-3396-F580-A9038F859400}"/>
              </a:ext>
            </a:extLst>
          </p:cNvPr>
          <p:cNvSpPr txBox="1">
            <a:spLocks/>
          </p:cNvSpPr>
          <p:nvPr userDrawn="1"/>
        </p:nvSpPr>
        <p:spPr>
          <a:xfrm>
            <a:off x="2076644" y="2301821"/>
            <a:ext cx="965329" cy="215444"/>
          </a:xfrm>
          <a:prstGeom prst="rect">
            <a:avLst/>
          </a:prstGeom>
          <a:noFill/>
        </p:spPr>
        <p:txBody>
          <a:bodyPr wrap="none" rtlCol="0">
            <a:spAutoFit/>
          </a:bodyPr>
          <a:lstStyle/>
          <a:p>
            <a:pPr marL="0" indent="0">
              <a:buFont typeface="Arial" panose="020B0604020202020204" pitchFamily="34" charset="0"/>
              <a:buNone/>
            </a:pPr>
            <a:r>
              <a:rPr lang="en-GB" sz="800">
                <a:solidFill>
                  <a:schemeClr val="accent1"/>
                </a:solidFill>
              </a:rPr>
              <a:t>Key Resources</a:t>
            </a:r>
            <a:endParaRPr lang="en-US" sz="800">
              <a:solidFill>
                <a:schemeClr val="accent1"/>
              </a:solidFill>
            </a:endParaRPr>
          </a:p>
        </p:txBody>
      </p:sp>
      <p:sp>
        <p:nvSpPr>
          <p:cNvPr id="45" name="TextBox 44">
            <a:extLst>
              <a:ext uri="{FF2B5EF4-FFF2-40B4-BE49-F238E27FC236}">
                <a16:creationId xmlns:a16="http://schemas.microsoft.com/office/drawing/2014/main" id="{D7460543-6850-D231-CCA5-5F687ACB9482}"/>
              </a:ext>
            </a:extLst>
          </p:cNvPr>
          <p:cNvSpPr txBox="1">
            <a:spLocks/>
          </p:cNvSpPr>
          <p:nvPr userDrawn="1"/>
        </p:nvSpPr>
        <p:spPr>
          <a:xfrm>
            <a:off x="5392182" y="2294792"/>
            <a:ext cx="647933" cy="215444"/>
          </a:xfrm>
          <a:prstGeom prst="rect">
            <a:avLst/>
          </a:prstGeom>
          <a:noFill/>
        </p:spPr>
        <p:txBody>
          <a:bodyPr wrap="none" rtlCol="0">
            <a:spAutoFit/>
          </a:bodyPr>
          <a:lstStyle/>
          <a:p>
            <a:pPr marL="0" indent="0">
              <a:buFont typeface="Arial" panose="020B0604020202020204" pitchFamily="34" charset="0"/>
              <a:buNone/>
            </a:pPr>
            <a:r>
              <a:rPr lang="en-GB" sz="800">
                <a:solidFill>
                  <a:schemeClr val="accent1"/>
                </a:solidFill>
              </a:rPr>
              <a:t>Channels</a:t>
            </a:r>
            <a:endParaRPr lang="en-US" sz="800">
              <a:solidFill>
                <a:schemeClr val="accent1"/>
              </a:solidFill>
            </a:endParaRPr>
          </a:p>
        </p:txBody>
      </p:sp>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pic>
        <p:nvPicPr>
          <p:cNvPr id="35" name="Picture 34">
            <a:extLst>
              <a:ext uri="{FF2B5EF4-FFF2-40B4-BE49-F238E27FC236}">
                <a16:creationId xmlns:a16="http://schemas.microsoft.com/office/drawing/2014/main" id="{4A9B7D49-EE40-E7B7-6264-892A55F5132F}"/>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1814345" y="1255226"/>
            <a:ext cx="286510" cy="244582"/>
          </a:xfrm>
          <a:prstGeom prst="rect">
            <a:avLst/>
          </a:prstGeom>
        </p:spPr>
      </p:pic>
      <p:pic>
        <p:nvPicPr>
          <p:cNvPr id="37" name="Picture 36">
            <a:extLst>
              <a:ext uri="{FF2B5EF4-FFF2-40B4-BE49-F238E27FC236}">
                <a16:creationId xmlns:a16="http://schemas.microsoft.com/office/drawing/2014/main" id="{B154A02D-E6E2-75FC-021A-484A437B4B67}"/>
              </a:ext>
            </a:extLst>
          </p:cNvPr>
          <p:cNvPicPr>
            <a:picLocks noChangeAspect="1"/>
          </p:cNvPicPr>
          <p:nvPr userDrawn="1"/>
        </p:nvPicPr>
        <p:blipFill>
          <a:blip r:embed="rId5">
            <a:duotone>
              <a:schemeClr val="accent1">
                <a:shade val="45000"/>
                <a:satMod val="135000"/>
              </a:schemeClr>
              <a:prstClr val="white"/>
            </a:duotone>
          </a:blip>
          <a:stretch>
            <a:fillRect/>
          </a:stretch>
        </p:blipFill>
        <p:spPr>
          <a:xfrm>
            <a:off x="4276019" y="3322772"/>
            <a:ext cx="289009" cy="302451"/>
          </a:xfrm>
          <a:prstGeom prst="rect">
            <a:avLst/>
          </a:prstGeom>
        </p:spPr>
      </p:pic>
      <p:pic>
        <p:nvPicPr>
          <p:cNvPr id="38" name="Picture 37">
            <a:extLst>
              <a:ext uri="{FF2B5EF4-FFF2-40B4-BE49-F238E27FC236}">
                <a16:creationId xmlns:a16="http://schemas.microsoft.com/office/drawing/2014/main" id="{DB10C251-1106-53BC-6858-5F34A02812AA}"/>
              </a:ext>
            </a:extLst>
          </p:cNvPr>
          <p:cNvPicPr>
            <a:picLocks noChangeAspect="1"/>
          </p:cNvPicPr>
          <p:nvPr userDrawn="1"/>
        </p:nvPicPr>
        <p:blipFill>
          <a:blip r:embed="rId6">
            <a:duotone>
              <a:schemeClr val="accent1">
                <a:shade val="45000"/>
                <a:satMod val="135000"/>
              </a:schemeClr>
              <a:prstClr val="white"/>
            </a:duotone>
          </a:blip>
          <a:stretch>
            <a:fillRect/>
          </a:stretch>
        </p:blipFill>
        <p:spPr>
          <a:xfrm>
            <a:off x="3429339" y="1260710"/>
            <a:ext cx="295437" cy="249481"/>
          </a:xfrm>
          <a:prstGeom prst="rect">
            <a:avLst/>
          </a:prstGeom>
        </p:spPr>
      </p:pic>
      <p:pic>
        <p:nvPicPr>
          <p:cNvPr id="39" name="Picture 38">
            <a:extLst>
              <a:ext uri="{FF2B5EF4-FFF2-40B4-BE49-F238E27FC236}">
                <a16:creationId xmlns:a16="http://schemas.microsoft.com/office/drawing/2014/main" id="{10625161-E5D1-3562-5984-B36B427DFFE6}"/>
              </a:ext>
            </a:extLst>
          </p:cNvPr>
          <p:cNvPicPr>
            <a:picLocks noChangeAspect="1"/>
          </p:cNvPicPr>
          <p:nvPr userDrawn="1"/>
        </p:nvPicPr>
        <p:blipFill>
          <a:blip r:embed="rId7">
            <a:duotone>
              <a:schemeClr val="accent1">
                <a:shade val="45000"/>
                <a:satMod val="135000"/>
              </a:schemeClr>
              <a:prstClr val="white"/>
            </a:duotone>
          </a:blip>
          <a:stretch>
            <a:fillRect/>
          </a:stretch>
        </p:blipFill>
        <p:spPr>
          <a:xfrm>
            <a:off x="5091093" y="1256102"/>
            <a:ext cx="282242" cy="256584"/>
          </a:xfrm>
          <a:prstGeom prst="rect">
            <a:avLst/>
          </a:prstGeom>
        </p:spPr>
      </p:pic>
      <p:pic>
        <p:nvPicPr>
          <p:cNvPr id="40" name="Picture 39">
            <a:extLst>
              <a:ext uri="{FF2B5EF4-FFF2-40B4-BE49-F238E27FC236}">
                <a16:creationId xmlns:a16="http://schemas.microsoft.com/office/drawing/2014/main" id="{7244AE4E-4DA1-1E5D-E527-8C0641004523}"/>
              </a:ext>
            </a:extLst>
          </p:cNvPr>
          <p:cNvPicPr>
            <a:picLocks noChangeAspect="1"/>
          </p:cNvPicPr>
          <p:nvPr userDrawn="1"/>
        </p:nvPicPr>
        <p:blipFill>
          <a:blip r:embed="rId8">
            <a:duotone>
              <a:schemeClr val="accent1">
                <a:shade val="45000"/>
                <a:satMod val="135000"/>
              </a:schemeClr>
              <a:prstClr val="white"/>
            </a:duotone>
          </a:blip>
          <a:stretch>
            <a:fillRect/>
          </a:stretch>
        </p:blipFill>
        <p:spPr>
          <a:xfrm>
            <a:off x="6782653" y="1260711"/>
            <a:ext cx="246568" cy="259545"/>
          </a:xfrm>
          <a:prstGeom prst="rect">
            <a:avLst/>
          </a:prstGeom>
        </p:spPr>
      </p:pic>
      <p:pic>
        <p:nvPicPr>
          <p:cNvPr id="42" name="Picture 41">
            <a:extLst>
              <a:ext uri="{FF2B5EF4-FFF2-40B4-BE49-F238E27FC236}">
                <a16:creationId xmlns:a16="http://schemas.microsoft.com/office/drawing/2014/main" id="{FD639AA9-0024-807B-EEF3-48ED7649D3F2}"/>
              </a:ext>
            </a:extLst>
          </p:cNvPr>
          <p:cNvPicPr>
            <a:picLocks noChangeAspect="1"/>
          </p:cNvPicPr>
          <p:nvPr userDrawn="1"/>
        </p:nvPicPr>
        <p:blipFill>
          <a:blip r:embed="rId9"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363576" y="1260711"/>
            <a:ext cx="255151" cy="249481"/>
          </a:xfrm>
          <a:prstGeom prst="rect">
            <a:avLst/>
          </a:prstGeom>
        </p:spPr>
      </p:pic>
      <p:pic>
        <p:nvPicPr>
          <p:cNvPr id="43" name="Picture 42">
            <a:extLst>
              <a:ext uri="{FF2B5EF4-FFF2-40B4-BE49-F238E27FC236}">
                <a16:creationId xmlns:a16="http://schemas.microsoft.com/office/drawing/2014/main" id="{1299C95A-FA7E-2ABD-5996-B4FFB65E4624}"/>
              </a:ext>
            </a:extLst>
          </p:cNvPr>
          <p:cNvPicPr>
            <a:picLocks noChangeAspect="1"/>
          </p:cNvPicPr>
          <p:nvPr userDrawn="1"/>
        </p:nvPicPr>
        <p:blipFill>
          <a:blip r:embed="rId10">
            <a:duotone>
              <a:schemeClr val="accent1">
                <a:shade val="45000"/>
                <a:satMod val="135000"/>
              </a:schemeClr>
              <a:prstClr val="white"/>
            </a:duotone>
          </a:blip>
          <a:stretch>
            <a:fillRect/>
          </a:stretch>
        </p:blipFill>
        <p:spPr>
          <a:xfrm>
            <a:off x="8352301" y="3328459"/>
            <a:ext cx="277702" cy="290325"/>
          </a:xfrm>
          <a:prstGeom prst="rect">
            <a:avLst/>
          </a:prstGeom>
        </p:spPr>
      </p:pic>
      <p:sp>
        <p:nvSpPr>
          <p:cNvPr id="46" name="Text Placeholder 16">
            <a:extLst>
              <a:ext uri="{FF2B5EF4-FFF2-40B4-BE49-F238E27FC236}">
                <a16:creationId xmlns:a16="http://schemas.microsoft.com/office/drawing/2014/main" id="{5171A19B-31E3-330C-5990-4D6E217583BE}"/>
              </a:ext>
            </a:extLst>
          </p:cNvPr>
          <p:cNvSpPr>
            <a:spLocks noGrp="1"/>
          </p:cNvSpPr>
          <p:nvPr>
            <p:ph type="body" sz="quarter" idx="13"/>
          </p:nvPr>
        </p:nvSpPr>
        <p:spPr>
          <a:xfrm>
            <a:off x="468313" y="1482594"/>
            <a:ext cx="1625964" cy="1840177"/>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47" name="Text Placeholder 16">
            <a:extLst>
              <a:ext uri="{FF2B5EF4-FFF2-40B4-BE49-F238E27FC236}">
                <a16:creationId xmlns:a16="http://schemas.microsoft.com/office/drawing/2014/main" id="{CA59CA64-157C-9ADC-4C7E-0437E82031FC}"/>
              </a:ext>
            </a:extLst>
          </p:cNvPr>
          <p:cNvSpPr>
            <a:spLocks noGrp="1"/>
          </p:cNvSpPr>
          <p:nvPr>
            <p:ph type="body" sz="quarter" idx="14"/>
          </p:nvPr>
        </p:nvSpPr>
        <p:spPr>
          <a:xfrm>
            <a:off x="2117067" y="1482593"/>
            <a:ext cx="1625964" cy="744163"/>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48" name="Text Placeholder 16">
            <a:extLst>
              <a:ext uri="{FF2B5EF4-FFF2-40B4-BE49-F238E27FC236}">
                <a16:creationId xmlns:a16="http://schemas.microsoft.com/office/drawing/2014/main" id="{D573EF14-EE44-0B40-DAE8-3C6CB6D9785D}"/>
              </a:ext>
            </a:extLst>
          </p:cNvPr>
          <p:cNvSpPr>
            <a:spLocks noGrp="1"/>
          </p:cNvSpPr>
          <p:nvPr>
            <p:ph type="body" sz="quarter" idx="15"/>
          </p:nvPr>
        </p:nvSpPr>
        <p:spPr>
          <a:xfrm>
            <a:off x="2117067" y="2517264"/>
            <a:ext cx="1625964" cy="829003"/>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49" name="Text Placeholder 16">
            <a:extLst>
              <a:ext uri="{FF2B5EF4-FFF2-40B4-BE49-F238E27FC236}">
                <a16:creationId xmlns:a16="http://schemas.microsoft.com/office/drawing/2014/main" id="{8F18EA4D-CDC4-A88D-4A44-86B47DED6E53}"/>
              </a:ext>
            </a:extLst>
          </p:cNvPr>
          <p:cNvSpPr>
            <a:spLocks noGrp="1"/>
          </p:cNvSpPr>
          <p:nvPr>
            <p:ph type="body" sz="quarter" idx="16"/>
          </p:nvPr>
        </p:nvSpPr>
        <p:spPr>
          <a:xfrm>
            <a:off x="3759243" y="1475359"/>
            <a:ext cx="1625964" cy="1854590"/>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50" name="Text Placeholder 16">
            <a:extLst>
              <a:ext uri="{FF2B5EF4-FFF2-40B4-BE49-F238E27FC236}">
                <a16:creationId xmlns:a16="http://schemas.microsoft.com/office/drawing/2014/main" id="{1DBD92D8-EDCC-B742-A28F-CDE6307BFFAF}"/>
              </a:ext>
            </a:extLst>
          </p:cNvPr>
          <p:cNvSpPr>
            <a:spLocks noGrp="1"/>
          </p:cNvSpPr>
          <p:nvPr>
            <p:ph type="body" sz="quarter" idx="17"/>
          </p:nvPr>
        </p:nvSpPr>
        <p:spPr>
          <a:xfrm>
            <a:off x="5407997" y="1475357"/>
            <a:ext cx="1625964" cy="819434"/>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51" name="Text Placeholder 16">
            <a:extLst>
              <a:ext uri="{FF2B5EF4-FFF2-40B4-BE49-F238E27FC236}">
                <a16:creationId xmlns:a16="http://schemas.microsoft.com/office/drawing/2014/main" id="{7E05A4B2-55D7-E9D7-D3C9-FDED4FD0D338}"/>
              </a:ext>
            </a:extLst>
          </p:cNvPr>
          <p:cNvSpPr>
            <a:spLocks noGrp="1"/>
          </p:cNvSpPr>
          <p:nvPr>
            <p:ph type="body" sz="quarter" idx="18"/>
          </p:nvPr>
        </p:nvSpPr>
        <p:spPr>
          <a:xfrm>
            <a:off x="5407997" y="2487168"/>
            <a:ext cx="1625964" cy="835604"/>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52" name="Text Placeholder 16">
            <a:extLst>
              <a:ext uri="{FF2B5EF4-FFF2-40B4-BE49-F238E27FC236}">
                <a16:creationId xmlns:a16="http://schemas.microsoft.com/office/drawing/2014/main" id="{0A2928C2-7762-39FB-5995-7F7FBB7555E8}"/>
              </a:ext>
            </a:extLst>
          </p:cNvPr>
          <p:cNvSpPr>
            <a:spLocks noGrp="1"/>
          </p:cNvSpPr>
          <p:nvPr>
            <p:ph type="body" sz="quarter" idx="19"/>
          </p:nvPr>
        </p:nvSpPr>
        <p:spPr>
          <a:xfrm>
            <a:off x="7033961" y="1472533"/>
            <a:ext cx="1625964" cy="1857416"/>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54" name="TextBox 53">
            <a:extLst>
              <a:ext uri="{FF2B5EF4-FFF2-40B4-BE49-F238E27FC236}">
                <a16:creationId xmlns:a16="http://schemas.microsoft.com/office/drawing/2014/main" id="{220E4F44-B41A-367B-65E5-E3833B8D6CDB}"/>
              </a:ext>
            </a:extLst>
          </p:cNvPr>
          <p:cNvSpPr txBox="1">
            <a:spLocks/>
          </p:cNvSpPr>
          <p:nvPr userDrawn="1"/>
        </p:nvSpPr>
        <p:spPr>
          <a:xfrm>
            <a:off x="468313" y="1257089"/>
            <a:ext cx="821058" cy="215444"/>
          </a:xfrm>
          <a:prstGeom prst="rect">
            <a:avLst/>
          </a:prstGeom>
          <a:noFill/>
        </p:spPr>
        <p:txBody>
          <a:bodyPr wrap="none" rtlCol="0">
            <a:spAutoFit/>
          </a:bodyPr>
          <a:lstStyle/>
          <a:p>
            <a:pPr marL="0" indent="0">
              <a:buFont typeface="Arial" panose="020B0604020202020204" pitchFamily="34" charset="0"/>
              <a:buNone/>
            </a:pPr>
            <a:r>
              <a:rPr lang="en-GB" sz="800">
                <a:solidFill>
                  <a:schemeClr val="accent1"/>
                </a:solidFill>
              </a:rPr>
              <a:t>Key Partners</a:t>
            </a:r>
            <a:endParaRPr lang="en-US" sz="800">
              <a:solidFill>
                <a:schemeClr val="accent1"/>
              </a:solidFill>
            </a:endParaRPr>
          </a:p>
        </p:txBody>
      </p:sp>
      <p:sp>
        <p:nvSpPr>
          <p:cNvPr id="55" name="TextBox 54">
            <a:extLst>
              <a:ext uri="{FF2B5EF4-FFF2-40B4-BE49-F238E27FC236}">
                <a16:creationId xmlns:a16="http://schemas.microsoft.com/office/drawing/2014/main" id="{205DAB46-ED4F-2350-7B19-8268EFF07F9F}"/>
              </a:ext>
            </a:extLst>
          </p:cNvPr>
          <p:cNvSpPr txBox="1">
            <a:spLocks/>
          </p:cNvSpPr>
          <p:nvPr userDrawn="1"/>
        </p:nvSpPr>
        <p:spPr>
          <a:xfrm>
            <a:off x="2128741" y="1257089"/>
            <a:ext cx="861133" cy="215444"/>
          </a:xfrm>
          <a:prstGeom prst="rect">
            <a:avLst/>
          </a:prstGeom>
          <a:noFill/>
        </p:spPr>
        <p:txBody>
          <a:bodyPr wrap="none" rtlCol="0">
            <a:spAutoFit/>
          </a:bodyPr>
          <a:lstStyle/>
          <a:p>
            <a:pPr marL="0" indent="0">
              <a:buFont typeface="Arial" panose="020B0604020202020204" pitchFamily="34" charset="0"/>
              <a:buNone/>
            </a:pPr>
            <a:r>
              <a:rPr lang="en-GB" sz="800">
                <a:solidFill>
                  <a:schemeClr val="accent1"/>
                </a:solidFill>
              </a:rPr>
              <a:t>Key Activities</a:t>
            </a:r>
            <a:endParaRPr lang="en-US" sz="800">
              <a:solidFill>
                <a:schemeClr val="accent1"/>
              </a:solidFill>
            </a:endParaRPr>
          </a:p>
        </p:txBody>
      </p:sp>
      <p:sp>
        <p:nvSpPr>
          <p:cNvPr id="56" name="TextBox 55">
            <a:extLst>
              <a:ext uri="{FF2B5EF4-FFF2-40B4-BE49-F238E27FC236}">
                <a16:creationId xmlns:a16="http://schemas.microsoft.com/office/drawing/2014/main" id="{2C4ED12D-154F-E6C4-61D2-917EFADF926B}"/>
              </a:ext>
            </a:extLst>
          </p:cNvPr>
          <p:cNvSpPr txBox="1">
            <a:spLocks/>
          </p:cNvSpPr>
          <p:nvPr userDrawn="1"/>
        </p:nvSpPr>
        <p:spPr>
          <a:xfrm>
            <a:off x="3741539" y="1257089"/>
            <a:ext cx="1152880" cy="215444"/>
          </a:xfrm>
          <a:prstGeom prst="rect">
            <a:avLst/>
          </a:prstGeom>
          <a:noFill/>
        </p:spPr>
        <p:txBody>
          <a:bodyPr wrap="none" rtlCol="0">
            <a:spAutoFit/>
          </a:bodyPr>
          <a:lstStyle/>
          <a:p>
            <a:pPr marL="0" indent="0">
              <a:buFont typeface="Arial" panose="020B0604020202020204" pitchFamily="34" charset="0"/>
              <a:buNone/>
            </a:pPr>
            <a:r>
              <a:rPr lang="en-GB" sz="800">
                <a:solidFill>
                  <a:schemeClr val="accent1"/>
                </a:solidFill>
              </a:rPr>
              <a:t>Value Propositions</a:t>
            </a:r>
            <a:endParaRPr lang="en-US" sz="800">
              <a:solidFill>
                <a:schemeClr val="accent1"/>
              </a:solidFill>
            </a:endParaRPr>
          </a:p>
        </p:txBody>
      </p:sp>
      <p:sp>
        <p:nvSpPr>
          <p:cNvPr id="57" name="TextBox 56">
            <a:extLst>
              <a:ext uri="{FF2B5EF4-FFF2-40B4-BE49-F238E27FC236}">
                <a16:creationId xmlns:a16="http://schemas.microsoft.com/office/drawing/2014/main" id="{9CF9D420-FFEF-5282-5235-EA06B550A760}"/>
              </a:ext>
            </a:extLst>
          </p:cNvPr>
          <p:cNvSpPr txBox="1">
            <a:spLocks/>
          </p:cNvSpPr>
          <p:nvPr userDrawn="1"/>
        </p:nvSpPr>
        <p:spPr>
          <a:xfrm>
            <a:off x="5374548" y="1267150"/>
            <a:ext cx="1402948" cy="215444"/>
          </a:xfrm>
          <a:prstGeom prst="rect">
            <a:avLst/>
          </a:prstGeom>
          <a:noFill/>
        </p:spPr>
        <p:txBody>
          <a:bodyPr wrap="none" rtlCol="0">
            <a:spAutoFit/>
          </a:bodyPr>
          <a:lstStyle/>
          <a:p>
            <a:pPr marL="0" indent="0">
              <a:buFont typeface="Arial" panose="020B0604020202020204" pitchFamily="34" charset="0"/>
              <a:buNone/>
            </a:pPr>
            <a:r>
              <a:rPr lang="en-GB" sz="800">
                <a:solidFill>
                  <a:schemeClr val="accent1"/>
                </a:solidFill>
              </a:rPr>
              <a:t>Customer Relationships</a:t>
            </a:r>
            <a:endParaRPr lang="en-US" sz="800">
              <a:solidFill>
                <a:schemeClr val="accent1"/>
              </a:solidFill>
            </a:endParaRPr>
          </a:p>
        </p:txBody>
      </p:sp>
      <p:sp>
        <p:nvSpPr>
          <p:cNvPr id="58" name="TextBox 57">
            <a:extLst>
              <a:ext uri="{FF2B5EF4-FFF2-40B4-BE49-F238E27FC236}">
                <a16:creationId xmlns:a16="http://schemas.microsoft.com/office/drawing/2014/main" id="{C044F1BD-A69E-A622-AA77-96F36A0793F1}"/>
              </a:ext>
            </a:extLst>
          </p:cNvPr>
          <p:cNvSpPr txBox="1">
            <a:spLocks/>
          </p:cNvSpPr>
          <p:nvPr userDrawn="1"/>
        </p:nvSpPr>
        <p:spPr>
          <a:xfrm>
            <a:off x="7023499" y="1267150"/>
            <a:ext cx="1220206" cy="215444"/>
          </a:xfrm>
          <a:prstGeom prst="rect">
            <a:avLst/>
          </a:prstGeom>
          <a:noFill/>
        </p:spPr>
        <p:txBody>
          <a:bodyPr wrap="none" rtlCol="0">
            <a:spAutoFit/>
          </a:bodyPr>
          <a:lstStyle/>
          <a:p>
            <a:pPr marL="0" indent="0">
              <a:buFont typeface="Arial" panose="020B0604020202020204" pitchFamily="34" charset="0"/>
              <a:buNone/>
            </a:pPr>
            <a:r>
              <a:rPr lang="en-GB" sz="800">
                <a:solidFill>
                  <a:schemeClr val="accent1"/>
                </a:solidFill>
              </a:rPr>
              <a:t>Customer Segments</a:t>
            </a:r>
            <a:endParaRPr lang="en-US" sz="800">
              <a:solidFill>
                <a:schemeClr val="accent1"/>
              </a:solidFill>
            </a:endParaRPr>
          </a:p>
        </p:txBody>
      </p:sp>
      <p:sp>
        <p:nvSpPr>
          <p:cNvPr id="59" name="TextBox 58">
            <a:extLst>
              <a:ext uri="{FF2B5EF4-FFF2-40B4-BE49-F238E27FC236}">
                <a16:creationId xmlns:a16="http://schemas.microsoft.com/office/drawing/2014/main" id="{63F0CE5C-D8FB-54B4-678C-F1C70446812A}"/>
              </a:ext>
            </a:extLst>
          </p:cNvPr>
          <p:cNvSpPr txBox="1">
            <a:spLocks/>
          </p:cNvSpPr>
          <p:nvPr userDrawn="1"/>
        </p:nvSpPr>
        <p:spPr>
          <a:xfrm>
            <a:off x="450680" y="3340010"/>
            <a:ext cx="933269" cy="215444"/>
          </a:xfrm>
          <a:prstGeom prst="rect">
            <a:avLst/>
          </a:prstGeom>
          <a:noFill/>
        </p:spPr>
        <p:txBody>
          <a:bodyPr wrap="none" rtlCol="0">
            <a:spAutoFit/>
          </a:bodyPr>
          <a:lstStyle/>
          <a:p>
            <a:pPr marL="0" indent="0">
              <a:buFont typeface="Arial" panose="020B0604020202020204" pitchFamily="34" charset="0"/>
              <a:buNone/>
            </a:pPr>
            <a:r>
              <a:rPr lang="en-GB" sz="800">
                <a:solidFill>
                  <a:schemeClr val="accent1"/>
                </a:solidFill>
              </a:rPr>
              <a:t>Cost Structure</a:t>
            </a:r>
            <a:endParaRPr lang="en-US" sz="800">
              <a:solidFill>
                <a:schemeClr val="accent1"/>
              </a:solidFill>
            </a:endParaRPr>
          </a:p>
        </p:txBody>
      </p:sp>
      <p:sp>
        <p:nvSpPr>
          <p:cNvPr id="60" name="TextBox 59">
            <a:extLst>
              <a:ext uri="{FF2B5EF4-FFF2-40B4-BE49-F238E27FC236}">
                <a16:creationId xmlns:a16="http://schemas.microsoft.com/office/drawing/2014/main" id="{3AB73757-116F-AF3E-64A9-5EA0AB5D9B42}"/>
              </a:ext>
            </a:extLst>
          </p:cNvPr>
          <p:cNvSpPr txBox="1">
            <a:spLocks/>
          </p:cNvSpPr>
          <p:nvPr userDrawn="1"/>
        </p:nvSpPr>
        <p:spPr>
          <a:xfrm>
            <a:off x="4554370" y="3340010"/>
            <a:ext cx="1085554" cy="215444"/>
          </a:xfrm>
          <a:prstGeom prst="rect">
            <a:avLst/>
          </a:prstGeom>
          <a:noFill/>
        </p:spPr>
        <p:txBody>
          <a:bodyPr wrap="none" rtlCol="0">
            <a:spAutoFit/>
          </a:bodyPr>
          <a:lstStyle/>
          <a:p>
            <a:pPr marL="0" indent="0">
              <a:buFont typeface="Arial" panose="020B0604020202020204" pitchFamily="34" charset="0"/>
              <a:buNone/>
            </a:pPr>
            <a:r>
              <a:rPr lang="en-GB" sz="800">
                <a:solidFill>
                  <a:schemeClr val="accent1"/>
                </a:solidFill>
              </a:rPr>
              <a:t>Revenue Streams</a:t>
            </a:r>
            <a:endParaRPr lang="en-US" sz="800">
              <a:solidFill>
                <a:schemeClr val="accent1"/>
              </a:solidFill>
            </a:endParaRPr>
          </a:p>
        </p:txBody>
      </p:sp>
      <p:sp>
        <p:nvSpPr>
          <p:cNvPr id="61" name="Text Placeholder 16">
            <a:extLst>
              <a:ext uri="{FF2B5EF4-FFF2-40B4-BE49-F238E27FC236}">
                <a16:creationId xmlns:a16="http://schemas.microsoft.com/office/drawing/2014/main" id="{5DA63228-0F4C-CF23-A993-FD4E1065528F}"/>
              </a:ext>
            </a:extLst>
          </p:cNvPr>
          <p:cNvSpPr>
            <a:spLocks noGrp="1"/>
          </p:cNvSpPr>
          <p:nvPr>
            <p:ph type="body" sz="quarter" idx="20" hasCustomPrompt="1"/>
          </p:nvPr>
        </p:nvSpPr>
        <p:spPr>
          <a:xfrm>
            <a:off x="468312" y="3567801"/>
            <a:ext cx="4108501" cy="821412"/>
          </a:xfrm>
          <a:prstGeom prst="rect">
            <a:avLst/>
          </a:prstGeom>
        </p:spPr>
        <p:txBody>
          <a:bodyPr numCol="2"/>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62" name="Text Placeholder 16">
            <a:extLst>
              <a:ext uri="{FF2B5EF4-FFF2-40B4-BE49-F238E27FC236}">
                <a16:creationId xmlns:a16="http://schemas.microsoft.com/office/drawing/2014/main" id="{EFC1A85A-8618-9AF7-7BC4-85F114CC499C}"/>
              </a:ext>
            </a:extLst>
          </p:cNvPr>
          <p:cNvSpPr>
            <a:spLocks noGrp="1"/>
          </p:cNvSpPr>
          <p:nvPr>
            <p:ph type="body" sz="quarter" idx="21" hasCustomPrompt="1"/>
          </p:nvPr>
        </p:nvSpPr>
        <p:spPr>
          <a:xfrm>
            <a:off x="4576814" y="3567800"/>
            <a:ext cx="4103690" cy="821413"/>
          </a:xfrm>
          <a:prstGeom prst="rect">
            <a:avLst/>
          </a:prstGeom>
        </p:spPr>
        <p:txBody>
          <a:bodyPr numCol="2"/>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65" name="TextBox 64">
            <a:extLst>
              <a:ext uri="{FF2B5EF4-FFF2-40B4-BE49-F238E27FC236}">
                <a16:creationId xmlns:a16="http://schemas.microsoft.com/office/drawing/2014/main" id="{064E2E43-A386-852E-4982-CD7E09A29F82}"/>
              </a:ext>
            </a:extLst>
          </p:cNvPr>
          <p:cNvSpPr txBox="1"/>
          <p:nvPr userDrawn="1"/>
        </p:nvSpPr>
        <p:spPr>
          <a:xfrm>
            <a:off x="362373" y="155758"/>
            <a:ext cx="3019096" cy="553998"/>
          </a:xfrm>
          <a:prstGeom prst="rect">
            <a:avLst/>
          </a:prstGeom>
          <a:noFill/>
        </p:spPr>
        <p:txBody>
          <a:bodyPr wrap="none" rtlCol="0">
            <a:spAutoFit/>
          </a:bodyPr>
          <a:lstStyle/>
          <a:p>
            <a:pPr algn="l"/>
            <a:r>
              <a:rPr lang="en-GB" sz="3000">
                <a:solidFill>
                  <a:srgbClr val="003C28"/>
                </a:solidFill>
              </a:rPr>
              <a:t>CANVAS model</a:t>
            </a:r>
          </a:p>
        </p:txBody>
      </p:sp>
      <p:graphicFrame>
        <p:nvGraphicFramePr>
          <p:cNvPr id="63" name="Table 62">
            <a:extLst>
              <a:ext uri="{FF2B5EF4-FFF2-40B4-BE49-F238E27FC236}">
                <a16:creationId xmlns:a16="http://schemas.microsoft.com/office/drawing/2014/main" id="{350E6225-9A82-2CAB-8C9E-BBF337BDC605}"/>
              </a:ext>
            </a:extLst>
          </p:cNvPr>
          <p:cNvGraphicFramePr>
            <a:graphicFrameLocks noGrp="1" noDrilldown="1" noMove="1" noResize="1"/>
          </p:cNvGraphicFramePr>
          <p:nvPr userDrawn="1">
            <p:extLst>
              <p:ext uri="{D42A27DB-BD31-4B8C-83A1-F6EECF244321}">
                <p14:modId xmlns:p14="http://schemas.microsoft.com/office/powerpoint/2010/main" val="2581422212"/>
              </p:ext>
            </p:extLst>
          </p:nvPr>
        </p:nvGraphicFramePr>
        <p:xfrm>
          <a:off x="467917" y="1257087"/>
          <a:ext cx="8207770" cy="3114888"/>
        </p:xfrm>
        <a:graphic>
          <a:graphicData uri="http://schemas.openxmlformats.org/drawingml/2006/table">
            <a:tbl>
              <a:tblPr firstRow="1" bandRow="1">
                <a:tableStyleId>{5C22544A-7EE6-4342-B048-85BDC9FD1C3A}</a:tableStyleId>
              </a:tblPr>
              <a:tblGrid>
                <a:gridCol w="1641554">
                  <a:extLst>
                    <a:ext uri="{9D8B030D-6E8A-4147-A177-3AD203B41FA5}">
                      <a16:colId xmlns:a16="http://schemas.microsoft.com/office/drawing/2014/main" val="1496931098"/>
                    </a:ext>
                  </a:extLst>
                </a:gridCol>
                <a:gridCol w="1641554">
                  <a:extLst>
                    <a:ext uri="{9D8B030D-6E8A-4147-A177-3AD203B41FA5}">
                      <a16:colId xmlns:a16="http://schemas.microsoft.com/office/drawing/2014/main" val="3326752492"/>
                    </a:ext>
                  </a:extLst>
                </a:gridCol>
                <a:gridCol w="820777">
                  <a:extLst>
                    <a:ext uri="{9D8B030D-6E8A-4147-A177-3AD203B41FA5}">
                      <a16:colId xmlns:a16="http://schemas.microsoft.com/office/drawing/2014/main" val="2248810648"/>
                    </a:ext>
                  </a:extLst>
                </a:gridCol>
                <a:gridCol w="820777">
                  <a:extLst>
                    <a:ext uri="{9D8B030D-6E8A-4147-A177-3AD203B41FA5}">
                      <a16:colId xmlns:a16="http://schemas.microsoft.com/office/drawing/2014/main" val="1625782579"/>
                    </a:ext>
                  </a:extLst>
                </a:gridCol>
                <a:gridCol w="1641554">
                  <a:extLst>
                    <a:ext uri="{9D8B030D-6E8A-4147-A177-3AD203B41FA5}">
                      <a16:colId xmlns:a16="http://schemas.microsoft.com/office/drawing/2014/main" val="3560553641"/>
                    </a:ext>
                  </a:extLst>
                </a:gridCol>
                <a:gridCol w="1641554">
                  <a:extLst>
                    <a:ext uri="{9D8B030D-6E8A-4147-A177-3AD203B41FA5}">
                      <a16:colId xmlns:a16="http://schemas.microsoft.com/office/drawing/2014/main" val="1104695292"/>
                    </a:ext>
                  </a:extLst>
                </a:gridCol>
              </a:tblGrid>
              <a:tr h="1038296">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663421"/>
                  </a:ext>
                </a:extLst>
              </a:tr>
              <a:tr h="103829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2069885"/>
                  </a:ext>
                </a:extLst>
              </a:tr>
              <a:tr h="1038296">
                <a:tc grid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283273"/>
                  </a:ext>
                </a:extLst>
              </a:tr>
            </a:tbl>
          </a:graphicData>
        </a:graphic>
      </p:graphicFrame>
    </p:spTree>
    <p:extLst>
      <p:ext uri="{BB962C8B-B14F-4D97-AF65-F5344CB8AC3E}">
        <p14:creationId xmlns:p14="http://schemas.microsoft.com/office/powerpoint/2010/main" val="1682123573"/>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sp>
        <p:nvSpPr>
          <p:cNvPr id="15" name="Subtitle 2"/>
          <p:cNvSpPr>
            <a:spLocks noGrp="1"/>
          </p:cNvSpPr>
          <p:nvPr>
            <p:ph type="subTitle" idx="1" hasCustomPrompt="1"/>
          </p:nvPr>
        </p:nvSpPr>
        <p:spPr>
          <a:xfrm>
            <a:off x="468315" y="700088"/>
            <a:ext cx="8206599"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
        <p:nvSpPr>
          <p:cNvPr id="65" name="TextBox 64">
            <a:extLst>
              <a:ext uri="{FF2B5EF4-FFF2-40B4-BE49-F238E27FC236}">
                <a16:creationId xmlns:a16="http://schemas.microsoft.com/office/drawing/2014/main" id="{064E2E43-A386-852E-4982-CD7E09A29F82}"/>
              </a:ext>
            </a:extLst>
          </p:cNvPr>
          <p:cNvSpPr txBox="1"/>
          <p:nvPr userDrawn="1"/>
        </p:nvSpPr>
        <p:spPr>
          <a:xfrm>
            <a:off x="362373" y="155758"/>
            <a:ext cx="1848583" cy="553998"/>
          </a:xfrm>
          <a:prstGeom prst="rect">
            <a:avLst/>
          </a:prstGeom>
          <a:noFill/>
        </p:spPr>
        <p:txBody>
          <a:bodyPr wrap="none" rtlCol="0">
            <a:spAutoFit/>
          </a:bodyPr>
          <a:lstStyle/>
          <a:p>
            <a:pPr algn="l"/>
            <a:r>
              <a:rPr lang="en-GB" sz="3000">
                <a:solidFill>
                  <a:srgbClr val="003C28"/>
                </a:solidFill>
              </a:rPr>
              <a:t>Use case</a:t>
            </a:r>
          </a:p>
        </p:txBody>
      </p:sp>
      <p:sp>
        <p:nvSpPr>
          <p:cNvPr id="3" name="Picture Placeholder 3">
            <a:extLst>
              <a:ext uri="{FF2B5EF4-FFF2-40B4-BE49-F238E27FC236}">
                <a16:creationId xmlns:a16="http://schemas.microsoft.com/office/drawing/2014/main" id="{4CD705DD-4449-D61D-1457-65E6C81998E0}"/>
              </a:ext>
            </a:extLst>
          </p:cNvPr>
          <p:cNvSpPr>
            <a:spLocks noGrp="1"/>
          </p:cNvSpPr>
          <p:nvPr>
            <p:ph type="pic" sz="quarter" idx="32"/>
          </p:nvPr>
        </p:nvSpPr>
        <p:spPr>
          <a:xfrm>
            <a:off x="474663" y="1743536"/>
            <a:ext cx="5030787" cy="1548940"/>
          </a:xfrm>
          <a:prstGeom prst="rect">
            <a:avLst/>
          </a:prstGeom>
          <a:ln>
            <a:solidFill>
              <a:schemeClr val="accent1"/>
            </a:solidFill>
          </a:ln>
        </p:spPr>
        <p:txBody>
          <a:bodyPr/>
          <a:lstStyle/>
          <a:p>
            <a:endParaRPr lang="en-US"/>
          </a:p>
        </p:txBody>
      </p:sp>
      <p:sp>
        <p:nvSpPr>
          <p:cNvPr id="4" name="Rectangle 3">
            <a:extLst>
              <a:ext uri="{FF2B5EF4-FFF2-40B4-BE49-F238E27FC236}">
                <a16:creationId xmlns:a16="http://schemas.microsoft.com/office/drawing/2014/main" id="{DC696A92-4B81-009B-EDD7-504C2815C2C6}"/>
              </a:ext>
            </a:extLst>
          </p:cNvPr>
          <p:cNvSpPr/>
          <p:nvPr userDrawn="1"/>
        </p:nvSpPr>
        <p:spPr bwMode="auto">
          <a:xfrm rot="10800000" flipH="1" flipV="1">
            <a:off x="468313" y="1239839"/>
            <a:ext cx="8197623" cy="439534"/>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a:ln>
                  <a:noFill/>
                </a:ln>
                <a:solidFill>
                  <a:schemeClr val="accent1"/>
                </a:solidFill>
                <a:effectLst/>
                <a:latin typeface="Arial" charset="0"/>
              </a:rPr>
              <a:t>Use Case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100" b="0" i="0" u="none" strike="noStrike" cap="none" normalizeH="0" baseline="0">
              <a:ln>
                <a:noFill/>
              </a:ln>
              <a:solidFill>
                <a:schemeClr val="tx1"/>
              </a:solidFill>
              <a:effectLst/>
            </a:endParaRPr>
          </a:p>
        </p:txBody>
      </p:sp>
      <p:sp>
        <p:nvSpPr>
          <p:cNvPr id="5" name="Rectangle 4">
            <a:extLst>
              <a:ext uri="{FF2B5EF4-FFF2-40B4-BE49-F238E27FC236}">
                <a16:creationId xmlns:a16="http://schemas.microsoft.com/office/drawing/2014/main" id="{3212E446-44F7-0903-8B2F-170BD6F51213}"/>
              </a:ext>
            </a:extLst>
          </p:cNvPr>
          <p:cNvSpPr/>
          <p:nvPr userDrawn="1"/>
        </p:nvSpPr>
        <p:spPr bwMode="auto">
          <a:xfrm rot="10800000" flipH="1" flipV="1">
            <a:off x="5580113" y="3542902"/>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a:solidFill>
                  <a:schemeClr val="accent1"/>
                </a:solidFill>
              </a:rPr>
              <a:t>Benefits for the user</a:t>
            </a:r>
            <a:endParaRPr kumimoji="0" lang="en-GB" sz="1100" b="1" i="0" u="none" strike="noStrike" cap="none" normalizeH="0" baseline="0">
              <a:ln>
                <a:noFill/>
              </a:ln>
              <a:solidFill>
                <a:schemeClr val="accent1"/>
              </a:solidFill>
              <a:effectLst/>
              <a:latin typeface="Arial" charset="0"/>
            </a:endParaRPr>
          </a:p>
        </p:txBody>
      </p:sp>
      <p:sp>
        <p:nvSpPr>
          <p:cNvPr id="6" name="Rectangle 5">
            <a:extLst>
              <a:ext uri="{FF2B5EF4-FFF2-40B4-BE49-F238E27FC236}">
                <a16:creationId xmlns:a16="http://schemas.microsoft.com/office/drawing/2014/main" id="{080A4480-7712-8129-2094-756571A3EF1E}"/>
              </a:ext>
            </a:extLst>
          </p:cNvPr>
          <p:cNvSpPr/>
          <p:nvPr userDrawn="1"/>
        </p:nvSpPr>
        <p:spPr bwMode="auto">
          <a:xfrm rot="10800000" flipH="1" flipV="1">
            <a:off x="468313" y="3352881"/>
            <a:ext cx="5037114" cy="1019094"/>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a:ln>
                  <a:noFill/>
                </a:ln>
                <a:solidFill>
                  <a:schemeClr val="accent1"/>
                </a:solidFill>
                <a:effectLst/>
                <a:latin typeface="Arial" charset="0"/>
              </a:rPr>
              <a:t>Workflow</a:t>
            </a:r>
          </a:p>
        </p:txBody>
      </p:sp>
      <p:sp>
        <p:nvSpPr>
          <p:cNvPr id="7" name="Rectangle 6">
            <a:extLst>
              <a:ext uri="{FF2B5EF4-FFF2-40B4-BE49-F238E27FC236}">
                <a16:creationId xmlns:a16="http://schemas.microsoft.com/office/drawing/2014/main" id="{3B4EEE22-807B-22BB-EA51-D3A539F9AD91}"/>
              </a:ext>
            </a:extLst>
          </p:cNvPr>
          <p:cNvSpPr/>
          <p:nvPr userDrawn="1"/>
        </p:nvSpPr>
        <p:spPr bwMode="auto">
          <a:xfrm rot="10800000" flipH="1" flipV="1">
            <a:off x="468313" y="1743534"/>
            <a:ext cx="5039233" cy="1548295"/>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00" b="1" i="0" u="none" strike="noStrike" cap="none" normalizeH="0" baseline="0">
              <a:ln>
                <a:noFill/>
              </a:ln>
              <a:solidFill>
                <a:schemeClr val="accent1"/>
              </a:solidFill>
              <a:effectLst/>
              <a:latin typeface="Arial" charset="0"/>
            </a:endParaRPr>
          </a:p>
        </p:txBody>
      </p:sp>
      <p:sp>
        <p:nvSpPr>
          <p:cNvPr id="8" name="Text Placeholder 16">
            <a:extLst>
              <a:ext uri="{FF2B5EF4-FFF2-40B4-BE49-F238E27FC236}">
                <a16:creationId xmlns:a16="http://schemas.microsoft.com/office/drawing/2014/main" id="{E7DA20EA-2C0B-FCB1-BFE5-82B8C8CFD236}"/>
              </a:ext>
            </a:extLst>
          </p:cNvPr>
          <p:cNvSpPr>
            <a:spLocks noGrp="1"/>
          </p:cNvSpPr>
          <p:nvPr>
            <p:ph type="body" sz="quarter" idx="17"/>
          </p:nvPr>
        </p:nvSpPr>
        <p:spPr>
          <a:xfrm>
            <a:off x="468313" y="1491630"/>
            <a:ext cx="8197626" cy="187744"/>
          </a:xfrm>
          <a:prstGeom prst="rect">
            <a:avLst/>
          </a:prstGeom>
          <a:ln>
            <a:solidFill>
              <a:schemeClr val="accent1"/>
            </a:solidFill>
          </a:ln>
        </p:spPr>
        <p:txBody>
          <a:bodyPr/>
          <a:lstStyle>
            <a:lvl1pPr marL="0" indent="0">
              <a:lnSpc>
                <a:spcPts val="700"/>
              </a:lnSpc>
              <a:buFont typeface="Arial" panose="020B0604020202020204" pitchFamily="34" charset="0"/>
              <a:buNone/>
              <a:defRPr sz="9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p:txBody>
      </p:sp>
      <p:sp>
        <p:nvSpPr>
          <p:cNvPr id="9" name="Text Placeholder 16">
            <a:extLst>
              <a:ext uri="{FF2B5EF4-FFF2-40B4-BE49-F238E27FC236}">
                <a16:creationId xmlns:a16="http://schemas.microsoft.com/office/drawing/2014/main" id="{DF50C605-05C3-B0AB-0F6A-A6F8EA5657B0}"/>
              </a:ext>
            </a:extLst>
          </p:cNvPr>
          <p:cNvSpPr>
            <a:spLocks noGrp="1"/>
          </p:cNvSpPr>
          <p:nvPr>
            <p:ph type="body" sz="quarter" idx="20"/>
          </p:nvPr>
        </p:nvSpPr>
        <p:spPr>
          <a:xfrm>
            <a:off x="475287" y="3651846"/>
            <a:ext cx="5040554" cy="720104"/>
          </a:xfrm>
          <a:prstGeom prst="rect">
            <a:avLst/>
          </a:prstGeom>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10" name="Text Placeholder 16">
            <a:extLst>
              <a:ext uri="{FF2B5EF4-FFF2-40B4-BE49-F238E27FC236}">
                <a16:creationId xmlns:a16="http://schemas.microsoft.com/office/drawing/2014/main" id="{72714697-E511-E6E6-6075-FBA0449B2AF0}"/>
              </a:ext>
            </a:extLst>
          </p:cNvPr>
          <p:cNvSpPr>
            <a:spLocks noGrp="1"/>
          </p:cNvSpPr>
          <p:nvPr>
            <p:ph type="body" sz="quarter" idx="21"/>
          </p:nvPr>
        </p:nvSpPr>
        <p:spPr>
          <a:xfrm>
            <a:off x="5588409" y="3795886"/>
            <a:ext cx="3077527" cy="570170"/>
          </a:xfrm>
          <a:prstGeom prst="rect">
            <a:avLst/>
          </a:prstGeom>
          <a:noFill/>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88173E94-0518-F5A2-BF07-8694EFCD57B3}"/>
              </a:ext>
            </a:extLst>
          </p:cNvPr>
          <p:cNvSpPr/>
          <p:nvPr userDrawn="1"/>
        </p:nvSpPr>
        <p:spPr bwMode="auto">
          <a:xfrm rot="10800000" flipH="1" flipV="1">
            <a:off x="5585007" y="2643219"/>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a:solidFill>
                  <a:schemeClr val="accent1"/>
                </a:solidFill>
              </a:rPr>
              <a:t>Outputs</a:t>
            </a:r>
            <a:endParaRPr kumimoji="0" lang="en-GB" sz="1100" b="1" i="0" u="none" strike="noStrike" cap="none" normalizeH="0" baseline="0">
              <a:ln>
                <a:noFill/>
              </a:ln>
              <a:solidFill>
                <a:schemeClr val="accent1"/>
              </a:solidFill>
              <a:effectLst/>
              <a:latin typeface="Arial" charset="0"/>
            </a:endParaRPr>
          </a:p>
        </p:txBody>
      </p:sp>
      <p:sp>
        <p:nvSpPr>
          <p:cNvPr id="12" name="Text Placeholder 16">
            <a:extLst>
              <a:ext uri="{FF2B5EF4-FFF2-40B4-BE49-F238E27FC236}">
                <a16:creationId xmlns:a16="http://schemas.microsoft.com/office/drawing/2014/main" id="{FB520060-87E7-1F8B-4B70-E408131ADB66}"/>
              </a:ext>
            </a:extLst>
          </p:cNvPr>
          <p:cNvSpPr>
            <a:spLocks noGrp="1"/>
          </p:cNvSpPr>
          <p:nvPr>
            <p:ph type="body" sz="quarter" idx="30"/>
          </p:nvPr>
        </p:nvSpPr>
        <p:spPr>
          <a:xfrm>
            <a:off x="5593303" y="2889880"/>
            <a:ext cx="3077527" cy="570170"/>
          </a:xfrm>
          <a:prstGeom prst="rect">
            <a:avLst/>
          </a:prstGeom>
          <a:noFill/>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4D4CF84D-019B-1C1E-B999-E5842FDF9779}"/>
              </a:ext>
            </a:extLst>
          </p:cNvPr>
          <p:cNvSpPr/>
          <p:nvPr userDrawn="1"/>
        </p:nvSpPr>
        <p:spPr bwMode="auto">
          <a:xfrm rot="10800000" flipH="1" flipV="1">
            <a:off x="5590490" y="1743536"/>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a:solidFill>
                  <a:schemeClr val="accent1"/>
                </a:solidFill>
              </a:rPr>
              <a:t>User Profile</a:t>
            </a:r>
            <a:endParaRPr kumimoji="0" lang="en-GB" sz="1100" b="1" i="0" u="none" strike="noStrike" cap="none" normalizeH="0" baseline="0">
              <a:ln>
                <a:noFill/>
              </a:ln>
              <a:solidFill>
                <a:schemeClr val="accent1"/>
              </a:solidFill>
              <a:effectLst/>
              <a:latin typeface="Arial" charset="0"/>
            </a:endParaRPr>
          </a:p>
        </p:txBody>
      </p:sp>
      <p:sp>
        <p:nvSpPr>
          <p:cNvPr id="14" name="Text Placeholder 16">
            <a:extLst>
              <a:ext uri="{FF2B5EF4-FFF2-40B4-BE49-F238E27FC236}">
                <a16:creationId xmlns:a16="http://schemas.microsoft.com/office/drawing/2014/main" id="{0366DEA0-1918-F1F1-9012-447093BB5584}"/>
              </a:ext>
            </a:extLst>
          </p:cNvPr>
          <p:cNvSpPr>
            <a:spLocks noGrp="1"/>
          </p:cNvSpPr>
          <p:nvPr>
            <p:ph type="body" sz="quarter" idx="31"/>
          </p:nvPr>
        </p:nvSpPr>
        <p:spPr>
          <a:xfrm>
            <a:off x="5598786" y="1996520"/>
            <a:ext cx="3077527" cy="570170"/>
          </a:xfrm>
          <a:prstGeom prst="rect">
            <a:avLst/>
          </a:prstGeom>
          <a:noFill/>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7005037"/>
      </p:ext>
    </p:extLst>
  </p:cSld>
  <p:clrMapOvr>
    <a:masterClrMapping/>
  </p:clrMapOvr>
  <p:transition>
    <p:fade/>
  </p:transition>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guide id="9" pos="2789">
          <p15:clr>
            <a:srgbClr val="FBAE40"/>
          </p15:clr>
        </p15:guide>
        <p15:guide id="10" pos="297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657B5B-7B40-B447-7EEB-8136F7300E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227" r="22014"/>
          <a:stretch/>
        </p:blipFill>
        <p:spPr>
          <a:xfrm>
            <a:off x="0" y="0"/>
            <a:ext cx="9144000" cy="5143500"/>
          </a:xfrm>
          <a:prstGeom prst="rect">
            <a:avLst/>
          </a:prstGeom>
        </p:spPr>
      </p:pic>
      <p:cxnSp>
        <p:nvCxnSpPr>
          <p:cNvPr id="10" name="Straight Connector 9">
            <a:extLst>
              <a:ext uri="{FF2B5EF4-FFF2-40B4-BE49-F238E27FC236}">
                <a16:creationId xmlns:a16="http://schemas.microsoft.com/office/drawing/2014/main" id="{5C9870E7-D287-BE59-9930-A0CC780E0C9F}"/>
              </a:ext>
            </a:extLst>
          </p:cNvPr>
          <p:cNvCxnSpPr>
            <a:cxnSpLocks/>
          </p:cNvCxnSpPr>
          <p:nvPr userDrawn="1"/>
        </p:nvCxnSpPr>
        <p:spPr bwMode="auto">
          <a:xfrm>
            <a:off x="703580" y="3859214"/>
            <a:ext cx="4712970" cy="0"/>
          </a:xfrm>
          <a:prstGeom prst="line">
            <a:avLst/>
          </a:prstGeom>
          <a:ln w="19050">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 name="TextBox 2">
            <a:extLst>
              <a:ext uri="{FF2B5EF4-FFF2-40B4-BE49-F238E27FC236}">
                <a16:creationId xmlns:a16="http://schemas.microsoft.com/office/drawing/2014/main" id="{AF37FE28-D827-12FF-B1E8-CD854A668D92}"/>
              </a:ext>
            </a:extLst>
          </p:cNvPr>
          <p:cNvSpPr txBox="1"/>
          <p:nvPr userDrawn="1"/>
        </p:nvSpPr>
        <p:spPr>
          <a:xfrm>
            <a:off x="613265" y="3362177"/>
            <a:ext cx="4825360" cy="553998"/>
          </a:xfrm>
          <a:prstGeom prst="rect">
            <a:avLst/>
          </a:prstGeom>
          <a:noFill/>
        </p:spPr>
        <p:txBody>
          <a:bodyPr wrap="none" rtlCol="0">
            <a:spAutoFit/>
          </a:bodyPr>
          <a:lstStyle/>
          <a:p>
            <a:r>
              <a:rPr lang="en-GB" sz="3000">
                <a:solidFill>
                  <a:schemeClr val="bg1"/>
                </a:solidFill>
              </a:rPr>
              <a:t>Thanks for your attention</a:t>
            </a:r>
          </a:p>
        </p:txBody>
      </p:sp>
      <p:sp>
        <p:nvSpPr>
          <p:cNvPr id="5" name="TextBox 4">
            <a:extLst>
              <a:ext uri="{FF2B5EF4-FFF2-40B4-BE49-F238E27FC236}">
                <a16:creationId xmlns:a16="http://schemas.microsoft.com/office/drawing/2014/main" id="{0B2B4FD6-13D0-FE00-F7DE-AAF72A1685D1}"/>
              </a:ext>
            </a:extLst>
          </p:cNvPr>
          <p:cNvSpPr txBox="1"/>
          <p:nvPr userDrawn="1"/>
        </p:nvSpPr>
        <p:spPr>
          <a:xfrm>
            <a:off x="687798" y="3833203"/>
            <a:ext cx="1223412" cy="369332"/>
          </a:xfrm>
          <a:prstGeom prst="rect">
            <a:avLst/>
          </a:prstGeom>
          <a:noFill/>
        </p:spPr>
        <p:txBody>
          <a:bodyPr wrap="none" rtlCol="0">
            <a:spAutoFit/>
          </a:bodyPr>
          <a:lstStyle/>
          <a:p>
            <a:r>
              <a:rPr lang="en-GB" b="0">
                <a:solidFill>
                  <a:schemeClr val="bg1"/>
                </a:solidFill>
              </a:rPr>
              <a:t>Questions</a:t>
            </a:r>
          </a:p>
        </p:txBody>
      </p:sp>
    </p:spTree>
    <p:extLst>
      <p:ext uri="{BB962C8B-B14F-4D97-AF65-F5344CB8AC3E}">
        <p14:creationId xmlns:p14="http://schemas.microsoft.com/office/powerpoint/2010/main" val="51995986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270358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Headline, Subline and Content">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268288"/>
            <a:ext cx="8207375" cy="32385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15" name="Subtitle 2"/>
          <p:cNvSpPr>
            <a:spLocks noGrp="1"/>
          </p:cNvSpPr>
          <p:nvPr>
            <p:ph type="subTitle" idx="1" hasCustomPrompt="1"/>
          </p:nvPr>
        </p:nvSpPr>
        <p:spPr>
          <a:xfrm>
            <a:off x="468312" y="700088"/>
            <a:ext cx="8207375"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39837"/>
            <a:ext cx="8207375" cy="3132137"/>
          </a:xfrm>
          <a:prstGeom prst="rect">
            <a:avLst/>
          </a:prstGeom>
        </p:spPr>
        <p:txBody>
          <a:bodyPr lIns="0" tIns="0" rIns="0" bIns="0"/>
          <a:lstStyle>
            <a:lvl1pPr marL="180000" indent="-180000">
              <a:buFont typeface="Wingdings" panose="05000000000000000000" pitchFamily="2" charset="2"/>
              <a:buChar char="§"/>
              <a:defRPr sz="1800" baseline="0"/>
            </a:lvl1pPr>
          </a:lstStyle>
          <a:p>
            <a:pPr lvl="0"/>
            <a:r>
              <a:rPr lang="en-GB" noProof="0"/>
              <a:t>Click to add content</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a:solidFill>
                <a:srgbClr val="7F7F7F"/>
              </a:solidFill>
            </a:endParaRPr>
          </a:p>
        </p:txBody>
      </p:sp>
    </p:spTree>
    <p:extLst>
      <p:ext uri="{BB962C8B-B14F-4D97-AF65-F5344CB8AC3E}">
        <p14:creationId xmlns:p14="http://schemas.microsoft.com/office/powerpoint/2010/main" val="351275979"/>
      </p:ext>
    </p:extLst>
  </p:cSld>
  <p:clrMapOvr>
    <a:masterClrMapping/>
  </p:clrMapOvr>
  <p:hf hdr="0" ftr="0" dt="0"/>
  <p:extLst>
    <p:ext uri="{DCECCB84-F9BA-43D5-87BE-67443E8EF086}">
      <p15:sldGuideLst xmlns:p15="http://schemas.microsoft.com/office/powerpoint/2012/main">
        <p15:guide id="1" orient="horz" pos="169">
          <p15:clr>
            <a:srgbClr val="FBAE40"/>
          </p15:clr>
        </p15:guide>
        <p15:guide id="2" orient="horz" pos="373">
          <p15:clr>
            <a:srgbClr val="FBAE40"/>
          </p15:clr>
        </p15:guide>
        <p15:guide id="3" orient="horz" pos="441">
          <p15:clr>
            <a:srgbClr val="FBAE40"/>
          </p15:clr>
        </p15:guide>
        <p15:guide id="4" orient="horz" pos="577">
          <p15:clr>
            <a:srgbClr val="FBAE40"/>
          </p15:clr>
        </p15:guide>
        <p15:guide id="5" orient="horz" pos="781">
          <p15:clr>
            <a:srgbClr val="FBAE40"/>
          </p15:clr>
        </p15:guide>
        <p15:guide id="6" orient="horz" pos="2754">
          <p15:clr>
            <a:srgbClr val="FBAE40"/>
          </p15:clr>
        </p15:guide>
        <p15:guide id="7" pos="295">
          <p15:clr>
            <a:srgbClr val="FBAE40"/>
          </p15:clr>
        </p15:guide>
        <p15:guide id="8" pos="546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
    <p:spTree>
      <p:nvGrpSpPr>
        <p:cNvPr id="1" name=""/>
        <p:cNvGrpSpPr/>
        <p:nvPr/>
      </p:nvGrpSpPr>
      <p:grpSpPr>
        <a:xfrm>
          <a:off x="0" y="0"/>
          <a:ext cx="0" cy="0"/>
          <a:chOff x="0" y="0"/>
          <a:chExt cx="0" cy="0"/>
        </a:xfrm>
      </p:grpSpPr>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Tree>
    <p:extLst>
      <p:ext uri="{BB962C8B-B14F-4D97-AF65-F5344CB8AC3E}">
        <p14:creationId xmlns:p14="http://schemas.microsoft.com/office/powerpoint/2010/main" val="141745127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241999"/>
            <a:ext cx="8208000" cy="3129975"/>
          </a:xfrm>
          <a:prstGeom prst="rect">
            <a:avLst/>
          </a:prstGeom>
        </p:spPr>
        <p:txBody>
          <a:bodyPr lIns="0" tIns="0" rIns="0" bIns="0"/>
          <a:lstStyle>
            <a:lvl1pPr marL="180000" indent="-180000">
              <a:buFont typeface="Wingdings" panose="05000000000000000000" pitchFamily="2" charset="2"/>
              <a:buChar char="§"/>
              <a:defRPr sz="1600" baseline="0"/>
            </a:lvl1pPr>
            <a:lvl2pPr marL="36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400"/>
            </a:lvl2pPr>
            <a:lvl3pPr>
              <a:defRPr sz="1400"/>
            </a:lvl3pPr>
            <a:lvl4pPr marL="72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4pPr>
            <a:lvl5pPr marL="900000" marR="0" indent="-180000" algn="l" defTabSz="914400" rtl="0" eaLnBrk="1" fontAlgn="base" latinLnBrk="0" hangingPunct="1">
              <a:lnSpc>
                <a:spcPct val="100000"/>
              </a:lnSpc>
              <a:spcBef>
                <a:spcPct val="20000"/>
              </a:spcBef>
              <a:spcAft>
                <a:spcPct val="0"/>
              </a:spcAft>
              <a:buClrTx/>
              <a:buSzTx/>
              <a:buFont typeface="Wingdings" pitchFamily="2" charset="2"/>
              <a:buChar char="§"/>
              <a:tabLst/>
              <a:defRPr sz="1200"/>
            </a:lvl5pPr>
            <a:lvl6pPr>
              <a:defRPr sz="1400"/>
            </a:lvl6pPr>
          </a:lstStyle>
          <a:p>
            <a:pPr lvl="0"/>
            <a:r>
              <a:rPr lang="en-GB" noProof="0"/>
              <a:t>Click to add content</a:t>
            </a:r>
          </a:p>
          <a:p>
            <a:pPr marL="360000" marR="0" lvl="1" indent="-180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noProof="0"/>
              <a:t>Click to add content</a:t>
            </a:r>
          </a:p>
          <a:p>
            <a:pPr marL="540000" marR="0" lvl="2" indent="-180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noProof="0"/>
              <a:t>Click to add content</a:t>
            </a:r>
          </a:p>
          <a:p>
            <a:pPr marL="720000" marR="0" lvl="3" indent="-180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noProof="0"/>
              <a:t>Click to add content</a:t>
            </a:r>
          </a:p>
          <a:p>
            <a:pPr marL="900000" marR="0" lvl="4" indent="-180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GB" noProof="0"/>
              <a:t>Click to add content</a:t>
            </a:r>
          </a:p>
          <a:p>
            <a:pPr marL="1885950" marR="0" lvl="5" indent="-1800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lang="en-GB" noProof="0"/>
          </a:p>
          <a:p>
            <a:pPr lvl="1"/>
            <a:endParaRPr lang="en-GB" noProof="0"/>
          </a:p>
          <a:p>
            <a:pPr lvl="2"/>
            <a:endParaRPr lang="en-GB" noProof="0"/>
          </a:p>
          <a:p>
            <a:pPr lvl="3"/>
            <a:endParaRPr lang="en-GB" noProof="0"/>
          </a:p>
          <a:p>
            <a:pPr lvl="4"/>
            <a:endParaRPr lang="en-GB" noProof="0"/>
          </a:p>
          <a:p>
            <a:pPr lvl="1"/>
            <a:endParaRPr lang="en-GB" noProof="0"/>
          </a:p>
        </p:txBody>
      </p:sp>
      <p:sp>
        <p:nvSpPr>
          <p:cNvPr id="15" name="Subtitle 2"/>
          <p:cNvSpPr>
            <a:spLocks noGrp="1"/>
          </p:cNvSpPr>
          <p:nvPr>
            <p:ph type="subTitle" idx="1" hasCustomPrompt="1"/>
          </p:nvPr>
        </p:nvSpPr>
        <p:spPr>
          <a:xfrm>
            <a:off x="468313" y="735013"/>
            <a:ext cx="8208000" cy="215900"/>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Tree>
    <p:extLst>
      <p:ext uri="{BB962C8B-B14F-4D97-AF65-F5344CB8AC3E}">
        <p14:creationId xmlns:p14="http://schemas.microsoft.com/office/powerpoint/2010/main" val="110664868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41999"/>
            <a:ext cx="4032249" cy="3129975"/>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a:t>Click to add content</a:t>
            </a:r>
          </a:p>
        </p:txBody>
      </p:sp>
      <p:sp>
        <p:nvSpPr>
          <p:cNvPr id="15" name="Subtitle 2"/>
          <p:cNvSpPr>
            <a:spLocks noGrp="1"/>
          </p:cNvSpPr>
          <p:nvPr>
            <p:ph type="subTitle" idx="1" hasCustomPrompt="1"/>
          </p:nvPr>
        </p:nvSpPr>
        <p:spPr>
          <a:xfrm>
            <a:off x="468313" y="735012"/>
            <a:ext cx="820800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4" name="Content Placeholder 3"/>
          <p:cNvSpPr>
            <a:spLocks noGrp="1"/>
          </p:cNvSpPr>
          <p:nvPr>
            <p:ph sz="quarter" idx="11"/>
          </p:nvPr>
        </p:nvSpPr>
        <p:spPr>
          <a:xfrm>
            <a:off x="4643438" y="1239838"/>
            <a:ext cx="4032250" cy="313213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324622053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1">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242000"/>
            <a:ext cx="8216898" cy="1474214"/>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a:t>Click to add content</a:t>
            </a:r>
          </a:p>
        </p:txBody>
      </p:sp>
      <p:sp>
        <p:nvSpPr>
          <p:cNvPr id="15" name="Subtitle 2"/>
          <p:cNvSpPr>
            <a:spLocks noGrp="1"/>
          </p:cNvSpPr>
          <p:nvPr>
            <p:ph type="subTitle" idx="1" hasCustomPrompt="1"/>
          </p:nvPr>
        </p:nvSpPr>
        <p:spPr>
          <a:xfrm>
            <a:off x="468313" y="735012"/>
            <a:ext cx="820800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p:ph type="ctrTitle" hasCustomPrompt="1"/>
          </p:nvPr>
        </p:nvSpPr>
        <p:spPr>
          <a:xfrm>
            <a:off x="468313" y="270000"/>
            <a:ext cx="820800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
        <p:nvSpPr>
          <p:cNvPr id="4" name="Content Placeholder 3"/>
          <p:cNvSpPr>
            <a:spLocks noGrp="1"/>
          </p:cNvSpPr>
          <p:nvPr>
            <p:ph sz="quarter" idx="11"/>
          </p:nvPr>
        </p:nvSpPr>
        <p:spPr>
          <a:xfrm>
            <a:off x="468313" y="2859088"/>
            <a:ext cx="4032249" cy="151288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Edit Master text styles</a:t>
            </a:r>
          </a:p>
        </p:txBody>
      </p:sp>
      <p:sp>
        <p:nvSpPr>
          <p:cNvPr id="6" name="Content Placeholder 3"/>
          <p:cNvSpPr>
            <a:spLocks noGrp="1"/>
          </p:cNvSpPr>
          <p:nvPr>
            <p:ph sz="quarter" idx="12"/>
          </p:nvPr>
        </p:nvSpPr>
        <p:spPr>
          <a:xfrm>
            <a:off x="4652962" y="2859088"/>
            <a:ext cx="4032249" cy="1512887"/>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Edit Master text styles</a:t>
            </a:r>
          </a:p>
        </p:txBody>
      </p:sp>
    </p:spTree>
    <p:extLst>
      <p:ext uri="{BB962C8B-B14F-4D97-AF65-F5344CB8AC3E}">
        <p14:creationId xmlns:p14="http://schemas.microsoft.com/office/powerpoint/2010/main" val="195252454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 P">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5D7092E-BBE0-4647-84BD-2E79B37073D8}"/>
              </a:ext>
            </a:extLst>
          </p:cNvPr>
          <p:cNvSpPr>
            <a:spLocks noGrp="1"/>
          </p:cNvSpPr>
          <p:nvPr userDrawn="1">
            <p:ph type="pic" sz="quarter" idx="11" hasCustomPrompt="1"/>
          </p:nvPr>
        </p:nvSpPr>
        <p:spPr>
          <a:xfrm>
            <a:off x="4643438" y="1"/>
            <a:ext cx="4500563" cy="4371974"/>
          </a:xfrm>
          <a:prstGeom prst="rect">
            <a:avLst/>
          </a:prstGeom>
          <a:noFill/>
          <a:effectLst>
            <a:glow>
              <a:schemeClr val="accent4">
                <a:satMod val="175000"/>
              </a:schemeClr>
            </a:glow>
          </a:effectLst>
        </p:spPr>
        <p:txBody>
          <a:bodyPr lIns="0" tIns="0" rIns="0" bIns="0"/>
          <a:lstStyle>
            <a:lvl1pPr>
              <a:buNone/>
              <a:defRPr/>
            </a:lvl1pPr>
          </a:lstStyle>
          <a:p>
            <a:r>
              <a:rPr lang="en-GB"/>
              <a:t>Click on symbol to add picture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userDrawn="1">
            <p:ph idx="10" hasCustomPrompt="1"/>
          </p:nvPr>
        </p:nvSpPr>
        <p:spPr>
          <a:xfrm>
            <a:off x="468313" y="1241999"/>
            <a:ext cx="4032249" cy="3129975"/>
          </a:xfrm>
          <a:prstGeom prst="rect">
            <a:avLst/>
          </a:prstGeom>
        </p:spPr>
        <p:txBody>
          <a:bodyPr lIns="0" tIns="0" rIns="0" bIns="0"/>
          <a:lstStyle>
            <a:lvl1pPr marL="180000" indent="-180000">
              <a:buFont typeface="Wingdings" panose="05000000000000000000" pitchFamily="2" charset="2"/>
              <a:buChar char="§"/>
              <a:defRPr sz="1600" baseline="0"/>
            </a:lvl1pPr>
          </a:lstStyle>
          <a:p>
            <a:pPr lvl="0"/>
            <a:r>
              <a:rPr lang="en-GB" noProof="0"/>
              <a:t>Click to add content</a:t>
            </a:r>
          </a:p>
        </p:txBody>
      </p:sp>
      <p:sp>
        <p:nvSpPr>
          <p:cNvPr id="15" name="Subtitle 2"/>
          <p:cNvSpPr>
            <a:spLocks noGrp="1"/>
          </p:cNvSpPr>
          <p:nvPr userDrawn="1">
            <p:ph type="subTitle" idx="1" hasCustomPrompt="1"/>
          </p:nvPr>
        </p:nvSpPr>
        <p:spPr>
          <a:xfrm>
            <a:off x="468313" y="735012"/>
            <a:ext cx="4032250" cy="21590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a:t>Click to add subline</a:t>
            </a:r>
          </a:p>
        </p:txBody>
      </p:sp>
      <p:sp>
        <p:nvSpPr>
          <p:cNvPr id="14" name="Title 1"/>
          <p:cNvSpPr>
            <a:spLocks noGrp="1"/>
          </p:cNvSpPr>
          <p:nvPr userDrawn="1">
            <p:ph type="ctrTitle" hasCustomPrompt="1"/>
          </p:nvPr>
        </p:nvSpPr>
        <p:spPr>
          <a:xfrm>
            <a:off x="468313" y="270000"/>
            <a:ext cx="4032250" cy="324000"/>
          </a:xfrm>
          <a:prstGeom prst="rect">
            <a:avLst/>
          </a:prstGeom>
        </p:spPr>
        <p:txBody>
          <a:bodyPr lIns="0" tIns="0" rIns="0" bIns="0" anchor="ctr" anchorCtr="0"/>
          <a:lstStyle>
            <a:lvl1pPr algn="l">
              <a:defRPr sz="3000" baseline="0">
                <a:solidFill>
                  <a:srgbClr val="003C28"/>
                </a:solidFill>
              </a:defRPr>
            </a:lvl1pPr>
          </a:lstStyle>
          <a:p>
            <a:r>
              <a:rPr lang="en-GB" noProof="0"/>
              <a:t>Click to add heading</a:t>
            </a:r>
          </a:p>
        </p:txBody>
      </p:sp>
    </p:spTree>
    <p:extLst>
      <p:ext uri="{BB962C8B-B14F-4D97-AF65-F5344CB8AC3E}">
        <p14:creationId xmlns:p14="http://schemas.microsoft.com/office/powerpoint/2010/main" val="252490732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1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a:p>
        </p:txBody>
      </p:sp>
      <p:sp>
        <p:nvSpPr>
          <p:cNvPr id="4"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a:p>
        </p:txBody>
      </p:sp>
      <p:pic>
        <p:nvPicPr>
          <p:cNvPr id="2" name="Picture 1">
            <a:extLst>
              <a:ext uri="{FF2B5EF4-FFF2-40B4-BE49-F238E27FC236}">
                <a16:creationId xmlns:a16="http://schemas.microsoft.com/office/drawing/2014/main" id="{E0ADAB41-533B-4882-DC7D-0262F525FA2C}"/>
              </a:ext>
            </a:extLst>
          </p:cNvPr>
          <p:cNvPicPr>
            <a:picLocks noChangeAspect="1"/>
          </p:cNvPicPr>
          <p:nvPr userDrawn="1"/>
        </p:nvPicPr>
        <p:blipFill>
          <a:blip r:embed="rId27"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13419430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714" r:id="rId3"/>
    <p:sldLayoutId id="2147483712" r:id="rId4"/>
    <p:sldLayoutId id="2147483708" r:id="rId5"/>
    <p:sldLayoutId id="2147483727" r:id="rId6"/>
    <p:sldLayoutId id="2147483709" r:id="rId7"/>
    <p:sldLayoutId id="2147483730" r:id="rId8"/>
    <p:sldLayoutId id="2147483711" r:id="rId9"/>
    <p:sldLayoutId id="2147483716" r:id="rId10"/>
    <p:sldLayoutId id="2147483719" r:id="rId11"/>
    <p:sldLayoutId id="2147483731" r:id="rId12"/>
    <p:sldLayoutId id="2147483723" r:id="rId13"/>
    <p:sldLayoutId id="2147483729" r:id="rId14"/>
    <p:sldLayoutId id="2147483717" r:id="rId15"/>
    <p:sldLayoutId id="2147483725" r:id="rId16"/>
    <p:sldLayoutId id="2147483721" r:id="rId17"/>
    <p:sldLayoutId id="2147483754" r:id="rId18"/>
    <p:sldLayoutId id="2147483755" r:id="rId19"/>
    <p:sldLayoutId id="2147483756" r:id="rId20"/>
    <p:sldLayoutId id="2147483757" r:id="rId21"/>
    <p:sldLayoutId id="2147483758" r:id="rId22"/>
    <p:sldLayoutId id="2147483759" r:id="rId23"/>
    <p:sldLayoutId id="2147483761" r:id="rId24"/>
    <p:sldLayoutId id="2147483762" r:id="rId25"/>
  </p:sldLayoutIdLst>
  <p:hf hdr="0" ftr="0" dt="0"/>
  <p:txStyles>
    <p:titleStyle>
      <a:lvl1pPr algn="l" rtl="0" eaLnBrk="1" fontAlgn="base" hangingPunct="1">
        <a:spcBef>
          <a:spcPct val="0"/>
        </a:spcBef>
        <a:spcAft>
          <a:spcPct val="0"/>
        </a:spcAft>
        <a:defRPr sz="2400" b="1">
          <a:solidFill>
            <a:srgbClr val="094831"/>
          </a:solidFill>
          <a:latin typeface="+mj-lt"/>
          <a:ea typeface="Geneva" charset="-128"/>
          <a:cs typeface="+mj-cs"/>
        </a:defRPr>
      </a:lvl1pPr>
      <a:lvl2pPr algn="l" rtl="0" eaLnBrk="1" fontAlgn="base" hangingPunct="1">
        <a:spcBef>
          <a:spcPct val="0"/>
        </a:spcBef>
        <a:spcAft>
          <a:spcPct val="0"/>
        </a:spcAft>
        <a:defRPr sz="2100" b="1">
          <a:solidFill>
            <a:schemeClr val="tx1"/>
          </a:solidFill>
          <a:latin typeface="Arial" charset="0"/>
          <a:ea typeface="Geneva" charset="-128"/>
        </a:defRPr>
      </a:lvl2pPr>
      <a:lvl3pPr algn="l" rtl="0" eaLnBrk="1" fontAlgn="base" hangingPunct="1">
        <a:spcBef>
          <a:spcPct val="0"/>
        </a:spcBef>
        <a:spcAft>
          <a:spcPct val="0"/>
        </a:spcAft>
        <a:defRPr sz="2100" b="1">
          <a:solidFill>
            <a:schemeClr val="tx1"/>
          </a:solidFill>
          <a:latin typeface="Arial" charset="0"/>
          <a:ea typeface="Geneva" charset="-128"/>
        </a:defRPr>
      </a:lvl3pPr>
      <a:lvl4pPr algn="l" rtl="0" eaLnBrk="1" fontAlgn="base" hangingPunct="1">
        <a:spcBef>
          <a:spcPct val="0"/>
        </a:spcBef>
        <a:spcAft>
          <a:spcPct val="0"/>
        </a:spcAft>
        <a:defRPr sz="2100" b="1">
          <a:solidFill>
            <a:schemeClr val="tx1"/>
          </a:solidFill>
          <a:latin typeface="Arial" charset="0"/>
          <a:ea typeface="Geneva" charset="-128"/>
        </a:defRPr>
      </a:lvl4pPr>
      <a:lvl5pPr algn="l" rtl="0" eaLnBrk="1" fontAlgn="base" hangingPunct="1">
        <a:spcBef>
          <a:spcPct val="0"/>
        </a:spcBef>
        <a:spcAft>
          <a:spcPct val="0"/>
        </a:spcAft>
        <a:defRPr sz="2100" b="1">
          <a:solidFill>
            <a:schemeClr val="tx1"/>
          </a:solidFill>
          <a:latin typeface="Arial" charset="0"/>
          <a:ea typeface="Geneva" charset="-128"/>
        </a:defRPr>
      </a:lvl5pPr>
      <a:lvl6pPr marL="342900" algn="l" rtl="0" eaLnBrk="1" fontAlgn="base" hangingPunct="1">
        <a:spcBef>
          <a:spcPct val="0"/>
        </a:spcBef>
        <a:spcAft>
          <a:spcPct val="0"/>
        </a:spcAft>
        <a:defRPr sz="2100" b="1">
          <a:solidFill>
            <a:schemeClr val="tx1"/>
          </a:solidFill>
          <a:latin typeface="Arial" charset="0"/>
        </a:defRPr>
      </a:lvl6pPr>
      <a:lvl7pPr marL="685800" algn="l" rtl="0" eaLnBrk="1" fontAlgn="base" hangingPunct="1">
        <a:spcBef>
          <a:spcPct val="0"/>
        </a:spcBef>
        <a:spcAft>
          <a:spcPct val="0"/>
        </a:spcAft>
        <a:defRPr sz="2100" b="1">
          <a:solidFill>
            <a:schemeClr val="tx1"/>
          </a:solidFill>
          <a:latin typeface="Arial" charset="0"/>
        </a:defRPr>
      </a:lvl7pPr>
      <a:lvl8pPr marL="1028700" algn="l" rtl="0" eaLnBrk="1" fontAlgn="base" hangingPunct="1">
        <a:spcBef>
          <a:spcPct val="0"/>
        </a:spcBef>
        <a:spcAft>
          <a:spcPct val="0"/>
        </a:spcAft>
        <a:defRPr sz="2100" b="1">
          <a:solidFill>
            <a:schemeClr val="tx1"/>
          </a:solidFill>
          <a:latin typeface="Arial" charset="0"/>
        </a:defRPr>
      </a:lvl8pPr>
      <a:lvl9pPr marL="1371600" algn="l" rtl="0" eaLnBrk="1" fontAlgn="base" hangingPunct="1">
        <a:spcBef>
          <a:spcPct val="0"/>
        </a:spcBef>
        <a:spcAft>
          <a:spcPct val="0"/>
        </a:spcAft>
        <a:defRPr sz="2100" b="1">
          <a:solidFill>
            <a:schemeClr val="tx1"/>
          </a:solidFill>
          <a:latin typeface="Arial" charset="0"/>
        </a:defRPr>
      </a:lvl9pPr>
    </p:titleStyle>
    <p:body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userDrawn="1">
          <p15:clr>
            <a:srgbClr val="F26B43"/>
          </p15:clr>
        </p15:guide>
        <p15:guide id="2" pos="5465" userDrawn="1">
          <p15:clr>
            <a:srgbClr val="F26B43"/>
          </p15:clr>
        </p15:guide>
        <p15:guide id="3" orient="horz" pos="169" userDrawn="1">
          <p15:clr>
            <a:srgbClr val="F26B43"/>
          </p15:clr>
        </p15:guide>
        <p15:guide id="4" orient="horz" pos="373" userDrawn="1">
          <p15:clr>
            <a:srgbClr val="F26B43"/>
          </p15:clr>
        </p15:guide>
        <p15:guide id="5" orient="horz" pos="463" userDrawn="1">
          <p15:clr>
            <a:srgbClr val="F26B43"/>
          </p15:clr>
        </p15:guide>
        <p15:guide id="6" orient="horz" pos="599" userDrawn="1">
          <p15:clr>
            <a:srgbClr val="F26B43"/>
          </p15:clr>
        </p15:guide>
        <p15:guide id="7" orient="horz" pos="781" userDrawn="1">
          <p15:clr>
            <a:srgbClr val="F26B43"/>
          </p15:clr>
        </p15:guide>
        <p15:guide id="8" orient="horz" pos="2754" userDrawn="1">
          <p15:clr>
            <a:srgbClr val="F26B43"/>
          </p15:clr>
        </p15:guide>
        <p15:guide id="9" pos="2880" userDrawn="1">
          <p15:clr>
            <a:srgbClr val="F26B43"/>
          </p15:clr>
        </p15:guide>
        <p15:guide id="10" pos="2835" userDrawn="1">
          <p15:clr>
            <a:srgbClr val="F26B43"/>
          </p15:clr>
        </p15:guide>
        <p15:guide id="11" pos="2925" userDrawn="1">
          <p15:clr>
            <a:srgbClr val="F26B43"/>
          </p15:clr>
        </p15:guide>
        <p15:guide id="12" orient="horz" pos="1756" userDrawn="1">
          <p15:clr>
            <a:srgbClr val="F26B43"/>
          </p15:clr>
        </p15:guide>
        <p15:guide id="13" orient="horz" pos="1711" userDrawn="1">
          <p15:clr>
            <a:srgbClr val="F26B43"/>
          </p15:clr>
        </p15:guide>
        <p15:guide id="14" orient="horz" pos="180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a:p>
        </p:txBody>
      </p:sp>
      <p:sp>
        <p:nvSpPr>
          <p:cNvPr id="4"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a:p>
        </p:txBody>
      </p:sp>
      <p:pic>
        <p:nvPicPr>
          <p:cNvPr id="5" name="Picture 4">
            <a:extLst>
              <a:ext uri="{FF2B5EF4-FFF2-40B4-BE49-F238E27FC236}">
                <a16:creationId xmlns:a16="http://schemas.microsoft.com/office/drawing/2014/main" id="{EE8946AD-645E-304E-BC60-AED98B3968A1}"/>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09071797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60" r:id="rId21"/>
  </p:sldLayoutIdLst>
  <p:transition>
    <p:fade/>
  </p:transition>
  <p:hf hdr="0" ftr="0" dt="0"/>
  <p:txStyles>
    <p:titleStyle>
      <a:lvl1pPr algn="l" rtl="0" eaLnBrk="1" fontAlgn="base" hangingPunct="1">
        <a:spcBef>
          <a:spcPct val="0"/>
        </a:spcBef>
        <a:spcAft>
          <a:spcPct val="0"/>
        </a:spcAft>
        <a:defRPr sz="2400" b="1">
          <a:solidFill>
            <a:srgbClr val="094831"/>
          </a:solidFill>
          <a:latin typeface="+mj-lt"/>
          <a:ea typeface="Geneva" charset="-128"/>
          <a:cs typeface="+mj-cs"/>
        </a:defRPr>
      </a:lvl1pPr>
      <a:lvl2pPr algn="l" rtl="0" eaLnBrk="1" fontAlgn="base" hangingPunct="1">
        <a:spcBef>
          <a:spcPct val="0"/>
        </a:spcBef>
        <a:spcAft>
          <a:spcPct val="0"/>
        </a:spcAft>
        <a:defRPr sz="2100" b="1">
          <a:solidFill>
            <a:schemeClr val="tx1"/>
          </a:solidFill>
          <a:latin typeface="Arial" charset="0"/>
          <a:ea typeface="Geneva" charset="-128"/>
        </a:defRPr>
      </a:lvl2pPr>
      <a:lvl3pPr algn="l" rtl="0" eaLnBrk="1" fontAlgn="base" hangingPunct="1">
        <a:spcBef>
          <a:spcPct val="0"/>
        </a:spcBef>
        <a:spcAft>
          <a:spcPct val="0"/>
        </a:spcAft>
        <a:defRPr sz="2100" b="1">
          <a:solidFill>
            <a:schemeClr val="tx1"/>
          </a:solidFill>
          <a:latin typeface="Arial" charset="0"/>
          <a:ea typeface="Geneva" charset="-128"/>
        </a:defRPr>
      </a:lvl3pPr>
      <a:lvl4pPr algn="l" rtl="0" eaLnBrk="1" fontAlgn="base" hangingPunct="1">
        <a:spcBef>
          <a:spcPct val="0"/>
        </a:spcBef>
        <a:spcAft>
          <a:spcPct val="0"/>
        </a:spcAft>
        <a:defRPr sz="2100" b="1">
          <a:solidFill>
            <a:schemeClr val="tx1"/>
          </a:solidFill>
          <a:latin typeface="Arial" charset="0"/>
          <a:ea typeface="Geneva" charset="-128"/>
        </a:defRPr>
      </a:lvl4pPr>
      <a:lvl5pPr algn="l" rtl="0" eaLnBrk="1" fontAlgn="base" hangingPunct="1">
        <a:spcBef>
          <a:spcPct val="0"/>
        </a:spcBef>
        <a:spcAft>
          <a:spcPct val="0"/>
        </a:spcAft>
        <a:defRPr sz="2100" b="1">
          <a:solidFill>
            <a:schemeClr val="tx1"/>
          </a:solidFill>
          <a:latin typeface="Arial" charset="0"/>
          <a:ea typeface="Geneva" charset="-128"/>
        </a:defRPr>
      </a:lvl5pPr>
      <a:lvl6pPr marL="342900" algn="l" rtl="0" eaLnBrk="1" fontAlgn="base" hangingPunct="1">
        <a:spcBef>
          <a:spcPct val="0"/>
        </a:spcBef>
        <a:spcAft>
          <a:spcPct val="0"/>
        </a:spcAft>
        <a:defRPr sz="2100" b="1">
          <a:solidFill>
            <a:schemeClr val="tx1"/>
          </a:solidFill>
          <a:latin typeface="Arial" charset="0"/>
        </a:defRPr>
      </a:lvl6pPr>
      <a:lvl7pPr marL="685800" algn="l" rtl="0" eaLnBrk="1" fontAlgn="base" hangingPunct="1">
        <a:spcBef>
          <a:spcPct val="0"/>
        </a:spcBef>
        <a:spcAft>
          <a:spcPct val="0"/>
        </a:spcAft>
        <a:defRPr sz="2100" b="1">
          <a:solidFill>
            <a:schemeClr val="tx1"/>
          </a:solidFill>
          <a:latin typeface="Arial" charset="0"/>
        </a:defRPr>
      </a:lvl7pPr>
      <a:lvl8pPr marL="1028700" algn="l" rtl="0" eaLnBrk="1" fontAlgn="base" hangingPunct="1">
        <a:spcBef>
          <a:spcPct val="0"/>
        </a:spcBef>
        <a:spcAft>
          <a:spcPct val="0"/>
        </a:spcAft>
        <a:defRPr sz="2100" b="1">
          <a:solidFill>
            <a:schemeClr val="tx1"/>
          </a:solidFill>
          <a:latin typeface="Arial" charset="0"/>
        </a:defRPr>
      </a:lvl8pPr>
      <a:lvl9pPr marL="1371600" algn="l" rtl="0" eaLnBrk="1" fontAlgn="base" hangingPunct="1">
        <a:spcBef>
          <a:spcPct val="0"/>
        </a:spcBef>
        <a:spcAft>
          <a:spcPct val="0"/>
        </a:spcAft>
        <a:defRPr sz="2100" b="1">
          <a:solidFill>
            <a:schemeClr val="tx1"/>
          </a:solidFill>
          <a:latin typeface="Arial" charset="0"/>
        </a:defRPr>
      </a:lvl9pPr>
    </p:titleStyle>
    <p:body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6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4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2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0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0.svg"/><Relationship Id="rId2" Type="http://schemas.openxmlformats.org/officeDocument/2006/relationships/image" Target="../media/image44.png"/><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8.sv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2.svg"/><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hyperlink" Target="mailto:syncsupport@kvernelandgroup.com" TargetMode="External"/><Relationship Id="rId5" Type="http://schemas.openxmlformats.org/officeDocument/2006/relationships/image" Target="../media/image54.svg"/><Relationship Id="rId10" Type="http://schemas.openxmlformats.org/officeDocument/2006/relationships/image" Target="../media/image58.svg"/><Relationship Id="rId4" Type="http://schemas.openxmlformats.org/officeDocument/2006/relationships/image" Target="../media/image49.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52.png"/><Relationship Id="rId1" Type="http://schemas.openxmlformats.org/officeDocument/2006/relationships/slideLayout" Target="../slideLayouts/slideLayout21.xml"/><Relationship Id="rId6" Type="http://schemas.openxmlformats.org/officeDocument/2006/relationships/image" Target="../media/image54.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70.sv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mailto:syncsupport@kvernelandgroup.com" TargetMode="Externa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hyperlink" Target="https://www.isomatchfarmcentre.com/" TargetMode="External"/><Relationship Id="rId2" Type="http://schemas.openxmlformats.org/officeDocument/2006/relationships/hyperlink" Target="https://my.vicon.eu/" TargetMode="Externa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4.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diagramLayout" Target="../diagrams/layout1.xml"/><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diagramData" Target="../diagrams/data1.xml"/><Relationship Id="rId16" Type="http://schemas.openxmlformats.org/officeDocument/2006/relationships/image" Target="../media/image36.png"/><Relationship Id="rId1" Type="http://schemas.openxmlformats.org/officeDocument/2006/relationships/slideLayout" Target="../slideLayouts/slideLayout32.xml"/><Relationship Id="rId6" Type="http://schemas.microsoft.com/office/2007/relationships/diagramDrawing" Target="../diagrams/drawing1.xml"/><Relationship Id="rId11" Type="http://schemas.openxmlformats.org/officeDocument/2006/relationships/image" Target="../media/image32.png"/><Relationship Id="rId5" Type="http://schemas.openxmlformats.org/officeDocument/2006/relationships/diagramColors" Target="../diagrams/colors1.xml"/><Relationship Id="rId15" Type="http://schemas.openxmlformats.org/officeDocument/2006/relationships/image" Target="../media/image36.svg"/><Relationship Id="rId10" Type="http://schemas.openxmlformats.org/officeDocument/2006/relationships/image" Target="../media/image31.svg"/><Relationship Id="rId4" Type="http://schemas.openxmlformats.org/officeDocument/2006/relationships/diagramQuickStyle" Target="../diagrams/quickStyle1.xml"/><Relationship Id="rId9" Type="http://schemas.openxmlformats.org/officeDocument/2006/relationships/image" Target="../media/image31.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46.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Vicon Sync</a:t>
            </a:r>
            <a:endParaRPr lang="en-US" dirty="0"/>
          </a:p>
        </p:txBody>
      </p:sp>
      <p:sp>
        <p:nvSpPr>
          <p:cNvPr id="3" name="Subtitle 2"/>
          <p:cNvSpPr>
            <a:spLocks noGrp="1"/>
          </p:cNvSpPr>
          <p:nvPr>
            <p:ph type="subTitle" idx="1"/>
          </p:nvPr>
        </p:nvSpPr>
        <p:spPr/>
        <p:txBody>
          <a:bodyPr/>
          <a:lstStyle/>
          <a:p>
            <a:r>
              <a:rPr lang="en-US">
                <a:ea typeface="Geneva"/>
                <a:cs typeface="Arial"/>
              </a:rPr>
              <a:t>Product Starter Kit</a:t>
            </a:r>
            <a:endParaRPr lang="en-US">
              <a:cs typeface="Arial"/>
            </a:endParaRPr>
          </a:p>
        </p:txBody>
      </p:sp>
      <p:sp>
        <p:nvSpPr>
          <p:cNvPr id="4" name="Text Placeholder 3"/>
          <p:cNvSpPr>
            <a:spLocks noGrp="1"/>
          </p:cNvSpPr>
          <p:nvPr>
            <p:ph type="body" sz="quarter" idx="12"/>
          </p:nvPr>
        </p:nvSpPr>
        <p:spPr/>
        <p:txBody>
          <a:bodyPr/>
          <a:lstStyle/>
          <a:p>
            <a:pPr marL="179705" indent="-179705"/>
            <a:r>
              <a:rPr lang="en-GB">
                <a:ea typeface="Geneva"/>
              </a:rPr>
              <a:t>2025</a:t>
            </a:r>
            <a:endParaRPr lang="en-US">
              <a:ea typeface="Geneva"/>
              <a:cs typeface="Aria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675"/>
          <a:stretch/>
        </p:blipFill>
        <p:spPr>
          <a:xfrm>
            <a:off x="0" y="-1"/>
            <a:ext cx="9144000" cy="3226421"/>
          </a:xfrm>
          <a:prstGeom prst="rect">
            <a:avLst/>
          </a:prstGeom>
        </p:spPr>
      </p:pic>
      <p:pic>
        <p:nvPicPr>
          <p:cNvPr id="6" name="Picture 5"/>
          <p:cNvPicPr>
            <a:picLocks noChangeAspect="1"/>
          </p:cNvPicPr>
          <p:nvPr/>
        </p:nvPicPr>
        <p:blipFill>
          <a:blip r:embed="rId3"/>
          <a:stretch>
            <a:fillRect/>
          </a:stretch>
        </p:blipFill>
        <p:spPr>
          <a:xfrm>
            <a:off x="8293056" y="4562849"/>
            <a:ext cx="850944" cy="457223"/>
          </a:xfrm>
          <a:prstGeom prst="rect">
            <a:avLst/>
          </a:prstGeom>
        </p:spPr>
      </p:pic>
    </p:spTree>
    <p:extLst>
      <p:ext uri="{BB962C8B-B14F-4D97-AF65-F5344CB8AC3E}">
        <p14:creationId xmlns:p14="http://schemas.microsoft.com/office/powerpoint/2010/main" val="426961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616B6-B58E-073E-B957-8562FC4EF377}"/>
              </a:ext>
            </a:extLst>
          </p:cNvPr>
          <p:cNvSpPr>
            <a:spLocks noGrp="1"/>
          </p:cNvSpPr>
          <p:nvPr>
            <p:ph type="ctrTitle"/>
          </p:nvPr>
        </p:nvSpPr>
        <p:spPr/>
        <p:txBody>
          <a:bodyPr/>
          <a:lstStyle/>
          <a:p>
            <a:r>
              <a:rPr lang="en-GB"/>
              <a:t>Activation</a:t>
            </a:r>
          </a:p>
        </p:txBody>
      </p:sp>
      <p:sp>
        <p:nvSpPr>
          <p:cNvPr id="3" name="Subtitle 2">
            <a:extLst>
              <a:ext uri="{FF2B5EF4-FFF2-40B4-BE49-F238E27FC236}">
                <a16:creationId xmlns:a16="http://schemas.microsoft.com/office/drawing/2014/main" id="{585E188F-C31D-7CE3-547C-A138428BDEBA}"/>
              </a:ext>
            </a:extLst>
          </p:cNvPr>
          <p:cNvSpPr>
            <a:spLocks noGrp="1"/>
          </p:cNvSpPr>
          <p:nvPr>
            <p:ph type="subTitle" idx="1"/>
          </p:nvPr>
        </p:nvSpPr>
        <p:spPr/>
        <p:txBody>
          <a:bodyPr/>
          <a:lstStyle/>
          <a:p>
            <a:r>
              <a:rPr lang="en-GB" dirty="0"/>
              <a:t>Vicon Sync</a:t>
            </a:r>
          </a:p>
        </p:txBody>
      </p:sp>
      <p:sp>
        <p:nvSpPr>
          <p:cNvPr id="4" name="Content Placeholder 3">
            <a:extLst>
              <a:ext uri="{FF2B5EF4-FFF2-40B4-BE49-F238E27FC236}">
                <a16:creationId xmlns:a16="http://schemas.microsoft.com/office/drawing/2014/main" id="{937E671E-94A9-DDED-0AB9-6C35CD1C1997}"/>
              </a:ext>
            </a:extLst>
          </p:cNvPr>
          <p:cNvSpPr>
            <a:spLocks noGrp="1"/>
          </p:cNvSpPr>
          <p:nvPr>
            <p:ph idx="10"/>
          </p:nvPr>
        </p:nvSpPr>
        <p:spPr/>
        <p:txBody>
          <a:bodyPr/>
          <a:lstStyle/>
          <a:p>
            <a:pPr marL="0" indent="0">
              <a:buNone/>
            </a:pPr>
            <a:r>
              <a:rPr lang="en-GB" dirty="0"/>
              <a:t>Vicon Sync is delivered together with the corresponding implement where it is fitted. The gateway includes a SIM card with 2 years of data and a license for </a:t>
            </a:r>
            <a:r>
              <a:rPr lang="en-GB" dirty="0" err="1"/>
              <a:t>IsoMatch</a:t>
            </a:r>
            <a:r>
              <a:rPr lang="en-GB" dirty="0"/>
              <a:t> </a:t>
            </a:r>
            <a:r>
              <a:rPr lang="en-GB" dirty="0" err="1"/>
              <a:t>FarmCentre</a:t>
            </a:r>
            <a:r>
              <a:rPr lang="en-GB" dirty="0"/>
              <a:t> valid also for 2 years. When the implement is delivered, some steps have to take place to activate the gateway and to consent the use of customer data and register the Vicon Sync into the </a:t>
            </a:r>
            <a:r>
              <a:rPr lang="en-GB" dirty="0" err="1"/>
              <a:t>IsoMatch</a:t>
            </a:r>
            <a:r>
              <a:rPr lang="en-GB" dirty="0"/>
              <a:t> </a:t>
            </a:r>
            <a:r>
              <a:rPr lang="en-GB" dirty="0" err="1"/>
              <a:t>FarmCentre</a:t>
            </a:r>
            <a:r>
              <a:rPr lang="en-GB" dirty="0"/>
              <a:t> account.</a:t>
            </a:r>
          </a:p>
        </p:txBody>
      </p:sp>
      <p:pic>
        <p:nvPicPr>
          <p:cNvPr id="8" name="Picture Placeholder 7" descr="A close up of a machine&#10;&#10;Description automatically generated">
            <a:extLst>
              <a:ext uri="{FF2B5EF4-FFF2-40B4-BE49-F238E27FC236}">
                <a16:creationId xmlns:a16="http://schemas.microsoft.com/office/drawing/2014/main" id="{95BAD08E-041F-F595-6A0C-443CD2620E0C}"/>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24153" t="14199" r="28707" b="3651"/>
          <a:stretch/>
        </p:blipFill>
        <p:spPr>
          <a:xfrm>
            <a:off x="4716464" y="0"/>
            <a:ext cx="4427536" cy="5143499"/>
          </a:xfrm>
        </p:spPr>
      </p:pic>
    </p:spTree>
    <p:extLst>
      <p:ext uri="{BB962C8B-B14F-4D97-AF65-F5344CB8AC3E}">
        <p14:creationId xmlns:p14="http://schemas.microsoft.com/office/powerpoint/2010/main" val="27051829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1A9577-021A-4D54-B0A9-96BFAC06351F}"/>
              </a:ext>
            </a:extLst>
          </p:cNvPr>
          <p:cNvSpPr>
            <a:spLocks noChangeArrowheads="1"/>
          </p:cNvSpPr>
          <p:nvPr/>
        </p:nvSpPr>
        <p:spPr bwMode="auto">
          <a:xfrm>
            <a:off x="4311849" y="2694383"/>
            <a:ext cx="520303" cy="2449117"/>
          </a:xfrm>
          <a:prstGeom prst="rect">
            <a:avLst/>
          </a:prstGeom>
          <a:solidFill>
            <a:srgbClr val="0C3451"/>
          </a:solidFill>
          <a:ln w="9525">
            <a:solidFill>
              <a:srgbClr val="0C3451"/>
            </a:solidFill>
            <a:miter lim="800000"/>
            <a:headEnd/>
            <a:tailEnd/>
          </a:ln>
        </p:spPr>
        <p:txBody>
          <a:bodyPr vert="horz" wrap="square" lIns="68580" tIns="34290" rIns="68580" bIns="34290" numCol="1" anchor="t" anchorCtr="0" compatLnSpc="1">
            <a:prstTxWarp prst="textNoShape">
              <a:avLst/>
            </a:prstTxWarp>
          </a:bodyPr>
          <a:lstStyle/>
          <a:p>
            <a:endParaRPr lang="en-IN">
              <a:solidFill>
                <a:srgbClr val="0C3451"/>
              </a:solidFill>
              <a:highlight>
                <a:srgbClr val="0C3451"/>
              </a:highlight>
            </a:endParaRPr>
          </a:p>
        </p:txBody>
      </p:sp>
      <p:sp>
        <p:nvSpPr>
          <p:cNvPr id="16" name="Freeform: Shape 15">
            <a:extLst>
              <a:ext uri="{FF2B5EF4-FFF2-40B4-BE49-F238E27FC236}">
                <a16:creationId xmlns:a16="http://schemas.microsoft.com/office/drawing/2014/main" id="{751AE218-B674-4538-A9F2-BF776F4B4375}"/>
              </a:ext>
            </a:extLst>
          </p:cNvPr>
          <p:cNvSpPr/>
          <p:nvPr/>
        </p:nvSpPr>
        <p:spPr>
          <a:xfrm>
            <a:off x="3688710" y="1990368"/>
            <a:ext cx="664589" cy="707010"/>
          </a:xfrm>
          <a:custGeom>
            <a:avLst/>
            <a:gdLst>
              <a:gd name="connsiteX0" fmla="*/ 14486 w 926240"/>
              <a:gd name="connsiteY0" fmla="*/ 110266 h 1034114"/>
              <a:gd name="connsiteX1" fmla="*/ 400985 w 926240"/>
              <a:gd name="connsiteY1" fmla="*/ 119693 h 1034114"/>
              <a:gd name="connsiteX2" fmla="*/ 919459 w 926240"/>
              <a:gd name="connsiteY2" fmla="*/ 1034093 h 1034114"/>
              <a:gd name="connsiteX3" fmla="*/ 14486 w 926240"/>
              <a:gd name="connsiteY3" fmla="*/ 110266 h 1034114"/>
              <a:gd name="connsiteX0" fmla="*/ 0 w 911754"/>
              <a:gd name="connsiteY0" fmla="*/ 0 h 923848"/>
              <a:gd name="connsiteX1" fmla="*/ 386499 w 911754"/>
              <a:gd name="connsiteY1" fmla="*/ 9427 h 923848"/>
              <a:gd name="connsiteX2" fmla="*/ 904973 w 911754"/>
              <a:gd name="connsiteY2" fmla="*/ 923827 h 923848"/>
              <a:gd name="connsiteX3" fmla="*/ 0 w 911754"/>
              <a:gd name="connsiteY3" fmla="*/ 0 h 923848"/>
              <a:gd name="connsiteX0" fmla="*/ 0 w 904973"/>
              <a:gd name="connsiteY0" fmla="*/ 0 h 923827"/>
              <a:gd name="connsiteX1" fmla="*/ 386499 w 904973"/>
              <a:gd name="connsiteY1" fmla="*/ 9427 h 923827"/>
              <a:gd name="connsiteX2" fmla="*/ 904973 w 904973"/>
              <a:gd name="connsiteY2" fmla="*/ 923827 h 923827"/>
              <a:gd name="connsiteX3" fmla="*/ 0 w 904973"/>
              <a:gd name="connsiteY3" fmla="*/ 0 h 923827"/>
              <a:gd name="connsiteX0" fmla="*/ 0 w 904973"/>
              <a:gd name="connsiteY0" fmla="*/ 0 h 923827"/>
              <a:gd name="connsiteX1" fmla="*/ 386499 w 904973"/>
              <a:gd name="connsiteY1" fmla="*/ 9427 h 923827"/>
              <a:gd name="connsiteX2" fmla="*/ 904973 w 904973"/>
              <a:gd name="connsiteY2" fmla="*/ 923827 h 923827"/>
              <a:gd name="connsiteX3" fmla="*/ 0 w 904973"/>
              <a:gd name="connsiteY3" fmla="*/ 0 h 923827"/>
              <a:gd name="connsiteX0" fmla="*/ 12939 w 899058"/>
              <a:gd name="connsiteY0" fmla="*/ 67430 h 1010110"/>
              <a:gd name="connsiteX1" fmla="*/ 399438 w 899058"/>
              <a:gd name="connsiteY1" fmla="*/ 76857 h 1010110"/>
              <a:gd name="connsiteX2" fmla="*/ 899058 w 899058"/>
              <a:gd name="connsiteY2" fmla="*/ 1010110 h 1010110"/>
              <a:gd name="connsiteX3" fmla="*/ 12939 w 899058"/>
              <a:gd name="connsiteY3" fmla="*/ 67430 h 1010110"/>
              <a:gd name="connsiteX0" fmla="*/ 12939 w 899058"/>
              <a:gd name="connsiteY0" fmla="*/ 67430 h 1010110"/>
              <a:gd name="connsiteX1" fmla="*/ 399438 w 899058"/>
              <a:gd name="connsiteY1" fmla="*/ 76857 h 1010110"/>
              <a:gd name="connsiteX2" fmla="*/ 899058 w 899058"/>
              <a:gd name="connsiteY2" fmla="*/ 1010110 h 1010110"/>
              <a:gd name="connsiteX3" fmla="*/ 12939 w 899058"/>
              <a:gd name="connsiteY3" fmla="*/ 67430 h 1010110"/>
              <a:gd name="connsiteX0" fmla="*/ 0 w 886119"/>
              <a:gd name="connsiteY0" fmla="*/ 0 h 942680"/>
              <a:gd name="connsiteX1" fmla="*/ 386499 w 886119"/>
              <a:gd name="connsiteY1" fmla="*/ 9427 h 942680"/>
              <a:gd name="connsiteX2" fmla="*/ 886119 w 886119"/>
              <a:gd name="connsiteY2" fmla="*/ 942680 h 942680"/>
              <a:gd name="connsiteX3" fmla="*/ 0 w 886119"/>
              <a:gd name="connsiteY3" fmla="*/ 0 h 942680"/>
            </a:gdLst>
            <a:ahLst/>
            <a:cxnLst>
              <a:cxn ang="0">
                <a:pos x="connsiteX0" y="connsiteY0"/>
              </a:cxn>
              <a:cxn ang="0">
                <a:pos x="connsiteX1" y="connsiteY1"/>
              </a:cxn>
              <a:cxn ang="0">
                <a:pos x="connsiteX2" y="connsiteY2"/>
              </a:cxn>
              <a:cxn ang="0">
                <a:pos x="connsiteX3" y="connsiteY3"/>
              </a:cxn>
            </a:cxnLst>
            <a:rect l="l" t="t" r="r" b="b"/>
            <a:pathLst>
              <a:path w="886119" h="942680">
                <a:moveTo>
                  <a:pt x="0" y="0"/>
                </a:moveTo>
                <a:lnTo>
                  <a:pt x="386499" y="9427"/>
                </a:lnTo>
                <a:lnTo>
                  <a:pt x="886119" y="942680"/>
                </a:lnTo>
                <a:lnTo>
                  <a:pt x="0" y="0"/>
                </a:lnTo>
                <a:close/>
              </a:path>
            </a:pathLst>
          </a:cu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06D3CCBE-77E8-4809-8198-1A456821DB66}"/>
              </a:ext>
            </a:extLst>
          </p:cNvPr>
          <p:cNvSpPr/>
          <p:nvPr/>
        </p:nvSpPr>
        <p:spPr>
          <a:xfrm>
            <a:off x="4198182" y="2900200"/>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E43D20E8-BC69-4A48-9979-EC84BC7758DB}"/>
              </a:ext>
            </a:extLst>
          </p:cNvPr>
          <p:cNvSpPr/>
          <p:nvPr/>
        </p:nvSpPr>
        <p:spPr>
          <a:xfrm>
            <a:off x="4274378" y="4026086"/>
            <a:ext cx="656200" cy="656200"/>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Arrow: Right 31">
            <a:extLst>
              <a:ext uri="{FF2B5EF4-FFF2-40B4-BE49-F238E27FC236}">
                <a16:creationId xmlns:a16="http://schemas.microsoft.com/office/drawing/2014/main" id="{348D2951-75F2-46D6-BDA5-0ECD41CCA331}"/>
              </a:ext>
            </a:extLst>
          </p:cNvPr>
          <p:cNvSpPr/>
          <p:nvPr/>
        </p:nvSpPr>
        <p:spPr>
          <a:xfrm rot="5400000">
            <a:off x="4518604" y="3784849"/>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Arrow: Right 32">
            <a:extLst>
              <a:ext uri="{FF2B5EF4-FFF2-40B4-BE49-F238E27FC236}">
                <a16:creationId xmlns:a16="http://schemas.microsoft.com/office/drawing/2014/main" id="{175A69BD-296C-4A3C-869F-2B294B591A31}"/>
              </a:ext>
            </a:extLst>
          </p:cNvPr>
          <p:cNvSpPr/>
          <p:nvPr/>
        </p:nvSpPr>
        <p:spPr>
          <a:xfrm rot="5400000">
            <a:off x="4518604" y="4898194"/>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7" name="Group 56">
            <a:extLst>
              <a:ext uri="{FF2B5EF4-FFF2-40B4-BE49-F238E27FC236}">
                <a16:creationId xmlns:a16="http://schemas.microsoft.com/office/drawing/2014/main" id="{9C5B4F7D-9375-4410-A8E3-6C0621E33550}"/>
              </a:ext>
            </a:extLst>
          </p:cNvPr>
          <p:cNvGrpSpPr/>
          <p:nvPr/>
        </p:nvGrpSpPr>
        <p:grpSpPr>
          <a:xfrm>
            <a:off x="6046496" y="4010528"/>
            <a:ext cx="2629192" cy="757483"/>
            <a:chOff x="8054916" y="3728765"/>
            <a:chExt cx="2446177" cy="1009978"/>
          </a:xfrm>
        </p:grpSpPr>
        <p:sp>
          <p:nvSpPr>
            <p:cNvPr id="58" name="TextBox 57">
              <a:extLst>
                <a:ext uri="{FF2B5EF4-FFF2-40B4-BE49-F238E27FC236}">
                  <a16:creationId xmlns:a16="http://schemas.microsoft.com/office/drawing/2014/main" id="{7148FFF4-3FF1-41E6-A953-B367612FBF13}"/>
                </a:ext>
              </a:extLst>
            </p:cNvPr>
            <p:cNvSpPr txBox="1"/>
            <p:nvPr/>
          </p:nvSpPr>
          <p:spPr>
            <a:xfrm>
              <a:off x="8054916" y="3728765"/>
              <a:ext cx="2446176" cy="738664"/>
            </a:xfrm>
            <a:prstGeom prst="rect">
              <a:avLst/>
            </a:prstGeom>
            <a:noFill/>
          </p:spPr>
          <p:txBody>
            <a:bodyPr wrap="square" lIns="0" rIns="0" rtlCol="0">
              <a:spAutoFit/>
            </a:bodyPr>
            <a:lstStyle/>
            <a:p>
              <a:pPr algn="l"/>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Document preparation</a:t>
              </a:r>
            </a:p>
          </p:txBody>
        </p:sp>
        <p:sp>
          <p:nvSpPr>
            <p:cNvPr id="59" name="Rectangle 58">
              <a:extLst>
                <a:ext uri="{FF2B5EF4-FFF2-40B4-BE49-F238E27FC236}">
                  <a16:creationId xmlns:a16="http://schemas.microsoft.com/office/drawing/2014/main" id="{EA79D833-5DF1-4779-9C3B-B066FD1B3B95}"/>
                </a:ext>
              </a:extLst>
            </p:cNvPr>
            <p:cNvSpPr/>
            <p:nvPr/>
          </p:nvSpPr>
          <p:spPr>
            <a:xfrm>
              <a:off x="8054917" y="4184745"/>
              <a:ext cx="2446176" cy="553998"/>
            </a:xfrm>
            <a:prstGeom prst="rect">
              <a:avLst/>
            </a:prstGeom>
          </p:spPr>
          <p:txBody>
            <a:bodyPr wrap="square" lIns="0" rIns="0" anchor="t">
              <a:spAutoFit/>
            </a:bodyPr>
            <a:lstStyle/>
            <a:p>
              <a:pPr algn="l"/>
              <a:r>
                <a:rPr lang="en-GB" sz="1050" b="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Dealer downloads and prints the warranty conditions and data contract from Quest.</a:t>
              </a:r>
              <a:endParaRPr lang="en-IN" sz="1050" b="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65" name="Straight Arrow Connector 64">
            <a:extLst>
              <a:ext uri="{FF2B5EF4-FFF2-40B4-BE49-F238E27FC236}">
                <a16:creationId xmlns:a16="http://schemas.microsoft.com/office/drawing/2014/main" id="{BABA752F-CC03-4755-B9F7-DF6E39FD24EB}"/>
              </a:ext>
            </a:extLst>
          </p:cNvPr>
          <p:cNvCxnSpPr>
            <a:cxnSpLocks/>
          </p:cNvCxnSpPr>
          <p:nvPr/>
        </p:nvCxnSpPr>
        <p:spPr>
          <a:xfrm flipH="1">
            <a:off x="3327876" y="3284446"/>
            <a:ext cx="650574" cy="0"/>
          </a:xfrm>
          <a:prstGeom prst="straightConnector1">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DFBF0BE5-6A5E-3EDD-AF7E-306C111DB763}"/>
              </a:ext>
            </a:extLst>
          </p:cNvPr>
          <p:cNvSpPr>
            <a:spLocks noGrp="1"/>
          </p:cNvSpPr>
          <p:nvPr>
            <p:ph type="ctrTitle"/>
          </p:nvPr>
        </p:nvSpPr>
        <p:spPr/>
        <p:txBody>
          <a:bodyPr/>
          <a:lstStyle/>
          <a:p>
            <a:r>
              <a:rPr lang="en-GB"/>
              <a:t>Customer onboarding</a:t>
            </a:r>
          </a:p>
        </p:txBody>
      </p:sp>
      <p:sp>
        <p:nvSpPr>
          <p:cNvPr id="4" name="Subtitle 3">
            <a:extLst>
              <a:ext uri="{FF2B5EF4-FFF2-40B4-BE49-F238E27FC236}">
                <a16:creationId xmlns:a16="http://schemas.microsoft.com/office/drawing/2014/main" id="{D9679B7B-43B7-D481-22A9-0B9128C44966}"/>
              </a:ext>
            </a:extLst>
          </p:cNvPr>
          <p:cNvSpPr>
            <a:spLocks noGrp="1"/>
          </p:cNvSpPr>
          <p:nvPr>
            <p:ph type="subTitle" idx="1"/>
          </p:nvPr>
        </p:nvSpPr>
        <p:spPr/>
        <p:txBody>
          <a:bodyPr/>
          <a:lstStyle/>
          <a:p>
            <a:r>
              <a:rPr lang="en-GB" dirty="0"/>
              <a:t>Vicon Sync</a:t>
            </a:r>
          </a:p>
        </p:txBody>
      </p:sp>
      <p:grpSp>
        <p:nvGrpSpPr>
          <p:cNvPr id="24" name="Group 23">
            <a:extLst>
              <a:ext uri="{FF2B5EF4-FFF2-40B4-BE49-F238E27FC236}">
                <a16:creationId xmlns:a16="http://schemas.microsoft.com/office/drawing/2014/main" id="{CDA98C54-2F03-E629-00EA-8E7ADDE87F8D}"/>
              </a:ext>
            </a:extLst>
          </p:cNvPr>
          <p:cNvGrpSpPr/>
          <p:nvPr/>
        </p:nvGrpSpPr>
        <p:grpSpPr>
          <a:xfrm>
            <a:off x="3492492" y="796917"/>
            <a:ext cx="2159016" cy="2159016"/>
            <a:chOff x="3492492" y="796917"/>
            <a:chExt cx="2159016" cy="2159016"/>
          </a:xfrm>
        </p:grpSpPr>
        <p:pic>
          <p:nvPicPr>
            <p:cNvPr id="14" name="Picture 13" descr="A grey circle with a black background&#10;&#10;Description automatically generated">
              <a:extLst>
                <a:ext uri="{FF2B5EF4-FFF2-40B4-BE49-F238E27FC236}">
                  <a16:creationId xmlns:a16="http://schemas.microsoft.com/office/drawing/2014/main" id="{B7D22F81-D5B4-63B1-F18F-B7DB94629A2B}"/>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tretch>
              <a:fillRect/>
            </a:stretch>
          </p:blipFill>
          <p:spPr>
            <a:xfrm>
              <a:off x="3492492" y="796917"/>
              <a:ext cx="2159016" cy="2159016"/>
            </a:xfrm>
            <a:prstGeom prst="rect">
              <a:avLst/>
            </a:prstGeom>
          </p:spPr>
        </p:pic>
        <p:pic>
          <p:nvPicPr>
            <p:cNvPr id="23" name="Picture 22" descr="A white logo with a black background&#10;&#10;Description automatically generated">
              <a:extLst>
                <a:ext uri="{FF2B5EF4-FFF2-40B4-BE49-F238E27FC236}">
                  <a16:creationId xmlns:a16="http://schemas.microsoft.com/office/drawing/2014/main" id="{A5577C9C-D9F9-C14C-7559-B68FAB2F78B2}"/>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tretch>
              <a:fillRect/>
            </a:stretch>
          </p:blipFill>
          <p:spPr>
            <a:xfrm>
              <a:off x="4311849" y="1570460"/>
              <a:ext cx="198315" cy="263635"/>
            </a:xfrm>
            <a:prstGeom prst="rect">
              <a:avLst/>
            </a:prstGeom>
          </p:spPr>
        </p:pic>
      </p:grpSp>
      <p:pic>
        <p:nvPicPr>
          <p:cNvPr id="26" name="Graphic 25" descr="Truck outline">
            <a:extLst>
              <a:ext uri="{FF2B5EF4-FFF2-40B4-BE49-F238E27FC236}">
                <a16:creationId xmlns:a16="http://schemas.microsoft.com/office/drawing/2014/main" id="{C2F9F34C-0D78-EA33-FA2D-09303A52B47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342062" y="3019855"/>
            <a:ext cx="512135" cy="512135"/>
          </a:xfrm>
          <a:prstGeom prst="rect">
            <a:avLst/>
          </a:prstGeom>
        </p:spPr>
      </p:pic>
      <p:cxnSp>
        <p:nvCxnSpPr>
          <p:cNvPr id="28" name="Straight Arrow Connector 27">
            <a:extLst>
              <a:ext uri="{FF2B5EF4-FFF2-40B4-BE49-F238E27FC236}">
                <a16:creationId xmlns:a16="http://schemas.microsoft.com/office/drawing/2014/main" id="{BE518AC3-AE19-BB0D-A730-74EACA551115}"/>
              </a:ext>
            </a:extLst>
          </p:cNvPr>
          <p:cNvCxnSpPr>
            <a:cxnSpLocks/>
          </p:cNvCxnSpPr>
          <p:nvPr/>
        </p:nvCxnSpPr>
        <p:spPr>
          <a:xfrm>
            <a:off x="5108909" y="4389246"/>
            <a:ext cx="650574" cy="0"/>
          </a:xfrm>
          <a:prstGeom prst="straightConnector1">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42CEF79-B43D-E1A2-C78E-A17B4FD3BBD2}"/>
              </a:ext>
            </a:extLst>
          </p:cNvPr>
          <p:cNvGrpSpPr/>
          <p:nvPr/>
        </p:nvGrpSpPr>
        <p:grpSpPr>
          <a:xfrm>
            <a:off x="1198271" y="2829428"/>
            <a:ext cx="1887829" cy="919066"/>
            <a:chOff x="8054916" y="3728765"/>
            <a:chExt cx="2446177" cy="1225422"/>
          </a:xfrm>
        </p:grpSpPr>
        <p:sp>
          <p:nvSpPr>
            <p:cNvPr id="31" name="TextBox 30">
              <a:extLst>
                <a:ext uri="{FF2B5EF4-FFF2-40B4-BE49-F238E27FC236}">
                  <a16:creationId xmlns:a16="http://schemas.microsoft.com/office/drawing/2014/main" id="{15E03B15-698B-2FFF-A786-212DD04B99F0}"/>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Machine delivery</a:t>
              </a:r>
            </a:p>
          </p:txBody>
        </p:sp>
        <p:sp>
          <p:nvSpPr>
            <p:cNvPr id="40" name="Rectangle 39">
              <a:extLst>
                <a:ext uri="{FF2B5EF4-FFF2-40B4-BE49-F238E27FC236}">
                  <a16:creationId xmlns:a16="http://schemas.microsoft.com/office/drawing/2014/main" id="{6234EAC5-8E29-DAED-76BC-A56D10EC3FF5}"/>
                </a:ext>
              </a:extLst>
            </p:cNvPr>
            <p:cNvSpPr/>
            <p:nvPr/>
          </p:nvSpPr>
          <p:spPr>
            <a:xfrm>
              <a:off x="8054917" y="4184745"/>
              <a:ext cx="2446176" cy="769442"/>
            </a:xfrm>
            <a:prstGeom prst="rect">
              <a:avLst/>
            </a:prstGeom>
          </p:spPr>
          <p:txBody>
            <a:bodyPr wrap="square" lIns="0" rIns="0" anchor="t">
              <a:spAutoFit/>
            </a:bodyPr>
            <a:lstStyle/>
            <a:p>
              <a:pPr algn="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Machine is delivered to the dealer. Vicon Sync is fitted and  installed in the machine.</a:t>
              </a:r>
            </a:p>
          </p:txBody>
        </p:sp>
      </p:grpSp>
      <p:pic>
        <p:nvPicPr>
          <p:cNvPr id="43" name="Graphic 42" descr="Document outline">
            <a:extLst>
              <a:ext uri="{FF2B5EF4-FFF2-40B4-BE49-F238E27FC236}">
                <a16:creationId xmlns:a16="http://schemas.microsoft.com/office/drawing/2014/main" id="{10929DC8-912C-3244-E9E4-BFB7B817B4B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414433" y="4178855"/>
            <a:ext cx="377871" cy="377871"/>
          </a:xfrm>
          <a:prstGeom prst="rect">
            <a:avLst/>
          </a:prstGeom>
        </p:spPr>
      </p:pic>
    </p:spTree>
    <p:extLst>
      <p:ext uri="{BB962C8B-B14F-4D97-AF65-F5344CB8AC3E}">
        <p14:creationId xmlns:p14="http://schemas.microsoft.com/office/powerpoint/2010/main" val="410488023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B03DE49C-700A-9479-EA66-C2EABB4EDA19}"/>
              </a:ext>
            </a:extLst>
          </p:cNvPr>
          <p:cNvSpPr>
            <a:spLocks noChangeArrowheads="1"/>
          </p:cNvSpPr>
          <p:nvPr/>
        </p:nvSpPr>
        <p:spPr bwMode="auto">
          <a:xfrm>
            <a:off x="5704803" y="4037368"/>
            <a:ext cx="520303" cy="1119591"/>
          </a:xfrm>
          <a:prstGeom prst="rect">
            <a:avLst/>
          </a:prstGeom>
          <a:solidFill>
            <a:schemeClr val="bg2"/>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93" name="Arrow: Right 92">
            <a:extLst>
              <a:ext uri="{FF2B5EF4-FFF2-40B4-BE49-F238E27FC236}">
                <a16:creationId xmlns:a16="http://schemas.microsoft.com/office/drawing/2014/main" id="{49B8993E-49E2-CD3A-44D2-E020454C5C10}"/>
              </a:ext>
            </a:extLst>
          </p:cNvPr>
          <p:cNvSpPr/>
          <p:nvPr/>
        </p:nvSpPr>
        <p:spPr>
          <a:xfrm rot="5400000">
            <a:off x="5905265" y="4427843"/>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Arrow: Right 93">
            <a:extLst>
              <a:ext uri="{FF2B5EF4-FFF2-40B4-BE49-F238E27FC236}">
                <a16:creationId xmlns:a16="http://schemas.microsoft.com/office/drawing/2014/main" id="{0FA65FC6-D05B-4580-821B-F94499011C54}"/>
              </a:ext>
            </a:extLst>
          </p:cNvPr>
          <p:cNvSpPr/>
          <p:nvPr/>
        </p:nvSpPr>
        <p:spPr>
          <a:xfrm rot="5400000">
            <a:off x="5907177" y="4988899"/>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Rectangle 73">
            <a:extLst>
              <a:ext uri="{FF2B5EF4-FFF2-40B4-BE49-F238E27FC236}">
                <a16:creationId xmlns:a16="http://schemas.microsoft.com/office/drawing/2014/main" id="{1DD5A7CF-262B-DA95-83E5-52DB5E77AFC8}"/>
              </a:ext>
            </a:extLst>
          </p:cNvPr>
          <p:cNvSpPr>
            <a:spLocks noChangeArrowheads="1"/>
          </p:cNvSpPr>
          <p:nvPr/>
        </p:nvSpPr>
        <p:spPr bwMode="auto">
          <a:xfrm>
            <a:off x="2951923" y="4023909"/>
            <a:ext cx="520303" cy="1119591"/>
          </a:xfrm>
          <a:prstGeom prst="rect">
            <a:avLst/>
          </a:prstGeom>
          <a:solidFill>
            <a:srgbClr val="0C3451"/>
          </a:solidFill>
          <a:ln w="9525">
            <a:solidFill>
              <a:srgbClr val="0C3451"/>
            </a:solidFill>
            <a:miter lim="800000"/>
            <a:headEnd/>
            <a:tailEnd/>
          </a:ln>
        </p:spPr>
        <p:txBody>
          <a:bodyPr vert="horz" wrap="square" lIns="68580" tIns="34290" rIns="68580" bIns="34290" numCol="1" anchor="t" anchorCtr="0" compatLnSpc="1">
            <a:prstTxWarp prst="textNoShape">
              <a:avLst/>
            </a:prstTxWarp>
          </a:bodyPr>
          <a:lstStyle/>
          <a:p>
            <a:endParaRPr lang="en-IN">
              <a:highlight>
                <a:srgbClr val="0C3451"/>
              </a:highlight>
            </a:endParaRPr>
          </a:p>
        </p:txBody>
      </p:sp>
      <p:sp>
        <p:nvSpPr>
          <p:cNvPr id="79" name="Arrow: Right 78">
            <a:extLst>
              <a:ext uri="{FF2B5EF4-FFF2-40B4-BE49-F238E27FC236}">
                <a16:creationId xmlns:a16="http://schemas.microsoft.com/office/drawing/2014/main" id="{27C3C29A-D75D-988D-00C2-09F406F7968B}"/>
              </a:ext>
            </a:extLst>
          </p:cNvPr>
          <p:cNvSpPr/>
          <p:nvPr/>
        </p:nvSpPr>
        <p:spPr>
          <a:xfrm rot="5400000">
            <a:off x="3152385" y="4414384"/>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997132CA-C357-3645-F797-E05C3B7A782A}"/>
              </a:ext>
            </a:extLst>
          </p:cNvPr>
          <p:cNvSpPr>
            <a:spLocks noChangeArrowheads="1"/>
          </p:cNvSpPr>
          <p:nvPr/>
        </p:nvSpPr>
        <p:spPr bwMode="auto">
          <a:xfrm>
            <a:off x="2991415" y="2461779"/>
            <a:ext cx="3198208" cy="1726050"/>
          </a:xfrm>
          <a:custGeom>
            <a:avLst/>
            <a:gdLst>
              <a:gd name="connsiteX0" fmla="*/ 1760579 w 4264277"/>
              <a:gd name="connsiteY0" fmla="*/ 0 h 2301400"/>
              <a:gd name="connsiteX1" fmla="*/ 2454316 w 4264277"/>
              <a:gd name="connsiteY1" fmla="*/ 0 h 2301400"/>
              <a:gd name="connsiteX2" fmla="*/ 2454316 w 4264277"/>
              <a:gd name="connsiteY2" fmla="*/ 428052 h 2301400"/>
              <a:gd name="connsiteX3" fmla="*/ 4264277 w 4264277"/>
              <a:gd name="connsiteY3" fmla="*/ 1739651 h 2301400"/>
              <a:gd name="connsiteX4" fmla="*/ 3857202 w 4264277"/>
              <a:gd name="connsiteY4" fmla="*/ 2301400 h 2301400"/>
              <a:gd name="connsiteX5" fmla="*/ 2454316 w 4264277"/>
              <a:gd name="connsiteY5" fmla="*/ 1284790 h 2301400"/>
              <a:gd name="connsiteX6" fmla="*/ 2454316 w 4264277"/>
              <a:gd name="connsiteY6" fmla="*/ 1963111 h 2301400"/>
              <a:gd name="connsiteX7" fmla="*/ 1760579 w 4264277"/>
              <a:gd name="connsiteY7" fmla="*/ 1963111 h 2301400"/>
              <a:gd name="connsiteX8" fmla="*/ 1760579 w 4264277"/>
              <a:gd name="connsiteY8" fmla="*/ 1295507 h 2301400"/>
              <a:gd name="connsiteX9" fmla="*/ 407075 w 4264277"/>
              <a:gd name="connsiteY9" fmla="*/ 2276332 h 2301400"/>
              <a:gd name="connsiteX10" fmla="*/ 0 w 4264277"/>
              <a:gd name="connsiteY10" fmla="*/ 1714583 h 2301400"/>
              <a:gd name="connsiteX11" fmla="*/ 1760579 w 4264277"/>
              <a:gd name="connsiteY11" fmla="*/ 438769 h 230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4277" h="2301400">
                <a:moveTo>
                  <a:pt x="1760579" y="0"/>
                </a:moveTo>
                <a:lnTo>
                  <a:pt x="2454316" y="0"/>
                </a:lnTo>
                <a:lnTo>
                  <a:pt x="2454316" y="428052"/>
                </a:lnTo>
                <a:lnTo>
                  <a:pt x="4264277" y="1739651"/>
                </a:lnTo>
                <a:lnTo>
                  <a:pt x="3857202" y="2301400"/>
                </a:lnTo>
                <a:lnTo>
                  <a:pt x="2454316" y="1284790"/>
                </a:lnTo>
                <a:lnTo>
                  <a:pt x="2454316" y="1963111"/>
                </a:lnTo>
                <a:lnTo>
                  <a:pt x="1760579" y="1963111"/>
                </a:lnTo>
                <a:lnTo>
                  <a:pt x="1760579" y="1295507"/>
                </a:lnTo>
                <a:lnTo>
                  <a:pt x="407075" y="2276332"/>
                </a:lnTo>
                <a:lnTo>
                  <a:pt x="0" y="1714583"/>
                </a:lnTo>
                <a:lnTo>
                  <a:pt x="1760579" y="438769"/>
                </a:lnTo>
                <a:close/>
              </a:path>
            </a:pathLst>
          </a:custGeom>
          <a:solidFill>
            <a:schemeClr val="bg1">
              <a:lumMod val="95000"/>
            </a:schemeClr>
          </a:solidFill>
          <a:ln w="9525">
            <a:noFill/>
            <a:miter lim="800000"/>
            <a:headEnd/>
            <a:tailEnd/>
          </a:ln>
        </p:spPr>
        <p:txBody>
          <a:bodyPr vert="horz" wrap="square" lIns="68580" tIns="34290" rIns="68580" bIns="34290" numCol="1" anchor="t" anchorCtr="0" compatLnSpc="1">
            <a:prstTxWarp prst="textNoShape">
              <a:avLst/>
            </a:prstTxWarp>
            <a:noAutofit/>
          </a:bodyPr>
          <a:lstStyle/>
          <a:p>
            <a:endParaRPr lang="en-IN"/>
          </a:p>
        </p:txBody>
      </p:sp>
      <p:grpSp>
        <p:nvGrpSpPr>
          <p:cNvPr id="24" name="Group 23">
            <a:extLst>
              <a:ext uri="{FF2B5EF4-FFF2-40B4-BE49-F238E27FC236}">
                <a16:creationId xmlns:a16="http://schemas.microsoft.com/office/drawing/2014/main" id="{42A2CEAC-3B55-3512-5FA9-5DF9DC9427B4}"/>
              </a:ext>
            </a:extLst>
          </p:cNvPr>
          <p:cNvGrpSpPr/>
          <p:nvPr/>
        </p:nvGrpSpPr>
        <p:grpSpPr>
          <a:xfrm>
            <a:off x="3841584" y="3114735"/>
            <a:ext cx="434172" cy="329846"/>
            <a:chOff x="5120524" y="3802897"/>
            <a:chExt cx="578896" cy="439794"/>
          </a:xfrm>
          <a:solidFill>
            <a:schemeClr val="bg1">
              <a:lumMod val="75000"/>
            </a:schemeClr>
          </a:solidFill>
        </p:grpSpPr>
        <p:sp>
          <p:nvSpPr>
            <p:cNvPr id="25" name="Arrow: Right 24">
              <a:extLst>
                <a:ext uri="{FF2B5EF4-FFF2-40B4-BE49-F238E27FC236}">
                  <a16:creationId xmlns:a16="http://schemas.microsoft.com/office/drawing/2014/main" id="{C4AADD1F-A008-CB54-5C0A-97AF33C74549}"/>
                </a:ext>
              </a:extLst>
            </p:cNvPr>
            <p:cNvSpPr/>
            <p:nvPr/>
          </p:nvSpPr>
          <p:spPr>
            <a:xfrm rot="8711010">
              <a:off x="5557029" y="3802897"/>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Arrow: Right 25">
              <a:extLst>
                <a:ext uri="{FF2B5EF4-FFF2-40B4-BE49-F238E27FC236}">
                  <a16:creationId xmlns:a16="http://schemas.microsoft.com/office/drawing/2014/main" id="{83107256-6512-4C05-24EE-4DC8792F07C6}"/>
                </a:ext>
              </a:extLst>
            </p:cNvPr>
            <p:cNvSpPr/>
            <p:nvPr/>
          </p:nvSpPr>
          <p:spPr>
            <a:xfrm rot="8711010">
              <a:off x="5120524" y="4111460"/>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7" name="Group 26">
            <a:extLst>
              <a:ext uri="{FF2B5EF4-FFF2-40B4-BE49-F238E27FC236}">
                <a16:creationId xmlns:a16="http://schemas.microsoft.com/office/drawing/2014/main" id="{CFCA4281-B639-2719-99A7-CBA949FDB598}"/>
              </a:ext>
            </a:extLst>
          </p:cNvPr>
          <p:cNvGrpSpPr/>
          <p:nvPr/>
        </p:nvGrpSpPr>
        <p:grpSpPr>
          <a:xfrm flipH="1">
            <a:off x="4872756" y="3114735"/>
            <a:ext cx="434172" cy="329846"/>
            <a:chOff x="5120524" y="3802897"/>
            <a:chExt cx="578896" cy="439794"/>
          </a:xfrm>
          <a:solidFill>
            <a:schemeClr val="bg1">
              <a:lumMod val="75000"/>
            </a:schemeClr>
          </a:solidFill>
        </p:grpSpPr>
        <p:sp>
          <p:nvSpPr>
            <p:cNvPr id="28" name="Arrow: Right 27">
              <a:extLst>
                <a:ext uri="{FF2B5EF4-FFF2-40B4-BE49-F238E27FC236}">
                  <a16:creationId xmlns:a16="http://schemas.microsoft.com/office/drawing/2014/main" id="{403618BD-F319-A5D8-68E8-482BB70E56FE}"/>
                </a:ext>
              </a:extLst>
            </p:cNvPr>
            <p:cNvSpPr/>
            <p:nvPr/>
          </p:nvSpPr>
          <p:spPr>
            <a:xfrm rot="8711010">
              <a:off x="5557029" y="3802897"/>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Arrow: Right 31">
              <a:extLst>
                <a:ext uri="{FF2B5EF4-FFF2-40B4-BE49-F238E27FC236}">
                  <a16:creationId xmlns:a16="http://schemas.microsoft.com/office/drawing/2014/main" id="{9D413B6E-39C2-151E-685E-58F510F0BB3E}"/>
                </a:ext>
              </a:extLst>
            </p:cNvPr>
            <p:cNvSpPr/>
            <p:nvPr/>
          </p:nvSpPr>
          <p:spPr>
            <a:xfrm rot="8711010">
              <a:off x="5120524" y="4111460"/>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9" name="Rectangle 8">
            <a:extLst>
              <a:ext uri="{FF2B5EF4-FFF2-40B4-BE49-F238E27FC236}">
                <a16:creationId xmlns:a16="http://schemas.microsoft.com/office/drawing/2014/main" id="{711A9577-021A-4D54-B0A9-96BFAC06351F}"/>
              </a:ext>
            </a:extLst>
          </p:cNvPr>
          <p:cNvSpPr>
            <a:spLocks noChangeArrowheads="1"/>
          </p:cNvSpPr>
          <p:nvPr/>
        </p:nvSpPr>
        <p:spPr bwMode="auto">
          <a:xfrm>
            <a:off x="4311849" y="-1"/>
            <a:ext cx="520303" cy="2592241"/>
          </a:xfrm>
          <a:prstGeom prst="rect">
            <a:avLst/>
          </a:prstGeom>
          <a:solidFill>
            <a:srgbClr val="0C3451"/>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highlight>
                <a:srgbClr val="0C3451"/>
              </a:highlight>
            </a:endParaRPr>
          </a:p>
        </p:txBody>
      </p:sp>
      <p:sp>
        <p:nvSpPr>
          <p:cNvPr id="30" name="Oval 29">
            <a:extLst>
              <a:ext uri="{FF2B5EF4-FFF2-40B4-BE49-F238E27FC236}">
                <a16:creationId xmlns:a16="http://schemas.microsoft.com/office/drawing/2014/main" id="{7E0F0ADA-361F-454E-B19A-0DA878615F67}"/>
              </a:ext>
            </a:extLst>
          </p:cNvPr>
          <p:cNvSpPr/>
          <p:nvPr/>
        </p:nvSpPr>
        <p:spPr>
          <a:xfrm>
            <a:off x="4198182" y="352646"/>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a:extLst>
              <a:ext uri="{FF2B5EF4-FFF2-40B4-BE49-F238E27FC236}">
                <a16:creationId xmlns:a16="http://schemas.microsoft.com/office/drawing/2014/main" id="{0A18C2BE-24D3-472F-A882-2FB1C28BD9C1}"/>
              </a:ext>
            </a:extLst>
          </p:cNvPr>
          <p:cNvSpPr/>
          <p:nvPr/>
        </p:nvSpPr>
        <p:spPr>
          <a:xfrm>
            <a:off x="4198182" y="1472444"/>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Arrow: Right 33">
            <a:extLst>
              <a:ext uri="{FF2B5EF4-FFF2-40B4-BE49-F238E27FC236}">
                <a16:creationId xmlns:a16="http://schemas.microsoft.com/office/drawing/2014/main" id="{F98BEEAB-B561-4380-8381-835DD1499E22}"/>
              </a:ext>
            </a:extLst>
          </p:cNvPr>
          <p:cNvSpPr/>
          <p:nvPr/>
        </p:nvSpPr>
        <p:spPr>
          <a:xfrm rot="5400000">
            <a:off x="4518604" y="3789412"/>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Arrow: Right 34">
            <a:extLst>
              <a:ext uri="{FF2B5EF4-FFF2-40B4-BE49-F238E27FC236}">
                <a16:creationId xmlns:a16="http://schemas.microsoft.com/office/drawing/2014/main" id="{5FE2B206-0DE6-48E8-A126-B321C9BD6E19}"/>
              </a:ext>
            </a:extLst>
          </p:cNvPr>
          <p:cNvSpPr/>
          <p:nvPr/>
        </p:nvSpPr>
        <p:spPr>
          <a:xfrm rot="5400000">
            <a:off x="4518604" y="4769401"/>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Arrow: Right 36">
            <a:extLst>
              <a:ext uri="{FF2B5EF4-FFF2-40B4-BE49-F238E27FC236}">
                <a16:creationId xmlns:a16="http://schemas.microsoft.com/office/drawing/2014/main" id="{D95A8C1A-D763-4A27-ADC6-2F3F2954F4D9}"/>
              </a:ext>
            </a:extLst>
          </p:cNvPr>
          <p:cNvSpPr/>
          <p:nvPr/>
        </p:nvSpPr>
        <p:spPr>
          <a:xfrm rot="5400000">
            <a:off x="4518604" y="1272305"/>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Arrow: Right 37">
            <a:extLst>
              <a:ext uri="{FF2B5EF4-FFF2-40B4-BE49-F238E27FC236}">
                <a16:creationId xmlns:a16="http://schemas.microsoft.com/office/drawing/2014/main" id="{0D7C4F84-5453-4DDB-94B4-270DEAD22837}"/>
              </a:ext>
            </a:extLst>
          </p:cNvPr>
          <p:cNvSpPr/>
          <p:nvPr/>
        </p:nvSpPr>
        <p:spPr>
          <a:xfrm rot="5400000">
            <a:off x="4518604" y="238565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Arrow: Right 38">
            <a:extLst>
              <a:ext uri="{FF2B5EF4-FFF2-40B4-BE49-F238E27FC236}">
                <a16:creationId xmlns:a16="http://schemas.microsoft.com/office/drawing/2014/main" id="{D3CFCDCD-988F-4C90-8BA4-DB00465E4CF6}"/>
              </a:ext>
            </a:extLst>
          </p:cNvPr>
          <p:cNvSpPr/>
          <p:nvPr/>
        </p:nvSpPr>
        <p:spPr>
          <a:xfrm rot="5400000">
            <a:off x="4518604" y="82352"/>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Graphic 4" descr="Signature outline">
            <a:extLst>
              <a:ext uri="{FF2B5EF4-FFF2-40B4-BE49-F238E27FC236}">
                <a16:creationId xmlns:a16="http://schemas.microsoft.com/office/drawing/2014/main" id="{4144BDF5-5F01-3041-A715-CB6EA075CDD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41616" y="1613143"/>
            <a:ext cx="457200" cy="457200"/>
          </a:xfrm>
          <a:prstGeom prst="rect">
            <a:avLst/>
          </a:prstGeom>
        </p:spPr>
      </p:pic>
      <p:pic>
        <p:nvPicPr>
          <p:cNvPr id="7" name="Graphic 6" descr="Barn outline">
            <a:extLst>
              <a:ext uri="{FF2B5EF4-FFF2-40B4-BE49-F238E27FC236}">
                <a16:creationId xmlns:a16="http://schemas.microsoft.com/office/drawing/2014/main" id="{7778B85F-3C89-8DDE-3C3B-7E91A3957C0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335462" y="464911"/>
            <a:ext cx="476250" cy="476250"/>
          </a:xfrm>
          <a:prstGeom prst="rect">
            <a:avLst/>
          </a:prstGeom>
        </p:spPr>
      </p:pic>
      <p:grpSp>
        <p:nvGrpSpPr>
          <p:cNvPr id="10" name="Group 9">
            <a:extLst>
              <a:ext uri="{FF2B5EF4-FFF2-40B4-BE49-F238E27FC236}">
                <a16:creationId xmlns:a16="http://schemas.microsoft.com/office/drawing/2014/main" id="{3CAAD75C-FC90-D6F4-A25B-36B4DAC90538}"/>
              </a:ext>
            </a:extLst>
          </p:cNvPr>
          <p:cNvGrpSpPr/>
          <p:nvPr/>
        </p:nvGrpSpPr>
        <p:grpSpPr>
          <a:xfrm>
            <a:off x="2036471" y="351168"/>
            <a:ext cx="1887829" cy="919066"/>
            <a:chOff x="8054916" y="3728765"/>
            <a:chExt cx="2446177" cy="1225422"/>
          </a:xfrm>
        </p:grpSpPr>
        <p:sp>
          <p:nvSpPr>
            <p:cNvPr id="11" name="TextBox 10">
              <a:extLst>
                <a:ext uri="{FF2B5EF4-FFF2-40B4-BE49-F238E27FC236}">
                  <a16:creationId xmlns:a16="http://schemas.microsoft.com/office/drawing/2014/main" id="{600C36BD-7799-A185-282E-F2C5EABB1791}"/>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Machine delivery</a:t>
              </a:r>
            </a:p>
          </p:txBody>
        </p:sp>
        <p:sp>
          <p:nvSpPr>
            <p:cNvPr id="12" name="Rectangle 11">
              <a:extLst>
                <a:ext uri="{FF2B5EF4-FFF2-40B4-BE49-F238E27FC236}">
                  <a16:creationId xmlns:a16="http://schemas.microsoft.com/office/drawing/2014/main" id="{1FC4382D-9D73-9AB3-CCAE-54570B95D4CE}"/>
                </a:ext>
              </a:extLst>
            </p:cNvPr>
            <p:cNvSpPr/>
            <p:nvPr/>
          </p:nvSpPr>
          <p:spPr>
            <a:xfrm>
              <a:off x="8054917" y="4184745"/>
              <a:ext cx="2446176" cy="769442"/>
            </a:xfrm>
            <a:prstGeom prst="rect">
              <a:avLst/>
            </a:prstGeom>
          </p:spPr>
          <p:txBody>
            <a:bodyPr wrap="square" lIns="0" rIns="0" anchor="t">
              <a:spAutoFit/>
            </a:bodyPr>
            <a:lstStyle/>
            <a:p>
              <a:pPr algn="r"/>
              <a:r>
                <a:rPr lang="en-IN" sz="1050" b="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Machine is delivered to the farmer and  final setup is done by the dealer.</a:t>
              </a:r>
            </a:p>
          </p:txBody>
        </p:sp>
      </p:grpSp>
      <p:grpSp>
        <p:nvGrpSpPr>
          <p:cNvPr id="13" name="Group 12">
            <a:extLst>
              <a:ext uri="{FF2B5EF4-FFF2-40B4-BE49-F238E27FC236}">
                <a16:creationId xmlns:a16="http://schemas.microsoft.com/office/drawing/2014/main" id="{A8C907FA-2B35-2ABE-ED33-961F3A905FB2}"/>
              </a:ext>
            </a:extLst>
          </p:cNvPr>
          <p:cNvGrpSpPr/>
          <p:nvPr/>
        </p:nvGrpSpPr>
        <p:grpSpPr>
          <a:xfrm>
            <a:off x="5341646" y="1294143"/>
            <a:ext cx="2629192" cy="1080649"/>
            <a:chOff x="8054916" y="3728765"/>
            <a:chExt cx="2446177" cy="1440866"/>
          </a:xfrm>
        </p:grpSpPr>
        <p:sp>
          <p:nvSpPr>
            <p:cNvPr id="14" name="TextBox 13">
              <a:extLst>
                <a:ext uri="{FF2B5EF4-FFF2-40B4-BE49-F238E27FC236}">
                  <a16:creationId xmlns:a16="http://schemas.microsoft.com/office/drawing/2014/main" id="{F751964F-A6ED-5B8E-9CA5-BD2CC56985A8}"/>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Customer’s signature</a:t>
              </a:r>
            </a:p>
          </p:txBody>
        </p:sp>
        <p:sp>
          <p:nvSpPr>
            <p:cNvPr id="15" name="Rectangle 14">
              <a:extLst>
                <a:ext uri="{FF2B5EF4-FFF2-40B4-BE49-F238E27FC236}">
                  <a16:creationId xmlns:a16="http://schemas.microsoft.com/office/drawing/2014/main" id="{C9C7568D-8461-2523-97A0-4FFF0FDADAE3}"/>
                </a:ext>
              </a:extLst>
            </p:cNvPr>
            <p:cNvSpPr/>
            <p:nvPr/>
          </p:nvSpPr>
          <p:spPr>
            <a:xfrm>
              <a:off x="8054917" y="4184745"/>
              <a:ext cx="2446176" cy="984886"/>
            </a:xfrm>
            <a:prstGeom prst="rect">
              <a:avLst/>
            </a:prstGeom>
          </p:spPr>
          <p:txBody>
            <a:bodyPr wrap="square" lIns="0" rIns="0" anchor="t">
              <a:spAutoFit/>
            </a:bodyPr>
            <a:lstStyle/>
            <a:p>
              <a:pPr algn="l"/>
              <a:r>
                <a:rPr lang="en-GB" sz="1050" b="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is asked to sign the delivery documents with the warranty conditions and the data contract to fulfil the GDPR requirements.</a:t>
              </a:r>
              <a:endParaRPr lang="en-IN" sz="1050" b="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0" name="Isosceles Triangle 39">
            <a:extLst>
              <a:ext uri="{FF2B5EF4-FFF2-40B4-BE49-F238E27FC236}">
                <a16:creationId xmlns:a16="http://schemas.microsoft.com/office/drawing/2014/main" id="{CEAAE820-E317-0121-37EF-06B92311A7F6}"/>
              </a:ext>
            </a:extLst>
          </p:cNvPr>
          <p:cNvSpPr/>
          <p:nvPr/>
        </p:nvSpPr>
        <p:spPr bwMode="auto">
          <a:xfrm>
            <a:off x="3682968" y="3247411"/>
            <a:ext cx="889032" cy="648740"/>
          </a:xfrm>
          <a:prstGeom prst="triangle">
            <a:avLst>
              <a:gd name="adj" fmla="val 100000"/>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41" name="Isosceles Triangle 40">
            <a:extLst>
              <a:ext uri="{FF2B5EF4-FFF2-40B4-BE49-F238E27FC236}">
                <a16:creationId xmlns:a16="http://schemas.microsoft.com/office/drawing/2014/main" id="{F82B89EB-B57A-576C-A7D6-42AA06A8B60E}"/>
              </a:ext>
            </a:extLst>
          </p:cNvPr>
          <p:cNvSpPr/>
          <p:nvPr/>
        </p:nvSpPr>
        <p:spPr bwMode="auto">
          <a:xfrm flipH="1">
            <a:off x="4572000" y="3242468"/>
            <a:ext cx="889032" cy="648740"/>
          </a:xfrm>
          <a:prstGeom prst="triangle">
            <a:avLst>
              <a:gd name="adj" fmla="val 100000"/>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50" name="Rectangle 49">
            <a:extLst>
              <a:ext uri="{FF2B5EF4-FFF2-40B4-BE49-F238E27FC236}">
                <a16:creationId xmlns:a16="http://schemas.microsoft.com/office/drawing/2014/main" id="{24E7543F-D967-BD90-E961-DD81480C9E18}"/>
              </a:ext>
            </a:extLst>
          </p:cNvPr>
          <p:cNvSpPr/>
          <p:nvPr/>
        </p:nvSpPr>
        <p:spPr bwMode="auto">
          <a:xfrm>
            <a:off x="4198182" y="3772652"/>
            <a:ext cx="678618" cy="256429"/>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51" name="Arrow: Right 50">
            <a:extLst>
              <a:ext uri="{FF2B5EF4-FFF2-40B4-BE49-F238E27FC236}">
                <a16:creationId xmlns:a16="http://schemas.microsoft.com/office/drawing/2014/main" id="{F937F10F-E2EC-6BF5-ECAC-D21E023A9581}"/>
              </a:ext>
            </a:extLst>
          </p:cNvPr>
          <p:cNvSpPr/>
          <p:nvPr/>
        </p:nvSpPr>
        <p:spPr>
          <a:xfrm rot="5400000">
            <a:off x="4518604" y="2885698"/>
            <a:ext cx="106793" cy="9842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1" name="Group 60">
            <a:extLst>
              <a:ext uri="{FF2B5EF4-FFF2-40B4-BE49-F238E27FC236}">
                <a16:creationId xmlns:a16="http://schemas.microsoft.com/office/drawing/2014/main" id="{B46EB140-2754-D812-F199-A27E0BE405AC}"/>
              </a:ext>
            </a:extLst>
          </p:cNvPr>
          <p:cNvGrpSpPr/>
          <p:nvPr/>
        </p:nvGrpSpPr>
        <p:grpSpPr>
          <a:xfrm>
            <a:off x="251519" y="2760947"/>
            <a:ext cx="2256164" cy="1565397"/>
            <a:chOff x="7973898" y="3728765"/>
            <a:chExt cx="2527195" cy="2087197"/>
          </a:xfrm>
        </p:grpSpPr>
        <p:sp>
          <p:nvSpPr>
            <p:cNvPr id="62" name="TextBox 61">
              <a:extLst>
                <a:ext uri="{FF2B5EF4-FFF2-40B4-BE49-F238E27FC236}">
                  <a16:creationId xmlns:a16="http://schemas.microsoft.com/office/drawing/2014/main" id="{DCB3B6FE-F188-2471-2652-86779E4B0C4D}"/>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Accept</a:t>
              </a:r>
            </a:p>
          </p:txBody>
        </p:sp>
        <p:sp>
          <p:nvSpPr>
            <p:cNvPr id="63" name="Rectangle 62">
              <a:extLst>
                <a:ext uri="{FF2B5EF4-FFF2-40B4-BE49-F238E27FC236}">
                  <a16:creationId xmlns:a16="http://schemas.microsoft.com/office/drawing/2014/main" id="{DD2E0B1E-5C1A-D68D-3DAB-EDD413970057}"/>
                </a:ext>
              </a:extLst>
            </p:cNvPr>
            <p:cNvSpPr/>
            <p:nvPr/>
          </p:nvSpPr>
          <p:spPr>
            <a:xfrm>
              <a:off x="7973898" y="4184745"/>
              <a:ext cx="2527195" cy="1631217"/>
            </a:xfrm>
            <a:prstGeom prst="rect">
              <a:avLst/>
            </a:prstGeom>
          </p:spPr>
          <p:txBody>
            <a:bodyPr wrap="square" lIns="0" rIns="0" anchor="t">
              <a:spAutoFit/>
            </a:bodyPr>
            <a:lstStyle/>
            <a:p>
              <a:pPr algn="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signs and accepts the data contract, and the dealer sends it to the Vicon Sync Support mailbox </a:t>
              </a:r>
              <a:r>
                <a:rPr lang="en-US" sz="1050" b="0" u="sng"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syncsupport@kvernelandgroup.com</a:t>
              </a:r>
              <a:r>
                <a:rPr lang="en-GB" sz="1050" b="0" u="sng"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Vicon Sync is active, ready for remote support and starts sending data to the cloud.</a:t>
              </a:r>
            </a:p>
          </p:txBody>
        </p:sp>
      </p:grpSp>
      <p:grpSp>
        <p:nvGrpSpPr>
          <p:cNvPr id="65" name="Group 64">
            <a:extLst>
              <a:ext uri="{FF2B5EF4-FFF2-40B4-BE49-F238E27FC236}">
                <a16:creationId xmlns:a16="http://schemas.microsoft.com/office/drawing/2014/main" id="{438F8ABE-2CE8-3D2E-1879-3D83F1302316}"/>
              </a:ext>
            </a:extLst>
          </p:cNvPr>
          <p:cNvGrpSpPr/>
          <p:nvPr/>
        </p:nvGrpSpPr>
        <p:grpSpPr>
          <a:xfrm>
            <a:off x="6679877" y="3046936"/>
            <a:ext cx="2332909" cy="1242231"/>
            <a:chOff x="8054916" y="3728765"/>
            <a:chExt cx="2446177" cy="1656309"/>
          </a:xfrm>
        </p:grpSpPr>
        <p:sp>
          <p:nvSpPr>
            <p:cNvPr id="66" name="TextBox 65">
              <a:extLst>
                <a:ext uri="{FF2B5EF4-FFF2-40B4-BE49-F238E27FC236}">
                  <a16:creationId xmlns:a16="http://schemas.microsoft.com/office/drawing/2014/main" id="{8B1822DD-1FBC-A807-9972-1F8DE56A69E8}"/>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Decline</a:t>
              </a:r>
            </a:p>
          </p:txBody>
        </p:sp>
        <p:sp>
          <p:nvSpPr>
            <p:cNvPr id="67" name="Rectangle 66">
              <a:extLst>
                <a:ext uri="{FF2B5EF4-FFF2-40B4-BE49-F238E27FC236}">
                  <a16:creationId xmlns:a16="http://schemas.microsoft.com/office/drawing/2014/main" id="{9967BE08-31E9-5ED0-521E-204B3F0C724E}"/>
                </a:ext>
              </a:extLst>
            </p:cNvPr>
            <p:cNvSpPr/>
            <p:nvPr/>
          </p:nvSpPr>
          <p:spPr>
            <a:xfrm>
              <a:off x="8054917" y="4184745"/>
              <a:ext cx="2446176" cy="1200329"/>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does not accept to share data. Contract with the decline request has to be sent to the Vicon Sync Support mailbox </a:t>
              </a:r>
              <a:r>
                <a:rPr lang="en-US"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xmlns="" val="tx"/>
                      </a:ext>
                    </a:extLst>
                  </a:hlinkClick>
                </a:rPr>
                <a:t>syncsupport@kvernelandgroup.com</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p:txBody>
        </p:sp>
      </p:grpSp>
      <p:sp>
        <p:nvSpPr>
          <p:cNvPr id="83" name="Arrow: Right 82">
            <a:extLst>
              <a:ext uri="{FF2B5EF4-FFF2-40B4-BE49-F238E27FC236}">
                <a16:creationId xmlns:a16="http://schemas.microsoft.com/office/drawing/2014/main" id="{50B4B2C5-E268-9B84-A1CB-D853D15B3405}"/>
              </a:ext>
            </a:extLst>
          </p:cNvPr>
          <p:cNvSpPr/>
          <p:nvPr/>
        </p:nvSpPr>
        <p:spPr>
          <a:xfrm rot="5400000">
            <a:off x="3154297" y="497544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C65BFAF7-D093-F34F-759F-79B9275FF1E5}"/>
              </a:ext>
            </a:extLst>
          </p:cNvPr>
          <p:cNvSpPr/>
          <p:nvPr/>
        </p:nvSpPr>
        <p:spPr>
          <a:xfrm>
            <a:off x="5578566" y="3526192"/>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Oval 90">
            <a:extLst>
              <a:ext uri="{FF2B5EF4-FFF2-40B4-BE49-F238E27FC236}">
                <a16:creationId xmlns:a16="http://schemas.microsoft.com/office/drawing/2014/main" id="{55DCAED4-C66B-23B5-02A2-05F897A82560}"/>
              </a:ext>
            </a:extLst>
          </p:cNvPr>
          <p:cNvSpPr/>
          <p:nvPr/>
        </p:nvSpPr>
        <p:spPr>
          <a:xfrm>
            <a:off x="2841498" y="3526192"/>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5" name="Graphic 84" descr="Badge Tick outline">
            <a:extLst>
              <a:ext uri="{FF2B5EF4-FFF2-40B4-BE49-F238E27FC236}">
                <a16:creationId xmlns:a16="http://schemas.microsoft.com/office/drawing/2014/main" id="{2D57CCA2-481B-E188-BFCB-46293783F30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04602" y="3603434"/>
            <a:ext cx="627152" cy="627152"/>
          </a:xfrm>
          <a:prstGeom prst="rect">
            <a:avLst/>
          </a:prstGeom>
        </p:spPr>
      </p:pic>
      <p:pic>
        <p:nvPicPr>
          <p:cNvPr id="87" name="Graphic 86" descr="Close outline">
            <a:extLst>
              <a:ext uri="{FF2B5EF4-FFF2-40B4-BE49-F238E27FC236}">
                <a16:creationId xmlns:a16="http://schemas.microsoft.com/office/drawing/2014/main" id="{5602D124-8647-D128-1596-7975CEAD34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720043" y="3668052"/>
            <a:ext cx="494186" cy="494186"/>
          </a:xfrm>
          <a:prstGeom prst="rect">
            <a:avLst/>
          </a:prstGeom>
        </p:spPr>
      </p:pic>
    </p:spTree>
    <p:extLst>
      <p:ext uri="{BB962C8B-B14F-4D97-AF65-F5344CB8AC3E}">
        <p14:creationId xmlns:p14="http://schemas.microsoft.com/office/powerpoint/2010/main" val="109334861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E4BE6791-46E4-B5B3-956A-CC7ADE5DCC68}"/>
              </a:ext>
            </a:extLst>
          </p:cNvPr>
          <p:cNvSpPr>
            <a:spLocks noChangeArrowheads="1"/>
          </p:cNvSpPr>
          <p:nvPr/>
        </p:nvSpPr>
        <p:spPr bwMode="auto">
          <a:xfrm>
            <a:off x="5704803" y="-1"/>
            <a:ext cx="520303" cy="767840"/>
          </a:xfrm>
          <a:prstGeom prst="rect">
            <a:avLst/>
          </a:prstGeom>
          <a:solidFill>
            <a:schemeClr val="bg2"/>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74" name="Rectangle 73">
            <a:extLst>
              <a:ext uri="{FF2B5EF4-FFF2-40B4-BE49-F238E27FC236}">
                <a16:creationId xmlns:a16="http://schemas.microsoft.com/office/drawing/2014/main" id="{1DD5A7CF-262B-DA95-83E5-52DB5E77AFC8}"/>
              </a:ext>
            </a:extLst>
          </p:cNvPr>
          <p:cNvSpPr>
            <a:spLocks noChangeArrowheads="1"/>
          </p:cNvSpPr>
          <p:nvPr/>
        </p:nvSpPr>
        <p:spPr bwMode="auto">
          <a:xfrm>
            <a:off x="2951923" y="-1"/>
            <a:ext cx="520303" cy="4591051"/>
          </a:xfrm>
          <a:prstGeom prst="rect">
            <a:avLst/>
          </a:prstGeom>
          <a:solidFill>
            <a:srgbClr val="0C3451"/>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highlight>
                <a:srgbClr val="0C3451"/>
              </a:highlight>
            </a:endParaRPr>
          </a:p>
        </p:txBody>
      </p:sp>
      <p:grpSp>
        <p:nvGrpSpPr>
          <p:cNvPr id="61" name="Group 60">
            <a:extLst>
              <a:ext uri="{FF2B5EF4-FFF2-40B4-BE49-F238E27FC236}">
                <a16:creationId xmlns:a16="http://schemas.microsoft.com/office/drawing/2014/main" id="{B46EB140-2754-D812-F199-A27E0BE405AC}"/>
              </a:ext>
            </a:extLst>
          </p:cNvPr>
          <p:cNvGrpSpPr/>
          <p:nvPr/>
        </p:nvGrpSpPr>
        <p:grpSpPr>
          <a:xfrm>
            <a:off x="317770" y="2450476"/>
            <a:ext cx="2276245" cy="1080649"/>
            <a:chOff x="8054916" y="3728765"/>
            <a:chExt cx="2446177" cy="1440866"/>
          </a:xfrm>
        </p:grpSpPr>
        <p:sp>
          <p:nvSpPr>
            <p:cNvPr id="62" name="TextBox 61">
              <a:extLst>
                <a:ext uri="{FF2B5EF4-FFF2-40B4-BE49-F238E27FC236}">
                  <a16:creationId xmlns:a16="http://schemas.microsoft.com/office/drawing/2014/main" id="{DCB3B6FE-F188-2471-2652-86779E4B0C4D}"/>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Usage</a:t>
              </a:r>
            </a:p>
          </p:txBody>
        </p:sp>
        <p:sp>
          <p:nvSpPr>
            <p:cNvPr id="63" name="Rectangle 62">
              <a:extLst>
                <a:ext uri="{FF2B5EF4-FFF2-40B4-BE49-F238E27FC236}">
                  <a16:creationId xmlns:a16="http://schemas.microsoft.com/office/drawing/2014/main" id="{DD2E0B1E-5C1A-D68D-3DAB-EDD413970057}"/>
                </a:ext>
              </a:extLst>
            </p:cNvPr>
            <p:cNvSpPr/>
            <p:nvPr/>
          </p:nvSpPr>
          <p:spPr>
            <a:xfrm>
              <a:off x="8054917" y="4184745"/>
              <a:ext cx="2446176" cy="984886"/>
            </a:xfrm>
            <a:prstGeom prst="rect">
              <a:avLst/>
            </a:prstGeom>
          </p:spPr>
          <p:txBody>
            <a:bodyPr wrap="square" lIns="0" rIns="0" anchor="t">
              <a:spAutoFit/>
            </a:bodyPr>
            <a:lstStyle/>
            <a:p>
              <a:pPr algn="r"/>
              <a:r>
                <a:rPr lang="en-GB" sz="1050" b="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gets machine information in its IsoMatch FarmCentre account and can request remote service when necessary.</a:t>
              </a:r>
            </a:p>
          </p:txBody>
        </p:sp>
      </p:grpSp>
      <p:grpSp>
        <p:nvGrpSpPr>
          <p:cNvPr id="65" name="Group 64">
            <a:extLst>
              <a:ext uri="{FF2B5EF4-FFF2-40B4-BE49-F238E27FC236}">
                <a16:creationId xmlns:a16="http://schemas.microsoft.com/office/drawing/2014/main" id="{438F8ABE-2CE8-3D2E-1879-3D83F1302316}"/>
              </a:ext>
            </a:extLst>
          </p:cNvPr>
          <p:cNvGrpSpPr/>
          <p:nvPr/>
        </p:nvGrpSpPr>
        <p:grpSpPr>
          <a:xfrm>
            <a:off x="3982747" y="3837128"/>
            <a:ext cx="3649952" cy="1080649"/>
            <a:chOff x="8054916" y="3728765"/>
            <a:chExt cx="2446177" cy="1440866"/>
          </a:xfrm>
        </p:grpSpPr>
        <p:sp>
          <p:nvSpPr>
            <p:cNvPr id="66" name="TextBox 65">
              <a:extLst>
                <a:ext uri="{FF2B5EF4-FFF2-40B4-BE49-F238E27FC236}">
                  <a16:creationId xmlns:a16="http://schemas.microsoft.com/office/drawing/2014/main" id="{8B1822DD-1FBC-A807-9972-1F8DE56A69E8}"/>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Renewal</a:t>
              </a:r>
            </a:p>
          </p:txBody>
        </p:sp>
        <p:sp>
          <p:nvSpPr>
            <p:cNvPr id="67" name="Rectangle 66">
              <a:extLst>
                <a:ext uri="{FF2B5EF4-FFF2-40B4-BE49-F238E27FC236}">
                  <a16:creationId xmlns:a16="http://schemas.microsoft.com/office/drawing/2014/main" id="{9967BE08-31E9-5ED0-521E-204B3F0C724E}"/>
                </a:ext>
              </a:extLst>
            </p:cNvPr>
            <p:cNvSpPr/>
            <p:nvPr/>
          </p:nvSpPr>
          <p:spPr>
            <a:xfrm>
              <a:off x="8054917" y="4184745"/>
              <a:ext cx="2446176" cy="984886"/>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After two years customer can access to the </a:t>
              </a:r>
              <a:r>
                <a:rPr lang="en-GB"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Terrako</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Marketplace to purchase an </a:t>
              </a:r>
              <a:r>
                <a:rPr lang="en-GB"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IsoMatch</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FarmCentre</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license renewal. As long as the customer account is active, Vicon Sync will continue to send data to the cloud.</a:t>
              </a:r>
            </a:p>
          </p:txBody>
        </p:sp>
      </p:grpSp>
      <p:sp>
        <p:nvSpPr>
          <p:cNvPr id="82" name="Arrow: Right 81">
            <a:extLst>
              <a:ext uri="{FF2B5EF4-FFF2-40B4-BE49-F238E27FC236}">
                <a16:creationId xmlns:a16="http://schemas.microsoft.com/office/drawing/2014/main" id="{27781579-7551-BBB8-FDE6-0C495DE4C2FA}"/>
              </a:ext>
            </a:extLst>
          </p:cNvPr>
          <p:cNvSpPr/>
          <p:nvPr/>
        </p:nvSpPr>
        <p:spPr>
          <a:xfrm rot="5400000">
            <a:off x="3154299" y="1265382"/>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Arrow: Right 82">
            <a:extLst>
              <a:ext uri="{FF2B5EF4-FFF2-40B4-BE49-F238E27FC236}">
                <a16:creationId xmlns:a16="http://schemas.microsoft.com/office/drawing/2014/main" id="{50B4B2C5-E268-9B84-A1CB-D853D15B3405}"/>
              </a:ext>
            </a:extLst>
          </p:cNvPr>
          <p:cNvSpPr/>
          <p:nvPr/>
        </p:nvSpPr>
        <p:spPr>
          <a:xfrm rot="5400000">
            <a:off x="3154297" y="9864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Arrow: Right 1">
            <a:extLst>
              <a:ext uri="{FF2B5EF4-FFF2-40B4-BE49-F238E27FC236}">
                <a16:creationId xmlns:a16="http://schemas.microsoft.com/office/drawing/2014/main" id="{ADEEC8E1-80E6-DB82-BBAD-8964E59CEFB8}"/>
              </a:ext>
            </a:extLst>
          </p:cNvPr>
          <p:cNvSpPr/>
          <p:nvPr/>
        </p:nvSpPr>
        <p:spPr>
          <a:xfrm rot="5400000">
            <a:off x="3154298" y="306947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Arrow: Right 2">
            <a:extLst>
              <a:ext uri="{FF2B5EF4-FFF2-40B4-BE49-F238E27FC236}">
                <a16:creationId xmlns:a16="http://schemas.microsoft.com/office/drawing/2014/main" id="{9FE4327B-AC97-ACBF-B26C-A12022B62E33}"/>
              </a:ext>
            </a:extLst>
          </p:cNvPr>
          <p:cNvSpPr/>
          <p:nvPr/>
        </p:nvSpPr>
        <p:spPr>
          <a:xfrm rot="5400000">
            <a:off x="3113283" y="4229727"/>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Arrow: Right 3">
            <a:extLst>
              <a:ext uri="{FF2B5EF4-FFF2-40B4-BE49-F238E27FC236}">
                <a16:creationId xmlns:a16="http://schemas.microsoft.com/office/drawing/2014/main" id="{2855F30D-61FA-B0C3-CE23-D704EAA63087}"/>
              </a:ext>
            </a:extLst>
          </p:cNvPr>
          <p:cNvSpPr/>
          <p:nvPr/>
        </p:nvSpPr>
        <p:spPr>
          <a:xfrm rot="5400000">
            <a:off x="3154299" y="3643496"/>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Arrow: Right 5">
            <a:extLst>
              <a:ext uri="{FF2B5EF4-FFF2-40B4-BE49-F238E27FC236}">
                <a16:creationId xmlns:a16="http://schemas.microsoft.com/office/drawing/2014/main" id="{A07E206C-F294-3D93-79C4-C2FD982695E0}"/>
              </a:ext>
            </a:extLst>
          </p:cNvPr>
          <p:cNvSpPr/>
          <p:nvPr/>
        </p:nvSpPr>
        <p:spPr>
          <a:xfrm rot="5400000">
            <a:off x="3154297" y="2476754"/>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E3908158-EC2F-B70B-EB78-07D31A4CCAFA}"/>
              </a:ext>
            </a:extLst>
          </p:cNvPr>
          <p:cNvSpPr/>
          <p:nvPr/>
        </p:nvSpPr>
        <p:spPr>
          <a:xfrm>
            <a:off x="2839282" y="352646"/>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9971E5D4-B8C0-EE8A-4EEA-24BAFB3C6CE3}"/>
              </a:ext>
            </a:extLst>
          </p:cNvPr>
          <p:cNvSpPr/>
          <p:nvPr/>
        </p:nvSpPr>
        <p:spPr>
          <a:xfrm>
            <a:off x="2839282" y="1472444"/>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oup 16">
            <a:extLst>
              <a:ext uri="{FF2B5EF4-FFF2-40B4-BE49-F238E27FC236}">
                <a16:creationId xmlns:a16="http://schemas.microsoft.com/office/drawing/2014/main" id="{751D259C-1DBD-BC6F-465D-C8EDDF17FDBB}"/>
              </a:ext>
            </a:extLst>
          </p:cNvPr>
          <p:cNvGrpSpPr/>
          <p:nvPr/>
        </p:nvGrpSpPr>
        <p:grpSpPr>
          <a:xfrm>
            <a:off x="469901" y="351168"/>
            <a:ext cx="2095500" cy="757483"/>
            <a:chOff x="8054916" y="3728765"/>
            <a:chExt cx="2446177" cy="1009978"/>
          </a:xfrm>
        </p:grpSpPr>
        <p:sp>
          <p:nvSpPr>
            <p:cNvPr id="18" name="TextBox 17">
              <a:extLst>
                <a:ext uri="{FF2B5EF4-FFF2-40B4-BE49-F238E27FC236}">
                  <a16:creationId xmlns:a16="http://schemas.microsoft.com/office/drawing/2014/main" id="{E07D2DED-E0F7-DF05-BCB6-88CB77EEF2F0}"/>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Log in</a:t>
              </a:r>
            </a:p>
          </p:txBody>
        </p:sp>
        <p:sp>
          <p:nvSpPr>
            <p:cNvPr id="20" name="Rectangle 19">
              <a:extLst>
                <a:ext uri="{FF2B5EF4-FFF2-40B4-BE49-F238E27FC236}">
                  <a16:creationId xmlns:a16="http://schemas.microsoft.com/office/drawing/2014/main" id="{42DEEBE4-58B3-1203-BA45-EB0A0C45206E}"/>
                </a:ext>
              </a:extLst>
            </p:cNvPr>
            <p:cNvSpPr/>
            <p:nvPr/>
          </p:nvSpPr>
          <p:spPr>
            <a:xfrm>
              <a:off x="8054917" y="4184745"/>
              <a:ext cx="2446176" cy="553998"/>
            </a:xfrm>
            <a:prstGeom prst="rect">
              <a:avLst/>
            </a:prstGeom>
          </p:spPr>
          <p:txBody>
            <a:bodyPr wrap="square" lIns="0" rIns="0" anchor="t">
              <a:spAutoFit/>
            </a:bodyPr>
            <a:lstStyle/>
            <a:p>
              <a:pPr algn="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is asked to create an account in </a:t>
              </a:r>
              <a:r>
                <a:rPr lang="en-IN"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MyVicon</a:t>
              </a: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landing sites.</a:t>
              </a:r>
            </a:p>
          </p:txBody>
        </p:sp>
      </p:grpSp>
      <p:grpSp>
        <p:nvGrpSpPr>
          <p:cNvPr id="23" name="Group 22">
            <a:extLst>
              <a:ext uri="{FF2B5EF4-FFF2-40B4-BE49-F238E27FC236}">
                <a16:creationId xmlns:a16="http://schemas.microsoft.com/office/drawing/2014/main" id="{F0CBC009-5D5B-B5D4-14DB-ED7334E23693}"/>
              </a:ext>
            </a:extLst>
          </p:cNvPr>
          <p:cNvGrpSpPr/>
          <p:nvPr/>
        </p:nvGrpSpPr>
        <p:grpSpPr>
          <a:xfrm>
            <a:off x="3982746" y="1294142"/>
            <a:ext cx="3649954" cy="919066"/>
            <a:chOff x="8054916" y="3728765"/>
            <a:chExt cx="2446177" cy="1225422"/>
          </a:xfrm>
        </p:grpSpPr>
        <p:sp>
          <p:nvSpPr>
            <p:cNvPr id="29" name="TextBox 28">
              <a:extLst>
                <a:ext uri="{FF2B5EF4-FFF2-40B4-BE49-F238E27FC236}">
                  <a16:creationId xmlns:a16="http://schemas.microsoft.com/office/drawing/2014/main" id="{8E6520CD-7EA2-4FD6-368D-2CECDE33647C}"/>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Registration</a:t>
              </a:r>
            </a:p>
          </p:txBody>
        </p:sp>
        <p:sp>
          <p:nvSpPr>
            <p:cNvPr id="33" name="Rectangle 32">
              <a:extLst>
                <a:ext uri="{FF2B5EF4-FFF2-40B4-BE49-F238E27FC236}">
                  <a16:creationId xmlns:a16="http://schemas.microsoft.com/office/drawing/2014/main" id="{BAB965D9-BE08-5312-04B1-53729A85A773}"/>
                </a:ext>
              </a:extLst>
            </p:cNvPr>
            <p:cNvSpPr/>
            <p:nvPr/>
          </p:nvSpPr>
          <p:spPr>
            <a:xfrm>
              <a:off x="8054917" y="4184745"/>
              <a:ext cx="2446176" cy="769442"/>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Once logged in the landing site, customer can access to </a:t>
              </a:r>
              <a:r>
                <a:rPr lang="en-GB"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IsoMatch</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FarmCentre</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and register the Vicon Sync device. Implement will appear automatically.</a:t>
              </a:r>
              <a:endPar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42" name="Graphic 41" descr="Internet outline">
            <a:extLst>
              <a:ext uri="{FF2B5EF4-FFF2-40B4-BE49-F238E27FC236}">
                <a16:creationId xmlns:a16="http://schemas.microsoft.com/office/drawing/2014/main" id="{986CFB5D-8134-FBF6-EC78-8750567717C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951923" y="455161"/>
            <a:ext cx="520303" cy="520303"/>
          </a:xfrm>
          <a:prstGeom prst="rect">
            <a:avLst/>
          </a:prstGeom>
        </p:spPr>
      </p:pic>
      <p:sp>
        <p:nvSpPr>
          <p:cNvPr id="43" name="Oval 42">
            <a:extLst>
              <a:ext uri="{FF2B5EF4-FFF2-40B4-BE49-F238E27FC236}">
                <a16:creationId xmlns:a16="http://schemas.microsoft.com/office/drawing/2014/main" id="{584C5221-C43E-A27C-786C-B3AE46BAFF6E}"/>
              </a:ext>
            </a:extLst>
          </p:cNvPr>
          <p:cNvSpPr/>
          <p:nvPr/>
        </p:nvSpPr>
        <p:spPr>
          <a:xfrm>
            <a:off x="2845876" y="2725583"/>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Graphic 44" descr="Tag outline">
            <a:extLst>
              <a:ext uri="{FF2B5EF4-FFF2-40B4-BE49-F238E27FC236}">
                <a16:creationId xmlns:a16="http://schemas.microsoft.com/office/drawing/2014/main" id="{C3D84650-0E61-5C4D-2DD0-652778D089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942567" y="1564885"/>
            <a:ext cx="538232" cy="538232"/>
          </a:xfrm>
          <a:prstGeom prst="rect">
            <a:avLst/>
          </a:prstGeom>
        </p:spPr>
      </p:pic>
      <p:sp>
        <p:nvSpPr>
          <p:cNvPr id="46" name="Oval 45">
            <a:extLst>
              <a:ext uri="{FF2B5EF4-FFF2-40B4-BE49-F238E27FC236}">
                <a16:creationId xmlns:a16="http://schemas.microsoft.com/office/drawing/2014/main" id="{FD354700-4983-B2FA-1066-CF3F21140D7A}"/>
              </a:ext>
            </a:extLst>
          </p:cNvPr>
          <p:cNvSpPr/>
          <p:nvPr/>
        </p:nvSpPr>
        <p:spPr>
          <a:xfrm>
            <a:off x="2845876" y="4011256"/>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8" name="Graphic 47" descr="Tractor outline">
            <a:extLst>
              <a:ext uri="{FF2B5EF4-FFF2-40B4-BE49-F238E27FC236}">
                <a16:creationId xmlns:a16="http://schemas.microsoft.com/office/drawing/2014/main" id="{DF046BF6-0EBF-9785-3801-39815179F9B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42567" y="2816264"/>
            <a:ext cx="542940" cy="542940"/>
          </a:xfrm>
          <a:prstGeom prst="rect">
            <a:avLst/>
          </a:prstGeom>
        </p:spPr>
      </p:pic>
      <p:pic>
        <p:nvPicPr>
          <p:cNvPr id="52" name="Graphic 51" descr="Register outline">
            <a:extLst>
              <a:ext uri="{FF2B5EF4-FFF2-40B4-BE49-F238E27FC236}">
                <a16:creationId xmlns:a16="http://schemas.microsoft.com/office/drawing/2014/main" id="{7553E90F-281C-220C-9FAE-D4B2D967069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982912" y="4140839"/>
            <a:ext cx="457200" cy="457200"/>
          </a:xfrm>
          <a:prstGeom prst="rect">
            <a:avLst/>
          </a:prstGeom>
        </p:spPr>
      </p:pic>
      <p:sp>
        <p:nvSpPr>
          <p:cNvPr id="54" name="Arrow: Right 53">
            <a:extLst>
              <a:ext uri="{FF2B5EF4-FFF2-40B4-BE49-F238E27FC236}">
                <a16:creationId xmlns:a16="http://schemas.microsoft.com/office/drawing/2014/main" id="{BBFBAE45-8406-0907-FD48-01BC8AE273B5}"/>
              </a:ext>
            </a:extLst>
          </p:cNvPr>
          <p:cNvSpPr/>
          <p:nvPr/>
        </p:nvSpPr>
        <p:spPr>
          <a:xfrm rot="5400000">
            <a:off x="5909578" y="1267011"/>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Arrow: Right 54">
            <a:extLst>
              <a:ext uri="{FF2B5EF4-FFF2-40B4-BE49-F238E27FC236}">
                <a16:creationId xmlns:a16="http://schemas.microsoft.com/office/drawing/2014/main" id="{F38525B0-7D63-B2DB-EF18-62E0CE400328}"/>
              </a:ext>
            </a:extLst>
          </p:cNvPr>
          <p:cNvSpPr/>
          <p:nvPr/>
        </p:nvSpPr>
        <p:spPr>
          <a:xfrm rot="5400000">
            <a:off x="5909576" y="100269"/>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A71841E1-5772-C741-477A-F42053349B39}"/>
              </a:ext>
            </a:extLst>
          </p:cNvPr>
          <p:cNvSpPr/>
          <p:nvPr/>
        </p:nvSpPr>
        <p:spPr>
          <a:xfrm>
            <a:off x="5594561" y="354275"/>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7" name="Group 56">
            <a:extLst>
              <a:ext uri="{FF2B5EF4-FFF2-40B4-BE49-F238E27FC236}">
                <a16:creationId xmlns:a16="http://schemas.microsoft.com/office/drawing/2014/main" id="{3DDD351F-FA46-0E94-34AA-BAD7DC8CEA16}"/>
              </a:ext>
            </a:extLst>
          </p:cNvPr>
          <p:cNvGrpSpPr/>
          <p:nvPr/>
        </p:nvGrpSpPr>
        <p:grpSpPr>
          <a:xfrm>
            <a:off x="6464034" y="274432"/>
            <a:ext cx="2095500" cy="1242231"/>
            <a:chOff x="8054916" y="3728765"/>
            <a:chExt cx="2446177" cy="1656309"/>
          </a:xfrm>
        </p:grpSpPr>
        <p:sp>
          <p:nvSpPr>
            <p:cNvPr id="58" name="TextBox 57">
              <a:extLst>
                <a:ext uri="{FF2B5EF4-FFF2-40B4-BE49-F238E27FC236}">
                  <a16:creationId xmlns:a16="http://schemas.microsoft.com/office/drawing/2014/main" id="{D1CA4ADC-0908-2BEA-E14D-E04A4BDB5629}"/>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a:solidFill>
                    <a:schemeClr val="accent1"/>
                  </a:solidFill>
                  <a:latin typeface="Open Sans" panose="020B0606030504020204" pitchFamily="34" charset="0"/>
                  <a:ea typeface="Open Sans" panose="020B0606030504020204" pitchFamily="34" charset="0"/>
                  <a:cs typeface="Open Sans" panose="020B0606030504020204" pitchFamily="34" charset="0"/>
                </a:rPr>
                <a:t>De-activation</a:t>
              </a:r>
            </a:p>
          </p:txBody>
        </p:sp>
        <p:sp>
          <p:nvSpPr>
            <p:cNvPr id="59" name="Rectangle 58">
              <a:extLst>
                <a:ext uri="{FF2B5EF4-FFF2-40B4-BE49-F238E27FC236}">
                  <a16:creationId xmlns:a16="http://schemas.microsoft.com/office/drawing/2014/main" id="{AF1215FD-EF0F-FCC4-9F8A-3B8C42555C3A}"/>
                </a:ext>
              </a:extLst>
            </p:cNvPr>
            <p:cNvSpPr/>
            <p:nvPr/>
          </p:nvSpPr>
          <p:spPr>
            <a:xfrm>
              <a:off x="8054917" y="4184745"/>
              <a:ext cx="2446176" cy="1200329"/>
            </a:xfrm>
            <a:prstGeom prst="rect">
              <a:avLst/>
            </a:prstGeom>
          </p:spPr>
          <p:txBody>
            <a:bodyPr wrap="square" lIns="0" rIns="0" anchor="t">
              <a:spAutoFit/>
            </a:bodyPr>
            <a:lstStyle/>
            <a:p>
              <a:pPr algn="l"/>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Within 5 working days from receiving the decline from customer, </a:t>
              </a:r>
              <a:r>
                <a:rPr lang="en-IN"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IsoMatch</a:t>
              </a: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IN" sz="1050" b="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FarmCentre</a:t>
              </a: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data collection through Vicon Sync is de-activated. </a:t>
              </a:r>
            </a:p>
          </p:txBody>
        </p:sp>
      </p:grpSp>
      <p:pic>
        <p:nvPicPr>
          <p:cNvPr id="69" name="Graphic 68" descr="Plugged Unplugged outline">
            <a:extLst>
              <a:ext uri="{FF2B5EF4-FFF2-40B4-BE49-F238E27FC236}">
                <a16:creationId xmlns:a16="http://schemas.microsoft.com/office/drawing/2014/main" id="{3B2A3F3A-3DBC-85C0-426C-55ABFC5BFC7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741571" y="501471"/>
            <a:ext cx="457200" cy="457200"/>
          </a:xfrm>
          <a:prstGeom prst="rect">
            <a:avLst/>
          </a:prstGeom>
        </p:spPr>
      </p:pic>
    </p:spTree>
    <p:extLst>
      <p:ext uri="{BB962C8B-B14F-4D97-AF65-F5344CB8AC3E}">
        <p14:creationId xmlns:p14="http://schemas.microsoft.com/office/powerpoint/2010/main" val="245412190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AE1C95-2863-86C9-08AB-1F1786B6EA67}"/>
              </a:ext>
            </a:extLst>
          </p:cNvPr>
          <p:cNvSpPr>
            <a:spLocks noGrp="1"/>
          </p:cNvSpPr>
          <p:nvPr>
            <p:ph idx="10"/>
          </p:nvPr>
        </p:nvSpPr>
        <p:spPr/>
        <p:txBody>
          <a:bodyPr/>
          <a:lstStyle/>
          <a:p>
            <a:pPr marL="0" indent="0">
              <a:buNone/>
            </a:pPr>
            <a:r>
              <a:rPr lang="en-GB" sz="1400" b="1" dirty="0"/>
              <a:t>1. Dealer has to print the next documents available in Quest</a:t>
            </a:r>
          </a:p>
          <a:p>
            <a:pPr marL="0" indent="0">
              <a:buNone/>
            </a:pPr>
            <a:endParaRPr lang="en-GB" sz="1400" dirty="0"/>
          </a:p>
          <a:p>
            <a:pPr marL="0" indent="0">
              <a:buNone/>
            </a:pPr>
            <a:r>
              <a:rPr lang="en-GB" sz="1400" b="1" dirty="0"/>
              <a:t>2. Customer needs to read</a:t>
            </a:r>
          </a:p>
          <a:p>
            <a:r>
              <a:rPr lang="en-GB" sz="1400" dirty="0"/>
              <a:t>T&amp;C and DPA – Quest Nº 848977</a:t>
            </a:r>
          </a:p>
          <a:p>
            <a:r>
              <a:rPr lang="en-GB" sz="1400" dirty="0"/>
              <a:t>Privacy Notice – Quest Nº 848979</a:t>
            </a:r>
          </a:p>
          <a:p>
            <a:pPr marL="0" indent="0">
              <a:buNone/>
            </a:pPr>
            <a:endParaRPr lang="en-GB" sz="1400" dirty="0"/>
          </a:p>
          <a:p>
            <a:pPr marL="0" indent="0">
              <a:buNone/>
            </a:pPr>
            <a:r>
              <a:rPr lang="en-GB" sz="1400" b="1" dirty="0"/>
              <a:t>3. Customer needs to sign</a:t>
            </a:r>
          </a:p>
          <a:p>
            <a:r>
              <a:rPr lang="en-GB" sz="1400" dirty="0"/>
              <a:t>Signatures – Quest Nº 848978</a:t>
            </a:r>
          </a:p>
          <a:p>
            <a:endParaRPr lang="en-GB" sz="1400" dirty="0"/>
          </a:p>
          <a:p>
            <a:pPr marL="0" indent="0">
              <a:buNone/>
            </a:pPr>
            <a:r>
              <a:rPr lang="en-GB" sz="1400" b="1" dirty="0"/>
              <a:t>4. Dealer needs to scan the CUSTOMER COPY </a:t>
            </a:r>
            <a:r>
              <a:rPr lang="en-GB" sz="1400" dirty="0"/>
              <a:t>of</a:t>
            </a:r>
            <a:r>
              <a:rPr lang="en-GB" sz="1400" b="1" dirty="0"/>
              <a:t> Signatures</a:t>
            </a:r>
            <a:r>
              <a:rPr lang="en-GB" sz="1400" dirty="0"/>
              <a:t> documents and forward to </a:t>
            </a:r>
            <a:r>
              <a:rPr lang="en-US" sz="1400" dirty="0">
                <a:hlinkClick r:id="rId2">
                  <a:extLst>
                    <a:ext uri="{A12FA001-AC4F-418D-AE19-62706E023703}">
                      <ahyp:hlinkClr xmlns:ahyp="http://schemas.microsoft.com/office/drawing/2018/hyperlinkcolor" xmlns="" val="tx"/>
                    </a:ext>
                  </a:extLst>
                </a:hlinkClick>
              </a:rPr>
              <a:t>syncsupport@kvernelandgroup.com</a:t>
            </a:r>
            <a:endParaRPr lang="en-GB" sz="1400" dirty="0"/>
          </a:p>
          <a:p>
            <a:pPr marL="0" indent="0">
              <a:buNone/>
            </a:pPr>
            <a:endParaRPr lang="en-GB" dirty="0"/>
          </a:p>
        </p:txBody>
      </p:sp>
      <p:sp>
        <p:nvSpPr>
          <p:cNvPr id="3" name="Subtitle 2">
            <a:extLst>
              <a:ext uri="{FF2B5EF4-FFF2-40B4-BE49-F238E27FC236}">
                <a16:creationId xmlns:a16="http://schemas.microsoft.com/office/drawing/2014/main" id="{3600307C-23E4-3A0F-94AD-45159392D0E8}"/>
              </a:ext>
            </a:extLst>
          </p:cNvPr>
          <p:cNvSpPr>
            <a:spLocks noGrp="1"/>
          </p:cNvSpPr>
          <p:nvPr>
            <p:ph type="subTitle" idx="1"/>
          </p:nvPr>
        </p:nvSpPr>
        <p:spPr/>
        <p:txBody>
          <a:bodyPr/>
          <a:lstStyle/>
          <a:p>
            <a:r>
              <a:rPr lang="en-GB" dirty="0"/>
              <a:t>Vicon Sync</a:t>
            </a:r>
          </a:p>
        </p:txBody>
      </p:sp>
      <p:sp>
        <p:nvSpPr>
          <p:cNvPr id="4" name="Title 3">
            <a:extLst>
              <a:ext uri="{FF2B5EF4-FFF2-40B4-BE49-F238E27FC236}">
                <a16:creationId xmlns:a16="http://schemas.microsoft.com/office/drawing/2014/main" id="{9E01D700-80F4-91C1-D789-05E2C3BB78AC}"/>
              </a:ext>
            </a:extLst>
          </p:cNvPr>
          <p:cNvSpPr>
            <a:spLocks noGrp="1"/>
          </p:cNvSpPr>
          <p:nvPr>
            <p:ph type="ctrTitle"/>
          </p:nvPr>
        </p:nvSpPr>
        <p:spPr/>
        <p:txBody>
          <a:bodyPr/>
          <a:lstStyle/>
          <a:p>
            <a:r>
              <a:rPr lang="en-GB"/>
              <a:t>Customer’s signature</a:t>
            </a:r>
          </a:p>
        </p:txBody>
      </p:sp>
      <p:sp>
        <p:nvSpPr>
          <p:cNvPr id="7" name="Oval 6">
            <a:extLst>
              <a:ext uri="{FF2B5EF4-FFF2-40B4-BE49-F238E27FC236}">
                <a16:creationId xmlns:a16="http://schemas.microsoft.com/office/drawing/2014/main" id="{6CDAF20B-B05F-C46A-7FD0-BB66D32851D6}"/>
              </a:ext>
            </a:extLst>
          </p:cNvPr>
          <p:cNvSpPr/>
          <p:nvPr/>
        </p:nvSpPr>
        <p:spPr bwMode="auto">
          <a:xfrm>
            <a:off x="7219776" y="3036254"/>
            <a:ext cx="1007343" cy="1008112"/>
          </a:xfrm>
          <a:prstGeom prst="ellipse">
            <a:avLst/>
          </a:prstGeom>
          <a:solidFill>
            <a:srgbClr val="FFC000"/>
          </a:solidFill>
          <a:ln w="317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pic>
        <p:nvPicPr>
          <p:cNvPr id="9" name="Picture 8">
            <a:extLst>
              <a:ext uri="{FF2B5EF4-FFF2-40B4-BE49-F238E27FC236}">
                <a16:creationId xmlns:a16="http://schemas.microsoft.com/office/drawing/2014/main" id="{06FAA4E2-5DDC-9EB2-7D2B-D08FCB6D6DB9}"/>
              </a:ext>
            </a:extLst>
          </p:cNvPr>
          <p:cNvPicPr>
            <a:picLocks noChangeAspect="1"/>
          </p:cNvPicPr>
          <p:nvPr/>
        </p:nvPicPr>
        <p:blipFill>
          <a:blip r:embed="rId3"/>
          <a:stretch>
            <a:fillRect/>
          </a:stretch>
        </p:blipFill>
        <p:spPr>
          <a:xfrm>
            <a:off x="4705351" y="173118"/>
            <a:ext cx="2181498" cy="2110600"/>
          </a:xfrm>
          <a:prstGeom prst="rect">
            <a:avLst/>
          </a:prstGeom>
        </p:spPr>
      </p:pic>
      <p:pic>
        <p:nvPicPr>
          <p:cNvPr id="11" name="Picture 10">
            <a:extLst>
              <a:ext uri="{FF2B5EF4-FFF2-40B4-BE49-F238E27FC236}">
                <a16:creationId xmlns:a16="http://schemas.microsoft.com/office/drawing/2014/main" id="{86FDAD20-115F-D7A5-4FA5-EF4C82FE3518}"/>
              </a:ext>
            </a:extLst>
          </p:cNvPr>
          <p:cNvPicPr>
            <a:picLocks noChangeAspect="1"/>
          </p:cNvPicPr>
          <p:nvPr/>
        </p:nvPicPr>
        <p:blipFill>
          <a:blip r:embed="rId4"/>
          <a:stretch>
            <a:fillRect/>
          </a:stretch>
        </p:blipFill>
        <p:spPr>
          <a:xfrm>
            <a:off x="6790744" y="483518"/>
            <a:ext cx="2063996" cy="2012331"/>
          </a:xfrm>
          <a:prstGeom prst="rect">
            <a:avLst/>
          </a:prstGeom>
        </p:spPr>
      </p:pic>
      <p:pic>
        <p:nvPicPr>
          <p:cNvPr id="13" name="Picture 12">
            <a:extLst>
              <a:ext uri="{FF2B5EF4-FFF2-40B4-BE49-F238E27FC236}">
                <a16:creationId xmlns:a16="http://schemas.microsoft.com/office/drawing/2014/main" id="{BDAAD790-76EF-1309-9BF7-9D8E5FC56B02}"/>
              </a:ext>
            </a:extLst>
          </p:cNvPr>
          <p:cNvPicPr>
            <a:picLocks noChangeAspect="1"/>
          </p:cNvPicPr>
          <p:nvPr/>
        </p:nvPicPr>
        <p:blipFill>
          <a:blip r:embed="rId5"/>
          <a:stretch>
            <a:fillRect/>
          </a:stretch>
        </p:blipFill>
        <p:spPr>
          <a:xfrm>
            <a:off x="4705424" y="2641601"/>
            <a:ext cx="2085320" cy="1912850"/>
          </a:xfrm>
          <a:prstGeom prst="rect">
            <a:avLst/>
          </a:prstGeom>
        </p:spPr>
      </p:pic>
      <p:pic>
        <p:nvPicPr>
          <p:cNvPr id="15" name="Picture 14">
            <a:extLst>
              <a:ext uri="{FF2B5EF4-FFF2-40B4-BE49-F238E27FC236}">
                <a16:creationId xmlns:a16="http://schemas.microsoft.com/office/drawing/2014/main" id="{03BB0E68-D610-7210-3542-84CB415DBE34}"/>
              </a:ext>
            </a:extLst>
          </p:cNvPr>
          <p:cNvPicPr>
            <a:picLocks noChangeAspect="1"/>
          </p:cNvPicPr>
          <p:nvPr/>
        </p:nvPicPr>
        <p:blipFill>
          <a:blip r:embed="rId6"/>
          <a:stretch>
            <a:fillRect/>
          </a:stretch>
        </p:blipFill>
        <p:spPr>
          <a:xfrm>
            <a:off x="6790744" y="2764255"/>
            <a:ext cx="2042106" cy="2223343"/>
          </a:xfrm>
          <a:prstGeom prst="rect">
            <a:avLst/>
          </a:prstGeom>
        </p:spPr>
      </p:pic>
      <p:sp>
        <p:nvSpPr>
          <p:cNvPr id="21" name="Arrow: Right 20">
            <a:extLst>
              <a:ext uri="{FF2B5EF4-FFF2-40B4-BE49-F238E27FC236}">
                <a16:creationId xmlns:a16="http://schemas.microsoft.com/office/drawing/2014/main" id="{183E0893-5156-9904-FF01-985748DD2771}"/>
              </a:ext>
            </a:extLst>
          </p:cNvPr>
          <p:cNvSpPr/>
          <p:nvPr/>
        </p:nvSpPr>
        <p:spPr bwMode="auto">
          <a:xfrm>
            <a:off x="4463420" y="3147691"/>
            <a:ext cx="360040" cy="144016"/>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22" name="Arrow: Right 21">
            <a:extLst>
              <a:ext uri="{FF2B5EF4-FFF2-40B4-BE49-F238E27FC236}">
                <a16:creationId xmlns:a16="http://schemas.microsoft.com/office/drawing/2014/main" id="{64C6D388-8D8D-2577-1C5F-07B3D2724C44}"/>
              </a:ext>
            </a:extLst>
          </p:cNvPr>
          <p:cNvSpPr/>
          <p:nvPr/>
        </p:nvSpPr>
        <p:spPr bwMode="auto">
          <a:xfrm>
            <a:off x="6526809" y="3300091"/>
            <a:ext cx="360040" cy="144016"/>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34181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7AF87-827A-2C58-D097-6BC109E7D11D}"/>
              </a:ext>
            </a:extLst>
          </p:cNvPr>
          <p:cNvSpPr>
            <a:spLocks noGrp="1"/>
          </p:cNvSpPr>
          <p:nvPr>
            <p:ph idx="10"/>
          </p:nvPr>
        </p:nvSpPr>
        <p:spPr/>
        <p:txBody>
          <a:bodyPr lIns="0" tIns="0" rIns="0" bIns="0" anchor="t"/>
          <a:lstStyle/>
          <a:p>
            <a:pPr marL="0" indent="0">
              <a:buNone/>
            </a:pPr>
            <a:r>
              <a:rPr lang="en-GB" b="1" dirty="0">
                <a:solidFill>
                  <a:schemeClr val="accent1"/>
                </a:solidFill>
                <a:ea typeface="Geneva"/>
              </a:rPr>
              <a:t>New user</a:t>
            </a:r>
          </a:p>
          <a:p>
            <a:pPr marL="179705" indent="-179705"/>
            <a:r>
              <a:rPr lang="en-GB" sz="1400" dirty="0">
                <a:ea typeface="Geneva"/>
              </a:rPr>
              <a:t>Register in </a:t>
            </a:r>
            <a:r>
              <a:rPr lang="en-GB" sz="1400" dirty="0" err="1">
                <a:ea typeface="Geneva"/>
              </a:rPr>
              <a:t>MyVicon</a:t>
            </a:r>
            <a:endParaRPr lang="en-GB" sz="1400" dirty="0">
              <a:ea typeface="Geneva"/>
              <a:cs typeface="Arial"/>
            </a:endParaRPr>
          </a:p>
          <a:p>
            <a:pPr marL="359410" lvl="1" indent="-179705"/>
            <a:r>
              <a:rPr lang="en-GB" sz="1400" dirty="0">
                <a:ea typeface="Geneva"/>
                <a:cs typeface="+mn-cs"/>
                <a:hlinkClick r:id="rId2">
                  <a:extLst>
                    <a:ext uri="{A12FA001-AC4F-418D-AE19-62706E023703}">
                      <ahyp:hlinkClr xmlns:ahyp="http://schemas.microsoft.com/office/drawing/2018/hyperlinkcolor" xmlns="" val="tx"/>
                    </a:ext>
                  </a:extLst>
                </a:hlinkClick>
              </a:rPr>
              <a:t>https://my.vicon.eu/</a:t>
            </a:r>
            <a:r>
              <a:rPr lang="en-GB" sz="1400" dirty="0">
                <a:ea typeface="Geneva"/>
                <a:cs typeface="+mn-cs"/>
              </a:rPr>
              <a:t> </a:t>
            </a:r>
            <a:endParaRPr lang="en-GB" sz="1400" dirty="0">
              <a:ea typeface="Geneva"/>
              <a:cs typeface="Arial"/>
            </a:endParaRPr>
          </a:p>
          <a:p>
            <a:pPr marL="179705" indent="-179705"/>
            <a:r>
              <a:rPr lang="en-GB" sz="1400" dirty="0">
                <a:ea typeface="Geneva"/>
              </a:rPr>
              <a:t>With the credentials log in </a:t>
            </a:r>
            <a:r>
              <a:rPr lang="en-GB" sz="1400" dirty="0" err="1">
                <a:ea typeface="Geneva"/>
              </a:rPr>
              <a:t>IsoMatch</a:t>
            </a:r>
            <a:r>
              <a:rPr lang="en-GB" sz="1400" dirty="0">
                <a:ea typeface="Geneva"/>
              </a:rPr>
              <a:t> </a:t>
            </a:r>
            <a:r>
              <a:rPr lang="en-GB" sz="1400" dirty="0" err="1">
                <a:ea typeface="Geneva"/>
              </a:rPr>
              <a:t>FarmCentre</a:t>
            </a:r>
            <a:endParaRPr lang="en-GB" sz="1400" dirty="0">
              <a:ea typeface="Geneva"/>
              <a:cs typeface="Arial"/>
            </a:endParaRPr>
          </a:p>
          <a:p>
            <a:pPr marL="179705" indent="-179705"/>
            <a:r>
              <a:rPr lang="en-GB" sz="1400" dirty="0">
                <a:ea typeface="Geneva"/>
              </a:rPr>
              <a:t>Add Vicon Sync (see next slides)</a:t>
            </a:r>
            <a:endParaRPr lang="en-GB" sz="1400" dirty="0">
              <a:ea typeface="Geneva"/>
              <a:cs typeface="Arial"/>
            </a:endParaRPr>
          </a:p>
          <a:p>
            <a:pPr marL="179705" indent="-179705"/>
            <a:endParaRPr lang="en-GB" dirty="0">
              <a:cs typeface="Arial"/>
            </a:endParaRPr>
          </a:p>
          <a:p>
            <a:pPr marL="0" indent="0">
              <a:buNone/>
            </a:pPr>
            <a:r>
              <a:rPr lang="en-GB" b="1" dirty="0">
                <a:solidFill>
                  <a:schemeClr val="accent1"/>
                </a:solidFill>
                <a:ea typeface="Geneva"/>
              </a:rPr>
              <a:t>Existing user</a:t>
            </a:r>
            <a:endParaRPr lang="en-GB" b="1" dirty="0">
              <a:solidFill>
                <a:schemeClr val="accent1"/>
              </a:solidFill>
              <a:ea typeface="Geneva"/>
              <a:cs typeface="Arial"/>
            </a:endParaRPr>
          </a:p>
          <a:p>
            <a:pPr marL="179705" indent="-179705"/>
            <a:r>
              <a:rPr lang="en-GB" sz="1400" dirty="0">
                <a:ea typeface="Geneva"/>
              </a:rPr>
              <a:t>Log in </a:t>
            </a:r>
            <a:r>
              <a:rPr lang="en-GB" sz="1400" dirty="0" err="1">
                <a:ea typeface="Geneva"/>
              </a:rPr>
              <a:t>IsoMatch</a:t>
            </a:r>
            <a:r>
              <a:rPr lang="en-GB" sz="1400" dirty="0">
                <a:ea typeface="Geneva"/>
              </a:rPr>
              <a:t> </a:t>
            </a:r>
            <a:r>
              <a:rPr lang="en-GB" sz="1400" dirty="0" err="1">
                <a:ea typeface="Geneva"/>
              </a:rPr>
              <a:t>FarmCentre</a:t>
            </a:r>
            <a:endParaRPr lang="en-GB" sz="1400" dirty="0">
              <a:ea typeface="Geneva"/>
              <a:cs typeface="Arial"/>
            </a:endParaRPr>
          </a:p>
          <a:p>
            <a:pPr marL="359410" lvl="1" indent="-179705"/>
            <a:r>
              <a:rPr lang="en-GB" sz="1400" b="0" baseline="0" dirty="0">
                <a:latin typeface="+mn-lt"/>
                <a:ea typeface="Geneva"/>
                <a:cs typeface="+mn-cs"/>
                <a:hlinkClick r:id="rId3">
                  <a:extLst>
                    <a:ext uri="{A12FA001-AC4F-418D-AE19-62706E023703}">
                      <ahyp:hlinkClr xmlns:ahyp="http://schemas.microsoft.com/office/drawing/2018/hyperlinkcolor" xmlns="" val="tx"/>
                    </a:ext>
                  </a:extLst>
                </a:hlinkClick>
              </a:rPr>
              <a:t>https://www.isomatchfarmcentre.com/</a:t>
            </a:r>
            <a:endParaRPr lang="en-GB" sz="1400" b="0" baseline="0" dirty="0">
              <a:latin typeface="+mn-lt"/>
              <a:ea typeface="Geneva"/>
              <a:cs typeface="Arial"/>
            </a:endParaRPr>
          </a:p>
          <a:p>
            <a:pPr marL="179705" indent="-179705"/>
            <a:r>
              <a:rPr lang="en-GB" sz="1400" dirty="0">
                <a:ea typeface="Geneva"/>
              </a:rPr>
              <a:t>Add Vicon Sync (see next slides)</a:t>
            </a:r>
            <a:endParaRPr lang="en-GB" sz="1400" dirty="0">
              <a:ea typeface="Geneva"/>
              <a:cs typeface="Arial"/>
            </a:endParaRPr>
          </a:p>
        </p:txBody>
      </p:sp>
      <p:sp>
        <p:nvSpPr>
          <p:cNvPr id="4" name="Subtitle 3">
            <a:extLst>
              <a:ext uri="{FF2B5EF4-FFF2-40B4-BE49-F238E27FC236}">
                <a16:creationId xmlns:a16="http://schemas.microsoft.com/office/drawing/2014/main" id="{047313AB-26A4-7CA8-C1C3-2A8C8E6D36D1}"/>
              </a:ext>
            </a:extLst>
          </p:cNvPr>
          <p:cNvSpPr>
            <a:spLocks noGrp="1"/>
          </p:cNvSpPr>
          <p:nvPr>
            <p:ph type="subTitle" idx="1"/>
          </p:nvPr>
        </p:nvSpPr>
        <p:spPr/>
        <p:txBody>
          <a:bodyPr/>
          <a:lstStyle/>
          <a:p>
            <a:r>
              <a:rPr lang="en-GB" dirty="0"/>
              <a:t>Vicon Sync</a:t>
            </a:r>
          </a:p>
        </p:txBody>
      </p:sp>
      <p:sp>
        <p:nvSpPr>
          <p:cNvPr id="5" name="Title 4">
            <a:extLst>
              <a:ext uri="{FF2B5EF4-FFF2-40B4-BE49-F238E27FC236}">
                <a16:creationId xmlns:a16="http://schemas.microsoft.com/office/drawing/2014/main" id="{F5083910-5D8B-ACD0-42CA-6436371EBD63}"/>
              </a:ext>
            </a:extLst>
          </p:cNvPr>
          <p:cNvSpPr>
            <a:spLocks noGrp="1"/>
          </p:cNvSpPr>
          <p:nvPr>
            <p:ph type="ctrTitle"/>
          </p:nvPr>
        </p:nvSpPr>
        <p:spPr/>
        <p:txBody>
          <a:bodyPr/>
          <a:lstStyle/>
          <a:p>
            <a:r>
              <a:rPr lang="en-GB"/>
              <a:t>IsoMatch FarmCentre</a:t>
            </a:r>
          </a:p>
        </p:txBody>
      </p:sp>
      <p:pic>
        <p:nvPicPr>
          <p:cNvPr id="10" name="Picture Placeholder 9" descr="A person using a computer&#10;&#10;Description automatically generated">
            <a:extLst>
              <a:ext uri="{FF2B5EF4-FFF2-40B4-BE49-F238E27FC236}">
                <a16:creationId xmlns:a16="http://schemas.microsoft.com/office/drawing/2014/main" id="{9530F529-5593-8FF1-699B-8F603CFBF712}"/>
              </a:ext>
            </a:extLst>
          </p:cNvPr>
          <p:cNvPicPr>
            <a:picLocks noGrp="1" noChangeAspect="1"/>
          </p:cNvPicPr>
          <p:nvPr>
            <p:ph type="pic" sz="quarter" idx="11"/>
          </p:nvPr>
        </p:nvPicPr>
        <p:blipFill>
          <a:blip r:embed="rId4"/>
          <a:srcRect l="15669" r="15669"/>
          <a:stretch>
            <a:fillRect/>
          </a:stretch>
        </p:blipFill>
        <p:spPr/>
      </p:pic>
    </p:spTree>
    <p:extLst>
      <p:ext uri="{BB962C8B-B14F-4D97-AF65-F5344CB8AC3E}">
        <p14:creationId xmlns:p14="http://schemas.microsoft.com/office/powerpoint/2010/main" val="851364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75A823-5042-F891-B3F9-ECA41239488A}"/>
              </a:ext>
            </a:extLst>
          </p:cNvPr>
          <p:cNvSpPr>
            <a:spLocks noGrp="1"/>
          </p:cNvSpPr>
          <p:nvPr>
            <p:ph idx="10"/>
          </p:nvPr>
        </p:nvSpPr>
        <p:spPr/>
        <p:txBody>
          <a:bodyPr/>
          <a:lstStyle/>
          <a:p>
            <a:pPr marL="0" indent="0" algn="l">
              <a:buNone/>
            </a:pPr>
            <a:r>
              <a:rPr lang="en-US" sz="1000" b="1" dirty="0"/>
              <a:t>1. Go settings on the top right of the page</a:t>
            </a:r>
          </a:p>
          <a:p>
            <a:pPr marL="342900" indent="-342900" algn="l">
              <a:buAutoNum type="arabicPeriod"/>
            </a:pPr>
            <a:endParaRPr lang="en-US" sz="1000" b="0" dirty="0"/>
          </a:p>
          <a:p>
            <a:pPr marL="0" indent="0" algn="l">
              <a:buNone/>
            </a:pPr>
            <a:r>
              <a:rPr lang="en-US" sz="1000" dirty="0">
                <a:solidFill>
                  <a:schemeClr val="tx1"/>
                </a:solidFill>
              </a:rPr>
              <a:t>2. Select “Gateways &amp; Terminals” section</a:t>
            </a:r>
          </a:p>
          <a:p>
            <a:pPr marL="342900" indent="-342900" algn="l">
              <a:buAutoNum type="arabicPeriod"/>
            </a:pPr>
            <a:endParaRPr lang="en-US" sz="1000" dirty="0">
              <a:solidFill>
                <a:schemeClr val="tx1"/>
              </a:solidFill>
            </a:endParaRPr>
          </a:p>
          <a:p>
            <a:pPr marL="0" indent="0" algn="l">
              <a:buNone/>
            </a:pPr>
            <a:r>
              <a:rPr lang="en-US" sz="1000" dirty="0">
                <a:solidFill>
                  <a:schemeClr val="tx1"/>
                </a:solidFill>
              </a:rPr>
              <a:t>3. Select “+ Add Gateway”</a:t>
            </a:r>
            <a:br>
              <a:rPr lang="en-US" sz="1000" dirty="0">
                <a:solidFill>
                  <a:schemeClr val="tx1"/>
                </a:solidFill>
              </a:rPr>
            </a:br>
            <a:r>
              <a:rPr lang="en-US" sz="1000" i="1" dirty="0">
                <a:solidFill>
                  <a:schemeClr val="tx1"/>
                </a:solidFill>
              </a:rPr>
              <a:t>Note: There is no license key needed to add a Gateway</a:t>
            </a:r>
          </a:p>
          <a:p>
            <a:pPr marL="342900" indent="-342900" algn="l">
              <a:buAutoNum type="arabicPeriod"/>
            </a:pPr>
            <a:endParaRPr lang="en-US" sz="1000" i="1" dirty="0">
              <a:solidFill>
                <a:schemeClr val="tx1"/>
              </a:solidFill>
            </a:endParaRPr>
          </a:p>
          <a:p>
            <a:pPr marL="0" indent="0" algn="l">
              <a:buNone/>
            </a:pPr>
            <a:r>
              <a:rPr lang="en-US" sz="1000" dirty="0">
                <a:solidFill>
                  <a:schemeClr val="tx1"/>
                </a:solidFill>
              </a:rPr>
              <a:t>4. Add a Gateway name and the MAC Address of Vicon Sync</a:t>
            </a:r>
          </a:p>
          <a:p>
            <a:pPr marL="0" indent="0" algn="l">
              <a:buNone/>
            </a:pPr>
            <a:r>
              <a:rPr lang="en-US" sz="1000" i="1" dirty="0">
                <a:solidFill>
                  <a:schemeClr val="tx1"/>
                </a:solidFill>
              </a:rPr>
              <a:t>Note: It is possible to change the gateway name in settings</a:t>
            </a:r>
          </a:p>
          <a:p>
            <a:pPr marL="342900" indent="-342900" algn="l">
              <a:buAutoNum type="arabicPeriod"/>
            </a:pPr>
            <a:endParaRPr lang="en-US" sz="1000" dirty="0">
              <a:solidFill>
                <a:schemeClr val="tx1"/>
              </a:solidFill>
            </a:endParaRPr>
          </a:p>
          <a:p>
            <a:pPr marL="0" indent="0" algn="l">
              <a:buNone/>
            </a:pPr>
            <a:r>
              <a:rPr lang="en-US" sz="1000" dirty="0">
                <a:solidFill>
                  <a:schemeClr val="tx1"/>
                </a:solidFill>
              </a:rPr>
              <a:t>5. Confirm your input by “Add Gateway”</a:t>
            </a:r>
          </a:p>
          <a:p>
            <a:pPr marL="342900" indent="-342900" algn="l">
              <a:buAutoNum type="arabicPeriod"/>
            </a:pPr>
            <a:endParaRPr lang="en-US" sz="1000" dirty="0">
              <a:solidFill>
                <a:schemeClr val="tx1"/>
              </a:solidFill>
            </a:endParaRPr>
          </a:p>
          <a:p>
            <a:pPr marL="0" indent="0" algn="l">
              <a:buNone/>
            </a:pPr>
            <a:r>
              <a:rPr lang="en-US" sz="1000" dirty="0">
                <a:solidFill>
                  <a:schemeClr val="tx1"/>
                </a:solidFill>
              </a:rPr>
              <a:t>6. Go back to Dashboard</a:t>
            </a:r>
          </a:p>
          <a:p>
            <a:pPr marL="342900" indent="-342900" algn="l">
              <a:buAutoNum type="arabicPeriod"/>
            </a:pPr>
            <a:endParaRPr lang="en-US" sz="1000" dirty="0">
              <a:solidFill>
                <a:schemeClr val="tx1"/>
              </a:solidFill>
            </a:endParaRPr>
          </a:p>
          <a:p>
            <a:pPr marL="0" indent="0" algn="l">
              <a:buNone/>
            </a:pPr>
            <a:r>
              <a:rPr lang="en-US" sz="1000" dirty="0"/>
              <a:t>7. Find your Vicon Sync in the “Machinery” section</a:t>
            </a:r>
            <a:br>
              <a:rPr lang="en-US" sz="1000" dirty="0"/>
            </a:br>
            <a:r>
              <a:rPr kumimoji="0" lang="en-US" sz="1000" i="1" u="none" strike="noStrike" kern="1200" cap="none" spc="0" normalizeH="0" baseline="0" noProof="0" dirty="0">
                <a:ln>
                  <a:noFill/>
                </a:ln>
                <a:solidFill>
                  <a:srgbClr val="000000"/>
                </a:solidFill>
                <a:effectLst/>
                <a:uLnTx/>
                <a:uFillTx/>
                <a:latin typeface="Arial" charset="0"/>
                <a:ea typeface="Geneva" charset="-128"/>
                <a:cs typeface="+mn-cs"/>
              </a:rPr>
              <a:t>Note: Implements connected to Vicon Sync </a:t>
            </a:r>
            <a:r>
              <a:rPr lang="en-US" sz="1000" i="1" dirty="0">
                <a:solidFill>
                  <a:srgbClr val="000000"/>
                </a:solidFill>
              </a:rPr>
              <a:t>will automatically be </a:t>
            </a:r>
            <a:r>
              <a:rPr kumimoji="0" lang="en-US" sz="1000" i="1" u="none" strike="noStrike" kern="1200" cap="none" spc="0" normalizeH="0" baseline="0" noProof="0" dirty="0">
                <a:ln>
                  <a:noFill/>
                </a:ln>
                <a:solidFill>
                  <a:srgbClr val="000000"/>
                </a:solidFill>
                <a:effectLst/>
                <a:uLnTx/>
                <a:uFillTx/>
                <a:latin typeface="Arial" charset="0"/>
                <a:ea typeface="Geneva" charset="-128"/>
                <a:cs typeface="+mn-cs"/>
              </a:rPr>
              <a:t>added and can be renamed in “Settings”</a:t>
            </a:r>
            <a:endParaRPr lang="en-US" sz="1000" dirty="0"/>
          </a:p>
          <a:p>
            <a:pPr marL="0" indent="0">
              <a:buNone/>
            </a:pPr>
            <a:endParaRPr lang="en-GB" dirty="0"/>
          </a:p>
        </p:txBody>
      </p:sp>
      <p:sp>
        <p:nvSpPr>
          <p:cNvPr id="3" name="Subtitle 2">
            <a:extLst>
              <a:ext uri="{FF2B5EF4-FFF2-40B4-BE49-F238E27FC236}">
                <a16:creationId xmlns:a16="http://schemas.microsoft.com/office/drawing/2014/main" id="{866C2F01-F8F5-61DC-20AB-9DC51894283A}"/>
              </a:ext>
            </a:extLst>
          </p:cNvPr>
          <p:cNvSpPr>
            <a:spLocks noGrp="1"/>
          </p:cNvSpPr>
          <p:nvPr>
            <p:ph type="subTitle" idx="1"/>
          </p:nvPr>
        </p:nvSpPr>
        <p:spPr/>
        <p:txBody>
          <a:bodyPr/>
          <a:lstStyle/>
          <a:p>
            <a:r>
              <a:rPr lang="en-GB" dirty="0"/>
              <a:t>Vicon Sync</a:t>
            </a:r>
          </a:p>
        </p:txBody>
      </p:sp>
      <p:sp>
        <p:nvSpPr>
          <p:cNvPr id="4" name="Title 3">
            <a:extLst>
              <a:ext uri="{FF2B5EF4-FFF2-40B4-BE49-F238E27FC236}">
                <a16:creationId xmlns:a16="http://schemas.microsoft.com/office/drawing/2014/main" id="{D1AA4B35-21BB-322E-8DEF-911ED44B748A}"/>
              </a:ext>
            </a:extLst>
          </p:cNvPr>
          <p:cNvSpPr>
            <a:spLocks noGrp="1"/>
          </p:cNvSpPr>
          <p:nvPr>
            <p:ph type="ctrTitle"/>
          </p:nvPr>
        </p:nvSpPr>
        <p:spPr/>
        <p:txBody>
          <a:bodyPr/>
          <a:lstStyle/>
          <a:p>
            <a:r>
              <a:rPr lang="en-GB" dirty="0"/>
              <a:t>Add </a:t>
            </a:r>
            <a:r>
              <a:rPr lang="en-GB" dirty="0" smtClean="0"/>
              <a:t>Implement to </a:t>
            </a:r>
            <a:r>
              <a:rPr lang="en-GB" dirty="0" err="1"/>
              <a:t>IsoMatch</a:t>
            </a:r>
            <a:r>
              <a:rPr lang="en-GB" dirty="0"/>
              <a:t> </a:t>
            </a:r>
            <a:r>
              <a:rPr lang="en-GB" dirty="0" err="1"/>
              <a:t>FarmCentre</a:t>
            </a:r>
            <a:endParaRPr lang="en-GB" dirty="0"/>
          </a:p>
        </p:txBody>
      </p:sp>
      <p:pic>
        <p:nvPicPr>
          <p:cNvPr id="6" name="Picture 5">
            <a:extLst>
              <a:ext uri="{FF2B5EF4-FFF2-40B4-BE49-F238E27FC236}">
                <a16:creationId xmlns:a16="http://schemas.microsoft.com/office/drawing/2014/main" id="{56E24521-334A-7650-7DD9-C8993218F4C9}"/>
              </a:ext>
            </a:extLst>
          </p:cNvPr>
          <p:cNvPicPr>
            <a:picLocks noChangeAspect="1"/>
          </p:cNvPicPr>
          <p:nvPr/>
        </p:nvPicPr>
        <p:blipFill>
          <a:blip r:embed="rId2"/>
          <a:stretch>
            <a:fillRect/>
          </a:stretch>
        </p:blipFill>
        <p:spPr>
          <a:xfrm>
            <a:off x="4643438" y="1242000"/>
            <a:ext cx="4032249" cy="2283636"/>
          </a:xfrm>
          <a:prstGeom prst="rect">
            <a:avLst/>
          </a:prstGeom>
          <a:ln>
            <a:solidFill>
              <a:schemeClr val="bg1">
                <a:lumMod val="85000"/>
              </a:schemeClr>
            </a:solidFill>
          </a:ln>
        </p:spPr>
      </p:pic>
      <p:sp>
        <p:nvSpPr>
          <p:cNvPr id="7" name="Oval 6">
            <a:extLst>
              <a:ext uri="{FF2B5EF4-FFF2-40B4-BE49-F238E27FC236}">
                <a16:creationId xmlns:a16="http://schemas.microsoft.com/office/drawing/2014/main" id="{73DFC8F9-CAFD-F5E3-FCF1-B4EAA5F6D1C0}"/>
              </a:ext>
            </a:extLst>
          </p:cNvPr>
          <p:cNvSpPr/>
          <p:nvPr/>
        </p:nvSpPr>
        <p:spPr bwMode="auto">
          <a:xfrm>
            <a:off x="8263322" y="1255800"/>
            <a:ext cx="182880" cy="182880"/>
          </a:xfrm>
          <a:prstGeom prst="ellipse">
            <a:avLst/>
          </a:prstGeom>
          <a:noFill/>
          <a:ln w="28575"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8" name="Rectangle 7">
            <a:extLst>
              <a:ext uri="{FF2B5EF4-FFF2-40B4-BE49-F238E27FC236}">
                <a16:creationId xmlns:a16="http://schemas.microsoft.com/office/drawing/2014/main" id="{44F3573A-174E-1659-FADB-6D1F70F35C3F}"/>
              </a:ext>
            </a:extLst>
          </p:cNvPr>
          <p:cNvSpPr/>
          <p:nvPr/>
        </p:nvSpPr>
        <p:spPr bwMode="auto">
          <a:xfrm>
            <a:off x="7919322" y="1293974"/>
            <a:ext cx="297395" cy="106532"/>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9" name="TextBox 8">
            <a:extLst>
              <a:ext uri="{FF2B5EF4-FFF2-40B4-BE49-F238E27FC236}">
                <a16:creationId xmlns:a16="http://schemas.microsoft.com/office/drawing/2014/main" id="{2676EC27-1A9C-63BC-E968-C3B1F1D1ADE7}"/>
              </a:ext>
            </a:extLst>
          </p:cNvPr>
          <p:cNvSpPr txBox="1"/>
          <p:nvPr/>
        </p:nvSpPr>
        <p:spPr>
          <a:xfrm>
            <a:off x="8009041" y="1208740"/>
            <a:ext cx="269625" cy="276999"/>
          </a:xfrm>
          <a:prstGeom prst="rect">
            <a:avLst/>
          </a:prstGeom>
          <a:noFill/>
        </p:spPr>
        <p:txBody>
          <a:bodyPr wrap="none" rtlCol="0">
            <a:spAutoFit/>
          </a:bodyPr>
          <a:lstStyle/>
          <a:p>
            <a:r>
              <a:rPr lang="en-US" sz="1200">
                <a:solidFill>
                  <a:schemeClr val="accent3"/>
                </a:solidFill>
              </a:rPr>
              <a:t>1</a:t>
            </a:r>
          </a:p>
        </p:txBody>
      </p:sp>
    </p:spTree>
    <p:extLst>
      <p:ext uri="{BB962C8B-B14F-4D97-AF65-F5344CB8AC3E}">
        <p14:creationId xmlns:p14="http://schemas.microsoft.com/office/powerpoint/2010/main" val="3958886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D43412-2E97-E6D8-75A6-7FC1F683F504}"/>
              </a:ext>
            </a:extLst>
          </p:cNvPr>
          <p:cNvSpPr>
            <a:spLocks noGrp="1"/>
          </p:cNvSpPr>
          <p:nvPr>
            <p:ph idx="10"/>
          </p:nvPr>
        </p:nvSpPr>
        <p:spPr/>
        <p:txBody>
          <a:bodyPr/>
          <a:lstStyle/>
          <a:p>
            <a:pPr marL="0" indent="0" algn="l">
              <a:buNone/>
            </a:pPr>
            <a:r>
              <a:rPr lang="en-US" sz="1000" b="0" dirty="0"/>
              <a:t>1. Go settings on the top right of the page</a:t>
            </a:r>
          </a:p>
          <a:p>
            <a:pPr marL="342900" indent="-342900" algn="l">
              <a:buAutoNum type="arabicPeriod"/>
            </a:pPr>
            <a:endParaRPr lang="en-US" sz="1000" b="0" dirty="0"/>
          </a:p>
          <a:p>
            <a:pPr marL="0" indent="0" algn="l">
              <a:buNone/>
            </a:pPr>
            <a:r>
              <a:rPr lang="en-US" sz="1000" b="1" dirty="0">
                <a:solidFill>
                  <a:schemeClr val="tx1"/>
                </a:solidFill>
              </a:rPr>
              <a:t>2. Select “Gateways &amp; Terminals” section</a:t>
            </a:r>
          </a:p>
          <a:p>
            <a:pPr marL="342900" indent="-342900" algn="l">
              <a:buAutoNum type="arabicPeriod"/>
            </a:pPr>
            <a:endParaRPr lang="en-US" sz="1000" b="1" dirty="0">
              <a:solidFill>
                <a:schemeClr val="tx1"/>
              </a:solidFill>
            </a:endParaRPr>
          </a:p>
          <a:p>
            <a:pPr marL="0" indent="0" algn="l">
              <a:buNone/>
            </a:pPr>
            <a:r>
              <a:rPr lang="en-US" sz="1000" b="1" dirty="0">
                <a:solidFill>
                  <a:schemeClr val="tx1"/>
                </a:solidFill>
              </a:rPr>
              <a:t>3. Select “+ Add Gateway”</a:t>
            </a:r>
            <a:br>
              <a:rPr lang="en-US" sz="1000" b="1" dirty="0">
                <a:solidFill>
                  <a:schemeClr val="tx1"/>
                </a:solidFill>
              </a:rPr>
            </a:br>
            <a:r>
              <a:rPr lang="en-US" sz="1000" b="1" i="1" dirty="0">
                <a:solidFill>
                  <a:schemeClr val="tx1"/>
                </a:solidFill>
              </a:rPr>
              <a:t>Note: There is no license key needed to add a Gateway</a:t>
            </a:r>
          </a:p>
          <a:p>
            <a:pPr marL="342900" indent="-342900" algn="l">
              <a:buAutoNum type="arabicPeriod"/>
            </a:pPr>
            <a:endParaRPr lang="en-US" sz="1000" b="1" i="1" dirty="0">
              <a:solidFill>
                <a:schemeClr val="tx1"/>
              </a:solidFill>
            </a:endParaRPr>
          </a:p>
          <a:p>
            <a:pPr marL="0" indent="0" algn="l">
              <a:buNone/>
            </a:pPr>
            <a:r>
              <a:rPr lang="en-US" sz="1000" b="1" dirty="0">
                <a:solidFill>
                  <a:schemeClr val="tx1"/>
                </a:solidFill>
              </a:rPr>
              <a:t>4. Add a Gateway name and the MAC Address of Sync</a:t>
            </a:r>
          </a:p>
          <a:p>
            <a:pPr marL="0" indent="0" algn="l">
              <a:buNone/>
            </a:pPr>
            <a:r>
              <a:rPr lang="en-US" sz="1000" b="1" i="1" dirty="0">
                <a:solidFill>
                  <a:schemeClr val="tx1"/>
                </a:solidFill>
              </a:rPr>
              <a:t>Note: It is possible to change the gateway name in settings</a:t>
            </a:r>
          </a:p>
          <a:p>
            <a:pPr marL="342900" indent="-342900" algn="l">
              <a:buAutoNum type="arabicPeriod"/>
            </a:pPr>
            <a:endParaRPr lang="en-US" sz="1000" b="1" dirty="0">
              <a:solidFill>
                <a:schemeClr val="tx1"/>
              </a:solidFill>
            </a:endParaRPr>
          </a:p>
          <a:p>
            <a:pPr marL="0" indent="0" algn="l">
              <a:buNone/>
            </a:pPr>
            <a:r>
              <a:rPr lang="en-US" sz="1000" b="1" dirty="0">
                <a:solidFill>
                  <a:schemeClr val="tx1"/>
                </a:solidFill>
              </a:rPr>
              <a:t>5. Confirm your input by “Add Gateway”</a:t>
            </a:r>
          </a:p>
          <a:p>
            <a:pPr marL="342900" indent="-342900" algn="l">
              <a:buAutoNum type="arabicPeriod"/>
            </a:pPr>
            <a:endParaRPr lang="en-US" sz="1000" b="1" dirty="0">
              <a:solidFill>
                <a:schemeClr val="tx1"/>
              </a:solidFill>
            </a:endParaRPr>
          </a:p>
          <a:p>
            <a:pPr marL="0" indent="0" algn="l">
              <a:buNone/>
            </a:pPr>
            <a:r>
              <a:rPr lang="en-US" sz="1000" b="1" dirty="0">
                <a:solidFill>
                  <a:schemeClr val="tx1"/>
                </a:solidFill>
              </a:rPr>
              <a:t>6. Go back to Dashboard</a:t>
            </a:r>
          </a:p>
          <a:p>
            <a:pPr marL="342900" indent="-342900" algn="l">
              <a:buAutoNum type="arabicPeriod"/>
            </a:pPr>
            <a:endParaRPr lang="en-US" sz="1000" b="0" dirty="0">
              <a:solidFill>
                <a:schemeClr val="tx1"/>
              </a:solidFill>
            </a:endParaRPr>
          </a:p>
          <a:p>
            <a:pPr marL="0" indent="0" algn="l">
              <a:buNone/>
            </a:pPr>
            <a:r>
              <a:rPr lang="en-US" sz="1000" b="0" dirty="0"/>
              <a:t>7. Find your Sync in the “Machinery” section</a:t>
            </a:r>
            <a:br>
              <a:rPr lang="en-US" sz="1000" b="0" dirty="0"/>
            </a:br>
            <a:r>
              <a:rPr kumimoji="0" lang="en-US" sz="1000" b="0" i="1" u="none" strike="noStrike" kern="1200" cap="none" spc="0" normalizeH="0" baseline="0" noProof="0" dirty="0">
                <a:ln>
                  <a:noFill/>
                </a:ln>
                <a:solidFill>
                  <a:srgbClr val="000000"/>
                </a:solidFill>
                <a:effectLst/>
                <a:uLnTx/>
                <a:uFillTx/>
                <a:latin typeface="Arial" charset="0"/>
                <a:ea typeface="Geneva" charset="-128"/>
                <a:cs typeface="+mn-cs"/>
              </a:rPr>
              <a:t>Note: Implements connected to Sync </a:t>
            </a:r>
            <a:r>
              <a:rPr lang="en-US" sz="1000" b="0" i="1" dirty="0">
                <a:solidFill>
                  <a:srgbClr val="000000"/>
                </a:solidFill>
              </a:rPr>
              <a:t>will automatically be </a:t>
            </a:r>
            <a:r>
              <a:rPr kumimoji="0" lang="en-US" sz="1000" b="0" i="1" u="none" strike="noStrike" kern="1200" cap="none" spc="0" normalizeH="0" baseline="0" noProof="0" dirty="0">
                <a:ln>
                  <a:noFill/>
                </a:ln>
                <a:solidFill>
                  <a:srgbClr val="000000"/>
                </a:solidFill>
                <a:effectLst/>
                <a:uLnTx/>
                <a:uFillTx/>
                <a:latin typeface="Arial" charset="0"/>
                <a:ea typeface="Geneva" charset="-128"/>
                <a:cs typeface="+mn-cs"/>
              </a:rPr>
              <a:t>added and can be renamed in “Settings”</a:t>
            </a:r>
            <a:endParaRPr lang="en-US" sz="1000" b="0" dirty="0"/>
          </a:p>
          <a:p>
            <a:pPr marL="0" indent="0">
              <a:buNone/>
            </a:pPr>
            <a:endParaRPr lang="en-GB" dirty="0"/>
          </a:p>
        </p:txBody>
      </p:sp>
      <p:sp>
        <p:nvSpPr>
          <p:cNvPr id="3" name="Subtitle 2">
            <a:extLst>
              <a:ext uri="{FF2B5EF4-FFF2-40B4-BE49-F238E27FC236}">
                <a16:creationId xmlns:a16="http://schemas.microsoft.com/office/drawing/2014/main" id="{C7167FF3-3D32-A890-ECB8-CCA39C59C3D7}"/>
              </a:ext>
            </a:extLst>
          </p:cNvPr>
          <p:cNvSpPr>
            <a:spLocks noGrp="1"/>
          </p:cNvSpPr>
          <p:nvPr>
            <p:ph type="subTitle" idx="1"/>
          </p:nvPr>
        </p:nvSpPr>
        <p:spPr/>
        <p:txBody>
          <a:bodyPr/>
          <a:lstStyle/>
          <a:p>
            <a:r>
              <a:rPr lang="en-GB"/>
              <a:t>Vicon Sync</a:t>
            </a:r>
          </a:p>
        </p:txBody>
      </p:sp>
      <p:sp>
        <p:nvSpPr>
          <p:cNvPr id="4" name="Title 3">
            <a:extLst>
              <a:ext uri="{FF2B5EF4-FFF2-40B4-BE49-F238E27FC236}">
                <a16:creationId xmlns:a16="http://schemas.microsoft.com/office/drawing/2014/main" id="{0EFA2DE6-114A-25E5-CFD0-47E4242B7009}"/>
              </a:ext>
            </a:extLst>
          </p:cNvPr>
          <p:cNvSpPr>
            <a:spLocks noGrp="1"/>
          </p:cNvSpPr>
          <p:nvPr>
            <p:ph type="ctrTitle"/>
          </p:nvPr>
        </p:nvSpPr>
        <p:spPr/>
        <p:txBody>
          <a:bodyPr/>
          <a:lstStyle/>
          <a:p>
            <a:r>
              <a:rPr lang="en-GB" dirty="0"/>
              <a:t>Add </a:t>
            </a:r>
            <a:r>
              <a:rPr lang="en-GB" dirty="0" smtClean="0"/>
              <a:t>Implement to </a:t>
            </a:r>
            <a:r>
              <a:rPr lang="en-GB" dirty="0" err="1"/>
              <a:t>IsoMatch</a:t>
            </a:r>
            <a:r>
              <a:rPr lang="en-GB" dirty="0"/>
              <a:t> </a:t>
            </a:r>
            <a:r>
              <a:rPr lang="en-GB" dirty="0" err="1"/>
              <a:t>FarmCentre</a:t>
            </a:r>
            <a:endParaRPr lang="en-GB" dirty="0"/>
          </a:p>
        </p:txBody>
      </p:sp>
      <p:pic>
        <p:nvPicPr>
          <p:cNvPr id="6" name="Picture 5">
            <a:extLst>
              <a:ext uri="{FF2B5EF4-FFF2-40B4-BE49-F238E27FC236}">
                <a16:creationId xmlns:a16="http://schemas.microsoft.com/office/drawing/2014/main" id="{FCF06A45-5FC5-713B-2367-F1E1022D5C97}"/>
              </a:ext>
            </a:extLst>
          </p:cNvPr>
          <p:cNvPicPr>
            <a:picLocks noChangeAspect="1"/>
          </p:cNvPicPr>
          <p:nvPr/>
        </p:nvPicPr>
        <p:blipFill>
          <a:blip r:embed="rId2"/>
          <a:stretch>
            <a:fillRect/>
          </a:stretch>
        </p:blipFill>
        <p:spPr>
          <a:xfrm>
            <a:off x="4651392" y="1242001"/>
            <a:ext cx="4024921" cy="2239798"/>
          </a:xfrm>
          <a:prstGeom prst="rect">
            <a:avLst/>
          </a:prstGeom>
          <a:ln>
            <a:solidFill>
              <a:schemeClr val="bg1">
                <a:lumMod val="85000"/>
              </a:schemeClr>
            </a:solidFill>
          </a:ln>
        </p:spPr>
      </p:pic>
      <p:sp>
        <p:nvSpPr>
          <p:cNvPr id="7" name="Oval 6">
            <a:extLst>
              <a:ext uri="{FF2B5EF4-FFF2-40B4-BE49-F238E27FC236}">
                <a16:creationId xmlns:a16="http://schemas.microsoft.com/office/drawing/2014/main" id="{3405EF6C-C05F-FA4A-EC75-166F3B650287}"/>
              </a:ext>
            </a:extLst>
          </p:cNvPr>
          <p:cNvSpPr/>
          <p:nvPr/>
        </p:nvSpPr>
        <p:spPr bwMode="auto">
          <a:xfrm>
            <a:off x="4594139" y="1999934"/>
            <a:ext cx="428271" cy="428161"/>
          </a:xfrm>
          <a:prstGeom prst="ellipse">
            <a:avLst/>
          </a:prstGeom>
          <a:noFill/>
          <a:ln w="28575" cap="flat" cmpd="sng" algn="ctr">
            <a:solidFill>
              <a:srgbClr val="0C345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2"/>
              </a:solidFill>
              <a:effectLst/>
              <a:latin typeface="Arial" charset="0"/>
            </a:endParaRPr>
          </a:p>
        </p:txBody>
      </p:sp>
      <p:sp>
        <p:nvSpPr>
          <p:cNvPr id="8" name="TextBox 7">
            <a:extLst>
              <a:ext uri="{FF2B5EF4-FFF2-40B4-BE49-F238E27FC236}">
                <a16:creationId xmlns:a16="http://schemas.microsoft.com/office/drawing/2014/main" id="{BD48DBBD-733A-90A4-E3CF-38DF94238954}"/>
              </a:ext>
            </a:extLst>
          </p:cNvPr>
          <p:cNvSpPr txBox="1"/>
          <p:nvPr/>
        </p:nvSpPr>
        <p:spPr>
          <a:xfrm>
            <a:off x="4353140" y="2108724"/>
            <a:ext cx="269626" cy="276999"/>
          </a:xfrm>
          <a:prstGeom prst="rect">
            <a:avLst/>
          </a:prstGeom>
          <a:noFill/>
        </p:spPr>
        <p:txBody>
          <a:bodyPr wrap="none" rtlCol="0">
            <a:spAutoFit/>
          </a:bodyPr>
          <a:lstStyle/>
          <a:p>
            <a:r>
              <a:rPr lang="en-US" sz="1200" dirty="0">
                <a:solidFill>
                  <a:srgbClr val="0C3451"/>
                </a:solidFill>
              </a:rPr>
              <a:t>2</a:t>
            </a:r>
          </a:p>
        </p:txBody>
      </p:sp>
      <p:sp>
        <p:nvSpPr>
          <p:cNvPr id="9" name="Oval 8">
            <a:extLst>
              <a:ext uri="{FF2B5EF4-FFF2-40B4-BE49-F238E27FC236}">
                <a16:creationId xmlns:a16="http://schemas.microsoft.com/office/drawing/2014/main" id="{178D0FA0-CFDA-66D1-91D1-2D430DE92026}"/>
              </a:ext>
            </a:extLst>
          </p:cNvPr>
          <p:cNvSpPr/>
          <p:nvPr/>
        </p:nvSpPr>
        <p:spPr bwMode="auto">
          <a:xfrm>
            <a:off x="4943933" y="1721756"/>
            <a:ext cx="648831" cy="314864"/>
          </a:xfrm>
          <a:prstGeom prst="ellipse">
            <a:avLst/>
          </a:prstGeom>
          <a:noFill/>
          <a:ln w="28575" cap="flat" cmpd="sng" algn="ctr">
            <a:solidFill>
              <a:srgbClr val="0C345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AAD2321A-DD7F-A542-B3DE-F62311FF3D29}"/>
              </a:ext>
            </a:extLst>
          </p:cNvPr>
          <p:cNvSpPr txBox="1"/>
          <p:nvPr/>
        </p:nvSpPr>
        <p:spPr>
          <a:xfrm>
            <a:off x="5485634" y="1537370"/>
            <a:ext cx="269626" cy="276999"/>
          </a:xfrm>
          <a:prstGeom prst="rect">
            <a:avLst/>
          </a:prstGeom>
          <a:noFill/>
        </p:spPr>
        <p:txBody>
          <a:bodyPr wrap="none" rtlCol="0">
            <a:spAutoFit/>
          </a:bodyPr>
          <a:lstStyle/>
          <a:p>
            <a:r>
              <a:rPr lang="en-US" sz="1200" dirty="0">
                <a:solidFill>
                  <a:srgbClr val="0C3451"/>
                </a:solidFill>
              </a:rPr>
              <a:t>3</a:t>
            </a:r>
          </a:p>
        </p:txBody>
      </p:sp>
      <p:pic>
        <p:nvPicPr>
          <p:cNvPr id="11" name="Picture 10">
            <a:extLst>
              <a:ext uri="{FF2B5EF4-FFF2-40B4-BE49-F238E27FC236}">
                <a16:creationId xmlns:a16="http://schemas.microsoft.com/office/drawing/2014/main" id="{BA2F3A81-95DD-8AA9-0FC3-83B3549209D7}"/>
              </a:ext>
            </a:extLst>
          </p:cNvPr>
          <p:cNvPicPr>
            <a:picLocks noChangeAspect="1"/>
          </p:cNvPicPr>
          <p:nvPr/>
        </p:nvPicPr>
        <p:blipFill>
          <a:blip r:embed="rId3"/>
          <a:stretch>
            <a:fillRect/>
          </a:stretch>
        </p:blipFill>
        <p:spPr>
          <a:xfrm>
            <a:off x="6279713" y="1863152"/>
            <a:ext cx="1669412" cy="1432074"/>
          </a:xfrm>
          <a:prstGeom prst="rect">
            <a:avLst/>
          </a:prstGeom>
        </p:spPr>
      </p:pic>
      <p:sp>
        <p:nvSpPr>
          <p:cNvPr id="12" name="Oval 11">
            <a:extLst>
              <a:ext uri="{FF2B5EF4-FFF2-40B4-BE49-F238E27FC236}">
                <a16:creationId xmlns:a16="http://schemas.microsoft.com/office/drawing/2014/main" id="{47FDEF52-FDCF-8260-ECB5-96C2E9E1A1A2}"/>
              </a:ext>
            </a:extLst>
          </p:cNvPr>
          <p:cNvSpPr/>
          <p:nvPr/>
        </p:nvSpPr>
        <p:spPr bwMode="auto">
          <a:xfrm>
            <a:off x="6233391" y="2877668"/>
            <a:ext cx="1762056" cy="475793"/>
          </a:xfrm>
          <a:prstGeom prst="ellipse">
            <a:avLst/>
          </a:prstGeom>
          <a:noFill/>
          <a:ln w="28575" cap="flat" cmpd="sng" algn="ctr">
            <a:solidFill>
              <a:srgbClr val="0C345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D9FCCD91-BF2A-533E-59EA-4A9AE031E32E}"/>
              </a:ext>
            </a:extLst>
          </p:cNvPr>
          <p:cNvSpPr txBox="1"/>
          <p:nvPr/>
        </p:nvSpPr>
        <p:spPr>
          <a:xfrm>
            <a:off x="6053351" y="2151096"/>
            <a:ext cx="269625" cy="276999"/>
          </a:xfrm>
          <a:prstGeom prst="rect">
            <a:avLst/>
          </a:prstGeom>
          <a:noFill/>
        </p:spPr>
        <p:txBody>
          <a:bodyPr wrap="none" rtlCol="0">
            <a:spAutoFit/>
          </a:bodyPr>
          <a:lstStyle/>
          <a:p>
            <a:r>
              <a:rPr lang="en-US" sz="1200" dirty="0">
                <a:solidFill>
                  <a:srgbClr val="0C3451"/>
                </a:solidFill>
              </a:rPr>
              <a:t>4</a:t>
            </a:r>
          </a:p>
        </p:txBody>
      </p:sp>
      <p:sp>
        <p:nvSpPr>
          <p:cNvPr id="14" name="Oval 13">
            <a:extLst>
              <a:ext uri="{FF2B5EF4-FFF2-40B4-BE49-F238E27FC236}">
                <a16:creationId xmlns:a16="http://schemas.microsoft.com/office/drawing/2014/main" id="{C4FB87EE-9D34-4D4E-9714-1571EE5FAD05}"/>
              </a:ext>
            </a:extLst>
          </p:cNvPr>
          <p:cNvSpPr/>
          <p:nvPr/>
        </p:nvSpPr>
        <p:spPr bwMode="auto">
          <a:xfrm>
            <a:off x="6279713" y="2146709"/>
            <a:ext cx="934423" cy="691856"/>
          </a:xfrm>
          <a:prstGeom prst="ellipse">
            <a:avLst/>
          </a:prstGeom>
          <a:noFill/>
          <a:ln w="28575" cap="flat" cmpd="sng" algn="ctr">
            <a:solidFill>
              <a:srgbClr val="0C345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E19912B2-F90A-737D-DEB6-A49A4C7E9331}"/>
              </a:ext>
            </a:extLst>
          </p:cNvPr>
          <p:cNvSpPr txBox="1"/>
          <p:nvPr/>
        </p:nvSpPr>
        <p:spPr>
          <a:xfrm>
            <a:off x="6032004" y="2826178"/>
            <a:ext cx="269625" cy="276999"/>
          </a:xfrm>
          <a:prstGeom prst="rect">
            <a:avLst/>
          </a:prstGeom>
          <a:noFill/>
        </p:spPr>
        <p:txBody>
          <a:bodyPr wrap="none" rtlCol="0">
            <a:spAutoFit/>
          </a:bodyPr>
          <a:lstStyle/>
          <a:p>
            <a:r>
              <a:rPr lang="en-US" sz="1200" dirty="0">
                <a:solidFill>
                  <a:srgbClr val="0C3451"/>
                </a:solidFill>
              </a:rPr>
              <a:t>5</a:t>
            </a:r>
          </a:p>
        </p:txBody>
      </p:sp>
      <p:sp>
        <p:nvSpPr>
          <p:cNvPr id="16" name="Oval 15">
            <a:extLst>
              <a:ext uri="{FF2B5EF4-FFF2-40B4-BE49-F238E27FC236}">
                <a16:creationId xmlns:a16="http://schemas.microsoft.com/office/drawing/2014/main" id="{7E0FD217-5865-E98C-DAA1-58FB7775B331}"/>
              </a:ext>
            </a:extLst>
          </p:cNvPr>
          <p:cNvSpPr/>
          <p:nvPr/>
        </p:nvSpPr>
        <p:spPr bwMode="auto">
          <a:xfrm>
            <a:off x="4507376" y="1160133"/>
            <a:ext cx="734191" cy="360421"/>
          </a:xfrm>
          <a:prstGeom prst="ellipse">
            <a:avLst/>
          </a:prstGeom>
          <a:noFill/>
          <a:ln w="28575" cap="flat" cmpd="sng" algn="ctr">
            <a:solidFill>
              <a:srgbClr val="0C345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CDB7532C-6F60-965E-6EA7-31A30A179643}"/>
              </a:ext>
            </a:extLst>
          </p:cNvPr>
          <p:cNvSpPr txBox="1"/>
          <p:nvPr/>
        </p:nvSpPr>
        <p:spPr>
          <a:xfrm>
            <a:off x="4324514" y="1087404"/>
            <a:ext cx="269625" cy="276999"/>
          </a:xfrm>
          <a:prstGeom prst="rect">
            <a:avLst/>
          </a:prstGeom>
          <a:noFill/>
        </p:spPr>
        <p:txBody>
          <a:bodyPr wrap="none" rtlCol="0">
            <a:spAutoFit/>
          </a:bodyPr>
          <a:lstStyle>
            <a:defPPr>
              <a:defRPr lang="en-US"/>
            </a:defPPr>
            <a:lvl1pPr>
              <a:defRPr sz="1200">
                <a:solidFill>
                  <a:schemeClr val="accent3"/>
                </a:solidFill>
              </a:defRPr>
            </a:lvl1pPr>
          </a:lstStyle>
          <a:p>
            <a:r>
              <a:rPr lang="en-US" dirty="0">
                <a:solidFill>
                  <a:srgbClr val="0C3451"/>
                </a:solidFill>
              </a:rPr>
              <a:t>6</a:t>
            </a:r>
          </a:p>
        </p:txBody>
      </p:sp>
      <p:sp>
        <p:nvSpPr>
          <p:cNvPr id="18" name="Arrow: Down 17">
            <a:extLst>
              <a:ext uri="{FF2B5EF4-FFF2-40B4-BE49-F238E27FC236}">
                <a16:creationId xmlns:a16="http://schemas.microsoft.com/office/drawing/2014/main" id="{0FA15B32-F796-7CC1-07A6-6A751AFCBA1D}"/>
              </a:ext>
            </a:extLst>
          </p:cNvPr>
          <p:cNvSpPr/>
          <p:nvPr/>
        </p:nvSpPr>
        <p:spPr bwMode="auto">
          <a:xfrm rot="10800000">
            <a:off x="8418636" y="1392013"/>
            <a:ext cx="118645" cy="216024"/>
          </a:xfrm>
          <a:prstGeom prst="downArrow">
            <a:avLst/>
          </a:prstGeom>
          <a:solidFill>
            <a:srgbClr val="0C3451"/>
          </a:solidFill>
          <a:ln w="3175" cap="flat" cmpd="sng" algn="ctr">
            <a:solidFill>
              <a:srgbClr val="0C345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19" name="TextBox 18">
            <a:extLst>
              <a:ext uri="{FF2B5EF4-FFF2-40B4-BE49-F238E27FC236}">
                <a16:creationId xmlns:a16="http://schemas.microsoft.com/office/drawing/2014/main" id="{F62398AD-243E-256F-D662-6742770B37DA}"/>
              </a:ext>
            </a:extLst>
          </p:cNvPr>
          <p:cNvSpPr txBox="1"/>
          <p:nvPr/>
        </p:nvSpPr>
        <p:spPr>
          <a:xfrm>
            <a:off x="7416493" y="1661380"/>
            <a:ext cx="1208140" cy="338554"/>
          </a:xfrm>
          <a:prstGeom prst="rect">
            <a:avLst/>
          </a:prstGeom>
          <a:ln>
            <a:solidFill>
              <a:srgbClr val="0C345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800"/>
              <a:t>User manual</a:t>
            </a:r>
          </a:p>
          <a:p>
            <a:r>
              <a:rPr lang="en-GB" sz="800" b="0"/>
              <a:t>IsoMatch FarmCentre</a:t>
            </a:r>
          </a:p>
        </p:txBody>
      </p:sp>
      <p:pic>
        <p:nvPicPr>
          <p:cNvPr id="20" name="Picture 19">
            <a:extLst>
              <a:ext uri="{FF2B5EF4-FFF2-40B4-BE49-F238E27FC236}">
                <a16:creationId xmlns:a16="http://schemas.microsoft.com/office/drawing/2014/main" id="{FFF7DB16-5328-1E2B-9E6D-19D3DAC3A1C7}"/>
              </a:ext>
            </a:extLst>
          </p:cNvPr>
          <p:cNvPicPr>
            <a:picLocks noChangeAspect="1"/>
          </p:cNvPicPr>
          <p:nvPr/>
        </p:nvPicPr>
        <p:blipFill>
          <a:blip r:embed="rId4"/>
          <a:stretch>
            <a:fillRect/>
          </a:stretch>
        </p:blipFill>
        <p:spPr>
          <a:xfrm>
            <a:off x="6590577" y="3549926"/>
            <a:ext cx="1984397" cy="1184690"/>
          </a:xfrm>
          <a:prstGeom prst="rect">
            <a:avLst/>
          </a:prstGeom>
        </p:spPr>
      </p:pic>
      <p:sp>
        <p:nvSpPr>
          <p:cNvPr id="21" name="TextBox 20">
            <a:extLst>
              <a:ext uri="{FF2B5EF4-FFF2-40B4-BE49-F238E27FC236}">
                <a16:creationId xmlns:a16="http://schemas.microsoft.com/office/drawing/2014/main" id="{B05F2C32-7961-5F43-173E-C27C93F2903D}"/>
              </a:ext>
            </a:extLst>
          </p:cNvPr>
          <p:cNvSpPr txBox="1"/>
          <p:nvPr/>
        </p:nvSpPr>
        <p:spPr>
          <a:xfrm>
            <a:off x="7022625" y="4482615"/>
            <a:ext cx="897514" cy="215444"/>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n-GB" sz="800" b="0">
              <a:solidFill>
                <a:srgbClr val="FF0000"/>
              </a:solidFill>
            </a:endParaRPr>
          </a:p>
        </p:txBody>
      </p:sp>
      <p:sp>
        <p:nvSpPr>
          <p:cNvPr id="22" name="Freeform: Shape 21">
            <a:extLst>
              <a:ext uri="{FF2B5EF4-FFF2-40B4-BE49-F238E27FC236}">
                <a16:creationId xmlns:a16="http://schemas.microsoft.com/office/drawing/2014/main" id="{BE770950-F830-24B7-8101-4CB5D5679BD9}"/>
              </a:ext>
            </a:extLst>
          </p:cNvPr>
          <p:cNvSpPr/>
          <p:nvPr/>
        </p:nvSpPr>
        <p:spPr bwMode="auto">
          <a:xfrm>
            <a:off x="7667828" y="2637786"/>
            <a:ext cx="764102" cy="912140"/>
          </a:xfrm>
          <a:custGeom>
            <a:avLst/>
            <a:gdLst>
              <a:gd name="connsiteX0" fmla="*/ 0 w 764102"/>
              <a:gd name="connsiteY0" fmla="*/ 0 h 912140"/>
              <a:gd name="connsiteX1" fmla="*/ 620830 w 764102"/>
              <a:gd name="connsiteY1" fmla="*/ 163629 h 912140"/>
              <a:gd name="connsiteX2" fmla="*/ 755584 w 764102"/>
              <a:gd name="connsiteY2" fmla="*/ 842211 h 912140"/>
              <a:gd name="connsiteX3" fmla="*/ 750771 w 764102"/>
              <a:gd name="connsiteY3" fmla="*/ 890337 h 912140"/>
              <a:gd name="connsiteX4" fmla="*/ 750771 w 764102"/>
              <a:gd name="connsiteY4" fmla="*/ 890337 h 912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102" h="912140">
                <a:moveTo>
                  <a:pt x="0" y="0"/>
                </a:moveTo>
                <a:cubicBezTo>
                  <a:pt x="247449" y="11630"/>
                  <a:pt x="494899" y="23261"/>
                  <a:pt x="620830" y="163629"/>
                </a:cubicBezTo>
                <a:cubicBezTo>
                  <a:pt x="746761" y="303997"/>
                  <a:pt x="733927" y="721093"/>
                  <a:pt x="755584" y="842211"/>
                </a:cubicBezTo>
                <a:cubicBezTo>
                  <a:pt x="777241" y="963329"/>
                  <a:pt x="750771" y="890337"/>
                  <a:pt x="750771" y="890337"/>
                </a:cubicBezTo>
                <a:lnTo>
                  <a:pt x="750771" y="890337"/>
                </a:lnTo>
              </a:path>
            </a:pathLst>
          </a:custGeom>
          <a:noFill/>
          <a:ln w="28575" cap="flat" cmpd="sng" algn="ctr">
            <a:solidFill>
              <a:srgbClr val="0C345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23" name="Rectangle 22">
            <a:extLst>
              <a:ext uri="{FF2B5EF4-FFF2-40B4-BE49-F238E27FC236}">
                <a16:creationId xmlns:a16="http://schemas.microsoft.com/office/drawing/2014/main" id="{6BE34F0F-87D8-CC68-841B-C8B93440D0FE}"/>
              </a:ext>
            </a:extLst>
          </p:cNvPr>
          <p:cNvSpPr/>
          <p:nvPr/>
        </p:nvSpPr>
        <p:spPr bwMode="auto">
          <a:xfrm>
            <a:off x="7985089" y="1293974"/>
            <a:ext cx="297395" cy="106532"/>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748211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D43412-2E97-E6D8-75A6-7FC1F683F504}"/>
              </a:ext>
            </a:extLst>
          </p:cNvPr>
          <p:cNvSpPr>
            <a:spLocks noGrp="1"/>
          </p:cNvSpPr>
          <p:nvPr>
            <p:ph idx="10"/>
          </p:nvPr>
        </p:nvSpPr>
        <p:spPr/>
        <p:txBody>
          <a:bodyPr/>
          <a:lstStyle/>
          <a:p>
            <a:pPr marL="0" indent="0" algn="l">
              <a:buNone/>
            </a:pPr>
            <a:r>
              <a:rPr lang="en-US" sz="1000" b="0" dirty="0"/>
              <a:t>1. Go settings on the top right of the page</a:t>
            </a:r>
          </a:p>
          <a:p>
            <a:pPr marL="342900" indent="-342900" algn="l">
              <a:buAutoNum type="arabicPeriod"/>
            </a:pPr>
            <a:endParaRPr lang="en-US" sz="1000" b="0" dirty="0"/>
          </a:p>
          <a:p>
            <a:pPr marL="0" indent="0" algn="l">
              <a:buNone/>
            </a:pPr>
            <a:r>
              <a:rPr lang="en-US" sz="1000" dirty="0">
                <a:solidFill>
                  <a:schemeClr val="tx1"/>
                </a:solidFill>
              </a:rPr>
              <a:t>2. Select “Gateways &amp; Terminals” section</a:t>
            </a:r>
          </a:p>
          <a:p>
            <a:pPr marL="342900" indent="-342900" algn="l">
              <a:buAutoNum type="arabicPeriod"/>
            </a:pPr>
            <a:endParaRPr lang="en-US" sz="1000" dirty="0">
              <a:solidFill>
                <a:schemeClr val="tx1"/>
              </a:solidFill>
            </a:endParaRPr>
          </a:p>
          <a:p>
            <a:pPr marL="0" indent="0" algn="l">
              <a:buNone/>
            </a:pPr>
            <a:r>
              <a:rPr lang="en-US" sz="1000" dirty="0">
                <a:solidFill>
                  <a:schemeClr val="tx1"/>
                </a:solidFill>
              </a:rPr>
              <a:t>3. Select “+ Add Gateway”</a:t>
            </a:r>
            <a:br>
              <a:rPr lang="en-US" sz="1000" dirty="0">
                <a:solidFill>
                  <a:schemeClr val="tx1"/>
                </a:solidFill>
              </a:rPr>
            </a:br>
            <a:r>
              <a:rPr lang="en-US" sz="1000" i="1" dirty="0">
                <a:solidFill>
                  <a:schemeClr val="tx1"/>
                </a:solidFill>
              </a:rPr>
              <a:t>Note: There is no license key needed to add a Gateway</a:t>
            </a:r>
          </a:p>
          <a:p>
            <a:pPr marL="342900" indent="-342900" algn="l">
              <a:buAutoNum type="arabicPeriod"/>
            </a:pPr>
            <a:endParaRPr lang="en-US" sz="1000" i="1" dirty="0">
              <a:solidFill>
                <a:schemeClr val="tx1"/>
              </a:solidFill>
            </a:endParaRPr>
          </a:p>
          <a:p>
            <a:pPr marL="0" indent="0" algn="l">
              <a:buNone/>
            </a:pPr>
            <a:r>
              <a:rPr lang="en-US" sz="1000" dirty="0">
                <a:solidFill>
                  <a:schemeClr val="tx1"/>
                </a:solidFill>
              </a:rPr>
              <a:t>4. Add a Gateway name and the MAC Address of Vicon Sync</a:t>
            </a:r>
          </a:p>
          <a:p>
            <a:pPr marL="0" indent="0" algn="l">
              <a:buNone/>
            </a:pPr>
            <a:r>
              <a:rPr lang="en-US" sz="1000" i="1" dirty="0">
                <a:solidFill>
                  <a:schemeClr val="tx1"/>
                </a:solidFill>
              </a:rPr>
              <a:t>Note: It is possible to change the gateway name in settings</a:t>
            </a:r>
          </a:p>
          <a:p>
            <a:pPr marL="342900" indent="-342900" algn="l">
              <a:buAutoNum type="arabicPeriod"/>
            </a:pPr>
            <a:endParaRPr lang="en-US" sz="1000" dirty="0">
              <a:solidFill>
                <a:schemeClr val="tx1"/>
              </a:solidFill>
            </a:endParaRPr>
          </a:p>
          <a:p>
            <a:pPr marL="0" indent="0" algn="l">
              <a:buNone/>
            </a:pPr>
            <a:r>
              <a:rPr lang="en-US" sz="1000" dirty="0">
                <a:solidFill>
                  <a:schemeClr val="tx1"/>
                </a:solidFill>
              </a:rPr>
              <a:t>5. Confirm your input by “Add Gateway”</a:t>
            </a:r>
          </a:p>
          <a:p>
            <a:pPr marL="342900" indent="-342900" algn="l">
              <a:buAutoNum type="arabicPeriod"/>
            </a:pPr>
            <a:endParaRPr lang="en-US" sz="1000" dirty="0">
              <a:solidFill>
                <a:schemeClr val="tx1"/>
              </a:solidFill>
            </a:endParaRPr>
          </a:p>
          <a:p>
            <a:pPr marL="0" indent="0" algn="l">
              <a:buNone/>
            </a:pPr>
            <a:r>
              <a:rPr lang="en-US" sz="1000" dirty="0">
                <a:solidFill>
                  <a:schemeClr val="tx1"/>
                </a:solidFill>
              </a:rPr>
              <a:t>6. Go back to Dashboard</a:t>
            </a:r>
          </a:p>
          <a:p>
            <a:pPr marL="342900" indent="-342900" algn="l">
              <a:buAutoNum type="arabicPeriod"/>
            </a:pPr>
            <a:endParaRPr lang="en-US" sz="1000" b="0" dirty="0">
              <a:solidFill>
                <a:schemeClr val="tx1"/>
              </a:solidFill>
            </a:endParaRPr>
          </a:p>
          <a:p>
            <a:pPr marL="0" indent="0" algn="l">
              <a:buNone/>
            </a:pPr>
            <a:r>
              <a:rPr lang="en-US" sz="1000" b="1" dirty="0"/>
              <a:t>7. Find your Vicon Sync in the “Machinery” section</a:t>
            </a:r>
            <a:r>
              <a:rPr lang="en-US" sz="1000" b="0" dirty="0"/>
              <a:t/>
            </a:r>
            <a:br>
              <a:rPr lang="en-US" sz="1000" b="0" dirty="0"/>
            </a:br>
            <a:r>
              <a:rPr kumimoji="0" lang="en-US" sz="1000" b="0" i="1" u="none" strike="noStrike" kern="1200" cap="none" spc="0" normalizeH="0" baseline="0" noProof="0" dirty="0">
                <a:ln>
                  <a:noFill/>
                </a:ln>
                <a:solidFill>
                  <a:srgbClr val="000000"/>
                </a:solidFill>
                <a:effectLst/>
                <a:uLnTx/>
                <a:uFillTx/>
                <a:latin typeface="Arial" charset="0"/>
                <a:ea typeface="Geneva" charset="-128"/>
                <a:cs typeface="+mn-cs"/>
              </a:rPr>
              <a:t>Note: Implements connected to Vicon Sync </a:t>
            </a:r>
            <a:r>
              <a:rPr lang="en-US" sz="1000" b="0" i="1" dirty="0">
                <a:solidFill>
                  <a:srgbClr val="000000"/>
                </a:solidFill>
              </a:rPr>
              <a:t>will automatically be </a:t>
            </a:r>
            <a:r>
              <a:rPr kumimoji="0" lang="en-US" sz="1000" b="0" i="1" u="none" strike="noStrike" kern="1200" cap="none" spc="0" normalizeH="0" baseline="0" noProof="0" dirty="0">
                <a:ln>
                  <a:noFill/>
                </a:ln>
                <a:solidFill>
                  <a:srgbClr val="000000"/>
                </a:solidFill>
                <a:effectLst/>
                <a:uLnTx/>
                <a:uFillTx/>
                <a:latin typeface="Arial" charset="0"/>
                <a:ea typeface="Geneva" charset="-128"/>
                <a:cs typeface="+mn-cs"/>
              </a:rPr>
              <a:t>added and can be renamed in “Settings”</a:t>
            </a:r>
            <a:endParaRPr lang="en-US" sz="1000" b="0" dirty="0"/>
          </a:p>
          <a:p>
            <a:pPr marL="0" indent="0">
              <a:buNone/>
            </a:pPr>
            <a:endParaRPr lang="en-GB" dirty="0"/>
          </a:p>
        </p:txBody>
      </p:sp>
      <p:sp>
        <p:nvSpPr>
          <p:cNvPr id="3" name="Subtitle 2">
            <a:extLst>
              <a:ext uri="{FF2B5EF4-FFF2-40B4-BE49-F238E27FC236}">
                <a16:creationId xmlns:a16="http://schemas.microsoft.com/office/drawing/2014/main" id="{C7167FF3-3D32-A890-ECB8-CCA39C59C3D7}"/>
              </a:ext>
            </a:extLst>
          </p:cNvPr>
          <p:cNvSpPr>
            <a:spLocks noGrp="1"/>
          </p:cNvSpPr>
          <p:nvPr>
            <p:ph type="subTitle" idx="1"/>
          </p:nvPr>
        </p:nvSpPr>
        <p:spPr/>
        <p:txBody>
          <a:bodyPr/>
          <a:lstStyle/>
          <a:p>
            <a:r>
              <a:rPr lang="en-GB" dirty="0"/>
              <a:t>Vicon Sync</a:t>
            </a:r>
          </a:p>
        </p:txBody>
      </p:sp>
      <p:sp>
        <p:nvSpPr>
          <p:cNvPr id="4" name="Title 3">
            <a:extLst>
              <a:ext uri="{FF2B5EF4-FFF2-40B4-BE49-F238E27FC236}">
                <a16:creationId xmlns:a16="http://schemas.microsoft.com/office/drawing/2014/main" id="{0EFA2DE6-114A-25E5-CFD0-47E4242B7009}"/>
              </a:ext>
            </a:extLst>
          </p:cNvPr>
          <p:cNvSpPr>
            <a:spLocks noGrp="1"/>
          </p:cNvSpPr>
          <p:nvPr>
            <p:ph type="ctrTitle"/>
          </p:nvPr>
        </p:nvSpPr>
        <p:spPr/>
        <p:txBody>
          <a:bodyPr/>
          <a:lstStyle/>
          <a:p>
            <a:r>
              <a:rPr lang="en-GB" dirty="0"/>
              <a:t>Add </a:t>
            </a:r>
            <a:r>
              <a:rPr lang="en-GB" dirty="0" smtClean="0"/>
              <a:t>Implement to </a:t>
            </a:r>
            <a:r>
              <a:rPr lang="en-GB" dirty="0" err="1"/>
              <a:t>IsoMatch</a:t>
            </a:r>
            <a:r>
              <a:rPr lang="en-GB" dirty="0"/>
              <a:t> </a:t>
            </a:r>
            <a:r>
              <a:rPr lang="en-GB" dirty="0" err="1"/>
              <a:t>FarmCentre</a:t>
            </a:r>
            <a:endParaRPr lang="en-GB" dirty="0"/>
          </a:p>
        </p:txBody>
      </p:sp>
      <p:pic>
        <p:nvPicPr>
          <p:cNvPr id="26" name="Picture 25">
            <a:extLst>
              <a:ext uri="{FF2B5EF4-FFF2-40B4-BE49-F238E27FC236}">
                <a16:creationId xmlns:a16="http://schemas.microsoft.com/office/drawing/2014/main" id="{C014B278-1824-2BBB-A7E4-F99A8CE286C7}"/>
              </a:ext>
            </a:extLst>
          </p:cNvPr>
          <p:cNvPicPr>
            <a:picLocks noChangeAspect="1"/>
          </p:cNvPicPr>
          <p:nvPr/>
        </p:nvPicPr>
        <p:blipFill>
          <a:blip r:embed="rId2"/>
          <a:stretch>
            <a:fillRect/>
          </a:stretch>
        </p:blipFill>
        <p:spPr>
          <a:xfrm>
            <a:off x="4643437" y="1239838"/>
            <a:ext cx="4032250" cy="2282059"/>
          </a:xfrm>
          <a:prstGeom prst="rect">
            <a:avLst/>
          </a:prstGeom>
          <a:ln>
            <a:solidFill>
              <a:schemeClr val="bg1">
                <a:lumMod val="85000"/>
              </a:schemeClr>
            </a:solidFill>
          </a:ln>
        </p:spPr>
      </p:pic>
      <p:sp>
        <p:nvSpPr>
          <p:cNvPr id="27" name="Oval 26">
            <a:extLst>
              <a:ext uri="{FF2B5EF4-FFF2-40B4-BE49-F238E27FC236}">
                <a16:creationId xmlns:a16="http://schemas.microsoft.com/office/drawing/2014/main" id="{DB610CBB-F0C7-8508-7757-6F38F004720D}"/>
              </a:ext>
            </a:extLst>
          </p:cNvPr>
          <p:cNvSpPr/>
          <p:nvPr/>
        </p:nvSpPr>
        <p:spPr bwMode="auto">
          <a:xfrm>
            <a:off x="4572000" y="2012609"/>
            <a:ext cx="405993" cy="403264"/>
          </a:xfrm>
          <a:prstGeom prst="ellipse">
            <a:avLst/>
          </a:prstGeom>
          <a:noFill/>
          <a:ln w="28575" cap="flat" cmpd="sng" algn="ctr">
            <a:solidFill>
              <a:srgbClr val="E40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DC3D9287-EA41-654B-A878-B54812B76545}"/>
              </a:ext>
            </a:extLst>
          </p:cNvPr>
          <p:cNvSpPr txBox="1"/>
          <p:nvPr/>
        </p:nvSpPr>
        <p:spPr>
          <a:xfrm>
            <a:off x="4382227" y="1873408"/>
            <a:ext cx="269625" cy="276999"/>
          </a:xfrm>
          <a:prstGeom prst="rect">
            <a:avLst/>
          </a:prstGeom>
          <a:noFill/>
        </p:spPr>
        <p:txBody>
          <a:bodyPr wrap="none" rtlCol="0">
            <a:spAutoFit/>
          </a:bodyPr>
          <a:lstStyle/>
          <a:p>
            <a:r>
              <a:rPr lang="en-US" sz="1200" dirty="0">
                <a:solidFill>
                  <a:srgbClr val="E40421"/>
                </a:solidFill>
              </a:rPr>
              <a:t>7</a:t>
            </a:r>
          </a:p>
        </p:txBody>
      </p:sp>
    </p:spTree>
    <p:extLst>
      <p:ext uri="{BB962C8B-B14F-4D97-AF65-F5344CB8AC3E}">
        <p14:creationId xmlns:p14="http://schemas.microsoft.com/office/powerpoint/2010/main" val="248782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B743-7FD6-2DAE-C469-10CBBE3E6F1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6E4730E-4961-3253-38A4-D33C561014DD}"/>
              </a:ext>
            </a:extLst>
          </p:cNvPr>
          <p:cNvSpPr/>
          <p:nvPr/>
        </p:nvSpPr>
        <p:spPr bwMode="auto">
          <a:xfrm>
            <a:off x="307025" y="4271650"/>
            <a:ext cx="1401635" cy="807608"/>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2" name="Title 1">
            <a:extLst>
              <a:ext uri="{FF2B5EF4-FFF2-40B4-BE49-F238E27FC236}">
                <a16:creationId xmlns:a16="http://schemas.microsoft.com/office/drawing/2014/main" id="{B557AA15-C51C-724F-4CF2-5D411C503B62}"/>
              </a:ext>
            </a:extLst>
          </p:cNvPr>
          <p:cNvSpPr>
            <a:spLocks noGrp="1"/>
          </p:cNvSpPr>
          <p:nvPr>
            <p:ph type="ctrTitle"/>
          </p:nvPr>
        </p:nvSpPr>
        <p:spPr>
          <a:xfrm>
            <a:off x="468313" y="315092"/>
            <a:ext cx="8675687" cy="277046"/>
          </a:xfrm>
        </p:spPr>
        <p:txBody>
          <a:bodyPr/>
          <a:lstStyle/>
          <a:p>
            <a:r>
              <a:rPr lang="en-GB" dirty="0" err="1"/>
              <a:t>IsoMatch</a:t>
            </a:r>
            <a:r>
              <a:rPr lang="en-GB" dirty="0"/>
              <a:t> </a:t>
            </a:r>
            <a:r>
              <a:rPr lang="en-GB" dirty="0" err="1" smtClean="0"/>
              <a:t>FarmCentre</a:t>
            </a:r>
            <a:endParaRPr lang="en-GB" sz="2400" dirty="0"/>
          </a:p>
        </p:txBody>
      </p:sp>
      <p:sp>
        <p:nvSpPr>
          <p:cNvPr id="3" name="Subtitle 2">
            <a:extLst>
              <a:ext uri="{FF2B5EF4-FFF2-40B4-BE49-F238E27FC236}">
                <a16:creationId xmlns:a16="http://schemas.microsoft.com/office/drawing/2014/main" id="{399F5667-BE29-922C-829D-71C49C4417EC}"/>
              </a:ext>
            </a:extLst>
          </p:cNvPr>
          <p:cNvSpPr>
            <a:spLocks noGrp="1"/>
          </p:cNvSpPr>
          <p:nvPr>
            <p:ph type="subTitle" idx="1"/>
          </p:nvPr>
        </p:nvSpPr>
        <p:spPr/>
        <p:txBody>
          <a:bodyPr/>
          <a:lstStyle/>
          <a:p>
            <a:r>
              <a:rPr lang="en-GB" dirty="0" err="1"/>
              <a:t>Vicon</a:t>
            </a:r>
            <a:r>
              <a:rPr lang="en-GB" dirty="0"/>
              <a:t> </a:t>
            </a:r>
            <a:r>
              <a:rPr lang="en-GB" dirty="0" smtClean="0"/>
              <a:t>Sync </a:t>
            </a:r>
            <a:r>
              <a:rPr lang="en-GB" dirty="0">
                <a:ea typeface="Geneva"/>
              </a:rPr>
              <a:t>+ Implement </a:t>
            </a:r>
            <a:endParaRPr lang="en-US" dirty="0"/>
          </a:p>
        </p:txBody>
      </p:sp>
      <p:sp>
        <p:nvSpPr>
          <p:cNvPr id="4" name="Content Placeholder 3">
            <a:extLst>
              <a:ext uri="{FF2B5EF4-FFF2-40B4-BE49-F238E27FC236}">
                <a16:creationId xmlns:a16="http://schemas.microsoft.com/office/drawing/2014/main" id="{C4C72113-C478-4A35-8334-67E601125E96}"/>
              </a:ext>
            </a:extLst>
          </p:cNvPr>
          <p:cNvSpPr>
            <a:spLocks noGrp="1"/>
          </p:cNvSpPr>
          <p:nvPr>
            <p:ph idx="10"/>
          </p:nvPr>
        </p:nvSpPr>
        <p:spPr>
          <a:xfrm>
            <a:off x="468313" y="1239837"/>
            <a:ext cx="4103687" cy="3132137"/>
          </a:xfrm>
          <a:noFill/>
          <a:ln>
            <a:noFill/>
          </a:ln>
        </p:spPr>
        <p:txBody>
          <a:bodyPr/>
          <a:lstStyle/>
          <a:p>
            <a:pPr marL="0" indent="0">
              <a:buNone/>
            </a:pPr>
            <a:r>
              <a:rPr lang="en-GB" sz="1400" dirty="0"/>
              <a:t>When a customer has Implement + Vicon Sync, the information below is </a:t>
            </a:r>
            <a:r>
              <a:rPr lang="en-GB" sz="1400" b="1" dirty="0"/>
              <a:t>automatically created </a:t>
            </a:r>
            <a:r>
              <a:rPr lang="en-GB" sz="1400" dirty="0"/>
              <a:t>in </a:t>
            </a:r>
            <a:r>
              <a:rPr lang="en-GB" sz="1400" dirty="0" err="1"/>
              <a:t>IsoMatch</a:t>
            </a:r>
            <a:r>
              <a:rPr lang="en-GB" sz="1400" dirty="0"/>
              <a:t> </a:t>
            </a:r>
            <a:r>
              <a:rPr lang="en-GB" sz="1400" dirty="0" err="1"/>
              <a:t>FarmCentre</a:t>
            </a:r>
            <a:r>
              <a:rPr lang="en-GB" sz="1400" dirty="0"/>
              <a:t>:</a:t>
            </a:r>
          </a:p>
          <a:p>
            <a:pPr lvl="1"/>
            <a:r>
              <a:rPr lang="en-GB" sz="1400" dirty="0"/>
              <a:t>Map tracking</a:t>
            </a:r>
          </a:p>
          <a:p>
            <a:pPr lvl="1"/>
            <a:r>
              <a:rPr lang="en-GB" sz="1400" dirty="0"/>
              <a:t>Documentation</a:t>
            </a:r>
          </a:p>
          <a:p>
            <a:pPr lvl="1"/>
            <a:r>
              <a:rPr lang="en-GB" sz="1400" dirty="0"/>
              <a:t>Machinery DTCs (Diagnostic Trouble Codes)</a:t>
            </a:r>
          </a:p>
        </p:txBody>
      </p:sp>
      <p:pic>
        <p:nvPicPr>
          <p:cNvPr id="7" name="Picture 6">
            <a:extLst>
              <a:ext uri="{FF2B5EF4-FFF2-40B4-BE49-F238E27FC236}">
                <a16:creationId xmlns:a16="http://schemas.microsoft.com/office/drawing/2014/main" id="{3D99FB32-A04F-DE61-D6F7-B84F1384C3C5}"/>
              </a:ext>
            </a:extLst>
          </p:cNvPr>
          <p:cNvPicPr>
            <a:picLocks noChangeAspect="1"/>
          </p:cNvPicPr>
          <p:nvPr/>
        </p:nvPicPr>
        <p:blipFill>
          <a:blip r:embed="rId2"/>
          <a:stretch>
            <a:fillRect/>
          </a:stretch>
        </p:blipFill>
        <p:spPr>
          <a:xfrm>
            <a:off x="468313" y="2769791"/>
            <a:ext cx="3943502" cy="1987179"/>
          </a:xfrm>
          <a:prstGeom prst="rect">
            <a:avLst/>
          </a:prstGeom>
        </p:spPr>
      </p:pic>
      <p:pic>
        <p:nvPicPr>
          <p:cNvPr id="9" name="Picture 8">
            <a:extLst>
              <a:ext uri="{FF2B5EF4-FFF2-40B4-BE49-F238E27FC236}">
                <a16:creationId xmlns:a16="http://schemas.microsoft.com/office/drawing/2014/main" id="{6FFF4F9E-9B87-0841-5B85-F281C4743A43}"/>
              </a:ext>
            </a:extLst>
          </p:cNvPr>
          <p:cNvPicPr>
            <a:picLocks noChangeAspect="1"/>
          </p:cNvPicPr>
          <p:nvPr/>
        </p:nvPicPr>
        <p:blipFill>
          <a:blip r:embed="rId3"/>
          <a:stretch>
            <a:fillRect/>
          </a:stretch>
        </p:blipFill>
        <p:spPr>
          <a:xfrm>
            <a:off x="4745170" y="2771197"/>
            <a:ext cx="3930519" cy="1985774"/>
          </a:xfrm>
          <a:prstGeom prst="rect">
            <a:avLst/>
          </a:prstGeom>
        </p:spPr>
      </p:pic>
      <p:pic>
        <p:nvPicPr>
          <p:cNvPr id="11" name="Picture 10">
            <a:extLst>
              <a:ext uri="{FF2B5EF4-FFF2-40B4-BE49-F238E27FC236}">
                <a16:creationId xmlns:a16="http://schemas.microsoft.com/office/drawing/2014/main" id="{A3BE98A7-32FD-978A-0C7D-0F4743CFE5BF}"/>
              </a:ext>
            </a:extLst>
          </p:cNvPr>
          <p:cNvPicPr>
            <a:picLocks noChangeAspect="1"/>
          </p:cNvPicPr>
          <p:nvPr/>
        </p:nvPicPr>
        <p:blipFill>
          <a:blip r:embed="rId4"/>
          <a:stretch>
            <a:fillRect/>
          </a:stretch>
        </p:blipFill>
        <p:spPr>
          <a:xfrm>
            <a:off x="4745170" y="700088"/>
            <a:ext cx="3930519" cy="2000391"/>
          </a:xfrm>
          <a:prstGeom prst="rect">
            <a:avLst/>
          </a:prstGeom>
        </p:spPr>
      </p:pic>
    </p:spTree>
    <p:extLst>
      <p:ext uri="{BB962C8B-B14F-4D97-AF65-F5344CB8AC3E}">
        <p14:creationId xmlns:p14="http://schemas.microsoft.com/office/powerpoint/2010/main" val="194279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BA303-3FD7-71B8-8C52-FA68DC1D1BDB}"/>
              </a:ext>
            </a:extLst>
          </p:cNvPr>
          <p:cNvSpPr>
            <a:spLocks noGrp="1"/>
          </p:cNvSpPr>
          <p:nvPr>
            <p:ph idx="10"/>
          </p:nvPr>
        </p:nvSpPr>
        <p:spPr/>
        <p:txBody>
          <a:bodyPr lIns="0" tIns="0" rIns="0" bIns="0" anchor="t"/>
          <a:lstStyle/>
          <a:p>
            <a:pPr marL="179705" indent="-179705"/>
            <a:r>
              <a:rPr lang="en-GB" dirty="0">
                <a:ea typeface="Geneva"/>
              </a:rPr>
              <a:t>Product </a:t>
            </a:r>
            <a:r>
              <a:rPr lang="en-GB" dirty="0" smtClean="0">
                <a:ea typeface="Geneva"/>
              </a:rPr>
              <a:t>Information</a:t>
            </a:r>
            <a:endParaRPr lang="en-US" dirty="0">
              <a:ea typeface="Geneva"/>
            </a:endParaRPr>
          </a:p>
          <a:p>
            <a:pPr marL="179705" indent="-179705"/>
            <a:r>
              <a:rPr lang="en-GB" dirty="0">
                <a:ea typeface="Geneva"/>
              </a:rPr>
              <a:t>Customer </a:t>
            </a:r>
            <a:r>
              <a:rPr lang="en-GB" dirty="0" err="1">
                <a:ea typeface="Geneva"/>
              </a:rPr>
              <a:t>O</a:t>
            </a:r>
            <a:r>
              <a:rPr lang="en-GB" dirty="0" err="1" smtClean="0">
                <a:ea typeface="Geneva"/>
              </a:rPr>
              <a:t>nboarding</a:t>
            </a:r>
            <a:endParaRPr lang="en-GB" dirty="0">
              <a:ea typeface="Geneva"/>
              <a:cs typeface="Arial"/>
            </a:endParaRPr>
          </a:p>
          <a:p>
            <a:pPr marL="179705" indent="-179705"/>
            <a:r>
              <a:rPr lang="en-GB" dirty="0" err="1">
                <a:ea typeface="Geneva"/>
              </a:rPr>
              <a:t>IsoMatch</a:t>
            </a:r>
            <a:r>
              <a:rPr lang="en-GB" dirty="0">
                <a:ea typeface="Geneva"/>
              </a:rPr>
              <a:t> </a:t>
            </a:r>
            <a:r>
              <a:rPr lang="en-GB" dirty="0" err="1">
                <a:ea typeface="Geneva"/>
              </a:rPr>
              <a:t>FarmCentre</a:t>
            </a:r>
            <a:endParaRPr lang="en-GB" dirty="0">
              <a:ea typeface="Geneva"/>
              <a:cs typeface="Arial"/>
            </a:endParaRPr>
          </a:p>
          <a:p>
            <a:pPr marL="179705" indent="-179705"/>
            <a:r>
              <a:rPr lang="en-GB" dirty="0">
                <a:ea typeface="Geneva"/>
              </a:rPr>
              <a:t>Remote </a:t>
            </a:r>
            <a:r>
              <a:rPr lang="en-GB" dirty="0" smtClean="0">
                <a:ea typeface="Geneva"/>
              </a:rPr>
              <a:t>Service - </a:t>
            </a:r>
            <a:r>
              <a:rPr lang="en-GB" dirty="0" err="1" smtClean="0">
                <a:ea typeface="Geneva"/>
              </a:rPr>
              <a:t>Vicon</a:t>
            </a:r>
            <a:r>
              <a:rPr lang="en-GB" dirty="0" smtClean="0">
                <a:ea typeface="Geneva"/>
              </a:rPr>
              <a:t> </a:t>
            </a:r>
            <a:r>
              <a:rPr lang="en-GB" dirty="0" err="1">
                <a:ea typeface="Geneva"/>
              </a:rPr>
              <a:t>ServiceCentre</a:t>
            </a:r>
            <a:endParaRPr lang="en-GB" dirty="0">
              <a:cs typeface="Arial"/>
            </a:endParaRPr>
          </a:p>
          <a:p>
            <a:pPr marL="179705" indent="-179705"/>
            <a:r>
              <a:rPr lang="en-GB" dirty="0">
                <a:ea typeface="Geneva"/>
              </a:rPr>
              <a:t>Market </a:t>
            </a:r>
            <a:r>
              <a:rPr lang="en-GB" dirty="0" smtClean="0">
                <a:ea typeface="Geneva"/>
              </a:rPr>
              <a:t>Introduction</a:t>
            </a:r>
            <a:endParaRPr lang="en-GB" dirty="0">
              <a:ea typeface="Geneva"/>
              <a:cs typeface="Arial"/>
            </a:endParaRPr>
          </a:p>
        </p:txBody>
      </p:sp>
      <p:sp>
        <p:nvSpPr>
          <p:cNvPr id="3" name="Subtitle 2">
            <a:extLst>
              <a:ext uri="{FF2B5EF4-FFF2-40B4-BE49-F238E27FC236}">
                <a16:creationId xmlns:a16="http://schemas.microsoft.com/office/drawing/2014/main" id="{9CEA92B1-8757-8A0D-1537-E8B4EF3DBCF9}"/>
              </a:ext>
            </a:extLst>
          </p:cNvPr>
          <p:cNvSpPr>
            <a:spLocks noGrp="1"/>
          </p:cNvSpPr>
          <p:nvPr>
            <p:ph type="subTitle" idx="1"/>
          </p:nvPr>
        </p:nvSpPr>
        <p:spPr/>
        <p:txBody>
          <a:bodyPr/>
          <a:lstStyle/>
          <a:p>
            <a:r>
              <a:rPr lang="en-GB" dirty="0"/>
              <a:t>Vicon Sync</a:t>
            </a:r>
          </a:p>
        </p:txBody>
      </p:sp>
      <p:sp>
        <p:nvSpPr>
          <p:cNvPr id="4" name="Title 3">
            <a:extLst>
              <a:ext uri="{FF2B5EF4-FFF2-40B4-BE49-F238E27FC236}">
                <a16:creationId xmlns:a16="http://schemas.microsoft.com/office/drawing/2014/main" id="{7262E2E9-83B7-8BB8-822A-CA2CEB3A675C}"/>
              </a:ext>
            </a:extLst>
          </p:cNvPr>
          <p:cNvSpPr>
            <a:spLocks noGrp="1"/>
          </p:cNvSpPr>
          <p:nvPr>
            <p:ph type="ctrTitle"/>
          </p:nvPr>
        </p:nvSpPr>
        <p:spPr/>
        <p:txBody>
          <a:bodyPr/>
          <a:lstStyle/>
          <a:p>
            <a:r>
              <a:rPr lang="en-GB"/>
              <a:t>Content</a:t>
            </a:r>
          </a:p>
        </p:txBody>
      </p:sp>
    </p:spTree>
    <p:extLst>
      <p:ext uri="{BB962C8B-B14F-4D97-AF65-F5344CB8AC3E}">
        <p14:creationId xmlns:p14="http://schemas.microsoft.com/office/powerpoint/2010/main" val="1310791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06E7D-033A-ADAC-A46F-2798ADEC38EA}"/>
              </a:ext>
            </a:extLst>
          </p:cNvPr>
          <p:cNvSpPr>
            <a:spLocks noGrp="1"/>
          </p:cNvSpPr>
          <p:nvPr>
            <p:ph type="ctrTitle"/>
          </p:nvPr>
        </p:nvSpPr>
        <p:spPr/>
        <p:txBody>
          <a:bodyPr/>
          <a:lstStyle/>
          <a:p>
            <a:r>
              <a:rPr lang="en-GB" dirty="0" err="1">
                <a:solidFill>
                  <a:schemeClr val="accent1"/>
                </a:solidFill>
              </a:rPr>
              <a:t>IsoMatch</a:t>
            </a:r>
            <a:r>
              <a:rPr lang="en-GB" dirty="0">
                <a:solidFill>
                  <a:schemeClr val="accent1"/>
                </a:solidFill>
              </a:rPr>
              <a:t> </a:t>
            </a:r>
            <a:r>
              <a:rPr lang="en-GB" dirty="0" err="1" smtClean="0">
                <a:solidFill>
                  <a:schemeClr val="accent1"/>
                </a:solidFill>
              </a:rPr>
              <a:t>FarmCentre</a:t>
            </a:r>
            <a:endParaRPr lang="en-GB" sz="1800" dirty="0"/>
          </a:p>
        </p:txBody>
      </p:sp>
      <p:sp>
        <p:nvSpPr>
          <p:cNvPr id="3" name="Subtitle 2">
            <a:extLst>
              <a:ext uri="{FF2B5EF4-FFF2-40B4-BE49-F238E27FC236}">
                <a16:creationId xmlns:a16="http://schemas.microsoft.com/office/drawing/2014/main" id="{44AA34B0-EA2B-A92B-78B0-A84D63070A54}"/>
              </a:ext>
            </a:extLst>
          </p:cNvPr>
          <p:cNvSpPr>
            <a:spLocks noGrp="1"/>
          </p:cNvSpPr>
          <p:nvPr>
            <p:ph type="subTitle" idx="1"/>
          </p:nvPr>
        </p:nvSpPr>
        <p:spPr>
          <a:xfrm>
            <a:off x="468312" y="808037"/>
            <a:ext cx="8207375" cy="215900"/>
          </a:xfrm>
        </p:spPr>
        <p:txBody>
          <a:bodyPr/>
          <a:lstStyle/>
          <a:p>
            <a:r>
              <a:rPr lang="en-GB" dirty="0" err="1"/>
              <a:t>Vicon</a:t>
            </a:r>
            <a:r>
              <a:rPr lang="en-GB" dirty="0"/>
              <a:t> </a:t>
            </a:r>
            <a:r>
              <a:rPr lang="en-GB" dirty="0"/>
              <a:t>Sync + I</a:t>
            </a:r>
            <a:r>
              <a:rPr lang="en-GB" dirty="0" smtClean="0"/>
              <a:t>mplement </a:t>
            </a:r>
            <a:r>
              <a:rPr lang="en-GB" dirty="0"/>
              <a:t>+ </a:t>
            </a:r>
            <a:r>
              <a:rPr lang="en-GB" dirty="0" smtClean="0"/>
              <a:t>KvG Terminal</a:t>
            </a:r>
            <a:endParaRPr lang="en-US" dirty="0"/>
          </a:p>
        </p:txBody>
      </p:sp>
      <p:sp>
        <p:nvSpPr>
          <p:cNvPr id="4" name="Content Placeholder 3">
            <a:extLst>
              <a:ext uri="{FF2B5EF4-FFF2-40B4-BE49-F238E27FC236}">
                <a16:creationId xmlns:a16="http://schemas.microsoft.com/office/drawing/2014/main" id="{2DAEE00B-A533-BC74-0E6D-564B8F0E0516}"/>
              </a:ext>
            </a:extLst>
          </p:cNvPr>
          <p:cNvSpPr>
            <a:spLocks noGrp="1"/>
          </p:cNvSpPr>
          <p:nvPr>
            <p:ph idx="10"/>
          </p:nvPr>
        </p:nvSpPr>
        <p:spPr/>
        <p:txBody>
          <a:bodyPr/>
          <a:lstStyle/>
          <a:p>
            <a:pPr marL="0" indent="0">
              <a:buNone/>
            </a:pPr>
            <a:r>
              <a:rPr lang="en-GB" sz="1600" dirty="0"/>
              <a:t>When a customer has an Implement with Vicon Sync and a Vicon connected terminal, it is possible to also do:</a:t>
            </a:r>
          </a:p>
          <a:p>
            <a:pPr lvl="1"/>
            <a:r>
              <a:rPr lang="en-GB" sz="1400" dirty="0"/>
              <a:t>Planned </a:t>
            </a:r>
            <a:r>
              <a:rPr lang="en-GB" sz="1400" u="sng" dirty="0" smtClean="0"/>
              <a:t>task data </a:t>
            </a:r>
            <a:r>
              <a:rPr lang="en-GB" sz="1400" u="sng" dirty="0"/>
              <a:t>visualization </a:t>
            </a:r>
            <a:r>
              <a:rPr lang="en-GB" sz="1400" dirty="0"/>
              <a:t>and </a:t>
            </a:r>
            <a:r>
              <a:rPr lang="en-GB" sz="1400" u="sng" dirty="0"/>
              <a:t>remote exchange </a:t>
            </a:r>
            <a:r>
              <a:rPr lang="en-GB" sz="1400" dirty="0"/>
              <a:t>to the connected terminal</a:t>
            </a:r>
          </a:p>
          <a:p>
            <a:pPr lvl="1"/>
            <a:r>
              <a:rPr lang="en-GB" sz="1400" dirty="0"/>
              <a:t>As-applied </a:t>
            </a:r>
            <a:r>
              <a:rPr lang="en-GB" sz="1400" dirty="0" smtClean="0"/>
              <a:t>task data </a:t>
            </a:r>
            <a:r>
              <a:rPr lang="en-GB" sz="1400" dirty="0"/>
              <a:t>visualization in map</a:t>
            </a:r>
          </a:p>
        </p:txBody>
      </p:sp>
      <p:pic>
        <p:nvPicPr>
          <p:cNvPr id="7" name="Picture 6">
            <a:extLst>
              <a:ext uri="{FF2B5EF4-FFF2-40B4-BE49-F238E27FC236}">
                <a16:creationId xmlns:a16="http://schemas.microsoft.com/office/drawing/2014/main" id="{3DF8223B-A43E-2697-8516-BA60CBD9666E}"/>
              </a:ext>
            </a:extLst>
          </p:cNvPr>
          <p:cNvPicPr>
            <a:picLocks noChangeAspect="1"/>
          </p:cNvPicPr>
          <p:nvPr/>
        </p:nvPicPr>
        <p:blipFill>
          <a:blip r:embed="rId2"/>
          <a:stretch>
            <a:fillRect/>
          </a:stretch>
        </p:blipFill>
        <p:spPr>
          <a:xfrm>
            <a:off x="468312" y="2348793"/>
            <a:ext cx="3990221" cy="2023182"/>
          </a:xfrm>
          <a:prstGeom prst="rect">
            <a:avLst/>
          </a:prstGeom>
        </p:spPr>
      </p:pic>
      <p:pic>
        <p:nvPicPr>
          <p:cNvPr id="9" name="Picture 8">
            <a:extLst>
              <a:ext uri="{FF2B5EF4-FFF2-40B4-BE49-F238E27FC236}">
                <a16:creationId xmlns:a16="http://schemas.microsoft.com/office/drawing/2014/main" id="{B75887B8-013E-0F2C-C6EF-360B135B394E}"/>
              </a:ext>
            </a:extLst>
          </p:cNvPr>
          <p:cNvPicPr>
            <a:picLocks noChangeAspect="1"/>
          </p:cNvPicPr>
          <p:nvPr/>
        </p:nvPicPr>
        <p:blipFill>
          <a:blip r:embed="rId3"/>
          <a:stretch>
            <a:fillRect/>
          </a:stretch>
        </p:blipFill>
        <p:spPr>
          <a:xfrm>
            <a:off x="4685466" y="2357090"/>
            <a:ext cx="3990221" cy="2014884"/>
          </a:xfrm>
          <a:prstGeom prst="rect">
            <a:avLst/>
          </a:prstGeom>
        </p:spPr>
      </p:pic>
    </p:spTree>
    <p:extLst>
      <p:ext uri="{BB962C8B-B14F-4D97-AF65-F5344CB8AC3E}">
        <p14:creationId xmlns:p14="http://schemas.microsoft.com/office/powerpoint/2010/main" val="2394354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9BBF-B513-36D3-827A-0365375B43C8}"/>
              </a:ext>
            </a:extLst>
          </p:cNvPr>
          <p:cNvSpPr>
            <a:spLocks noGrp="1"/>
          </p:cNvSpPr>
          <p:nvPr>
            <p:ph type="ctrTitle"/>
          </p:nvPr>
        </p:nvSpPr>
        <p:spPr>
          <a:xfrm>
            <a:off x="468314" y="268288"/>
            <a:ext cx="8838972" cy="347018"/>
          </a:xfrm>
        </p:spPr>
        <p:txBody>
          <a:bodyPr/>
          <a:lstStyle/>
          <a:p>
            <a:r>
              <a:rPr lang="en-GB" dirty="0" err="1">
                <a:solidFill>
                  <a:schemeClr val="accent1"/>
                </a:solidFill>
              </a:rPr>
              <a:t>IsoMatch</a:t>
            </a:r>
            <a:r>
              <a:rPr lang="en-GB" dirty="0">
                <a:solidFill>
                  <a:schemeClr val="accent1"/>
                </a:solidFill>
              </a:rPr>
              <a:t> </a:t>
            </a:r>
            <a:r>
              <a:rPr lang="en-GB" dirty="0" err="1" smtClean="0">
                <a:solidFill>
                  <a:schemeClr val="accent1"/>
                </a:solidFill>
              </a:rPr>
              <a:t>FarmCentre</a:t>
            </a:r>
            <a:endParaRPr lang="en-GB" sz="2000" dirty="0"/>
          </a:p>
        </p:txBody>
      </p:sp>
      <p:sp>
        <p:nvSpPr>
          <p:cNvPr id="3" name="Subtitle 2">
            <a:extLst>
              <a:ext uri="{FF2B5EF4-FFF2-40B4-BE49-F238E27FC236}">
                <a16:creationId xmlns:a16="http://schemas.microsoft.com/office/drawing/2014/main" id="{59E1E1B1-562C-BD69-A6AF-CC1B13504DB5}"/>
              </a:ext>
            </a:extLst>
          </p:cNvPr>
          <p:cNvSpPr>
            <a:spLocks noGrp="1"/>
          </p:cNvSpPr>
          <p:nvPr>
            <p:ph type="subTitle" idx="1"/>
          </p:nvPr>
        </p:nvSpPr>
        <p:spPr>
          <a:xfrm>
            <a:off x="468315" y="777318"/>
            <a:ext cx="8206599" cy="215900"/>
          </a:xfrm>
        </p:spPr>
        <p:txBody>
          <a:bodyPr/>
          <a:lstStyle/>
          <a:p>
            <a:r>
              <a:rPr lang="en-GB" dirty="0" err="1"/>
              <a:t>Vicon</a:t>
            </a:r>
            <a:r>
              <a:rPr lang="en-GB" dirty="0"/>
              <a:t> </a:t>
            </a:r>
            <a:r>
              <a:rPr lang="en-GB" dirty="0" smtClean="0"/>
              <a:t>Sync </a:t>
            </a:r>
            <a:r>
              <a:rPr lang="en-GB" dirty="0">
                <a:ea typeface="Geneva"/>
              </a:rPr>
              <a:t>+ Implement + KvG Terminal</a:t>
            </a:r>
            <a:endParaRPr lang="en-US" dirty="0"/>
          </a:p>
        </p:txBody>
      </p:sp>
      <p:sp>
        <p:nvSpPr>
          <p:cNvPr id="4" name="Content Placeholder 3">
            <a:extLst>
              <a:ext uri="{FF2B5EF4-FFF2-40B4-BE49-F238E27FC236}">
                <a16:creationId xmlns:a16="http://schemas.microsoft.com/office/drawing/2014/main" id="{4E76415D-7F0C-18EF-4BAD-30ED74BAB349}"/>
              </a:ext>
            </a:extLst>
          </p:cNvPr>
          <p:cNvSpPr>
            <a:spLocks noGrp="1"/>
          </p:cNvSpPr>
          <p:nvPr>
            <p:ph idx="10"/>
          </p:nvPr>
        </p:nvSpPr>
        <p:spPr>
          <a:xfrm>
            <a:off x="468315" y="1239838"/>
            <a:ext cx="3208408" cy="3132137"/>
          </a:xfrm>
        </p:spPr>
        <p:txBody>
          <a:bodyPr/>
          <a:lstStyle/>
          <a:p>
            <a:pPr marL="0" indent="0">
              <a:buNone/>
            </a:pPr>
            <a:r>
              <a:rPr lang="en-GB" sz="1600"/>
              <a:t>Also PDF reports are available:</a:t>
            </a:r>
          </a:p>
          <a:p>
            <a:pPr marL="342900" indent="-342900">
              <a:buAutoNum type="arabicPeriod"/>
            </a:pPr>
            <a:r>
              <a:rPr lang="en-GB" sz="1400"/>
              <a:t>For performed task</a:t>
            </a:r>
          </a:p>
          <a:p>
            <a:pPr marL="342900" indent="-342900">
              <a:buAutoNum type="arabicPeriod"/>
            </a:pPr>
            <a:r>
              <a:rPr lang="en-GB" sz="1400"/>
              <a:t>Click on View task</a:t>
            </a:r>
          </a:p>
          <a:p>
            <a:pPr marL="342900" indent="-342900">
              <a:buAutoNum type="arabicPeriod"/>
            </a:pPr>
            <a:r>
              <a:rPr lang="en-GB" sz="1400"/>
              <a:t>Click on download PDF</a:t>
            </a:r>
          </a:p>
        </p:txBody>
      </p:sp>
      <p:sp>
        <p:nvSpPr>
          <p:cNvPr id="5" name="Picture Placeholder 4">
            <a:extLst>
              <a:ext uri="{FF2B5EF4-FFF2-40B4-BE49-F238E27FC236}">
                <a16:creationId xmlns:a16="http://schemas.microsoft.com/office/drawing/2014/main" id="{733F2046-D560-8EBE-4BE1-685D7289AD11}"/>
              </a:ext>
            </a:extLst>
          </p:cNvPr>
          <p:cNvSpPr>
            <a:spLocks noGrp="1"/>
          </p:cNvSpPr>
          <p:nvPr>
            <p:ph type="pic" sz="quarter" idx="11"/>
          </p:nvPr>
        </p:nvSpPr>
        <p:spPr/>
        <p:txBody>
          <a:bodyPr/>
          <a:lstStyle/>
          <a:p>
            <a:endParaRPr lang="en-GB"/>
          </a:p>
        </p:txBody>
      </p:sp>
      <p:pic>
        <p:nvPicPr>
          <p:cNvPr id="7" name="Picture 6">
            <a:extLst>
              <a:ext uri="{FF2B5EF4-FFF2-40B4-BE49-F238E27FC236}">
                <a16:creationId xmlns:a16="http://schemas.microsoft.com/office/drawing/2014/main" id="{7E94CF42-BDEB-1CE6-470C-6851705B39A4}"/>
              </a:ext>
            </a:extLst>
          </p:cNvPr>
          <p:cNvPicPr>
            <a:picLocks noChangeAspect="1"/>
          </p:cNvPicPr>
          <p:nvPr/>
        </p:nvPicPr>
        <p:blipFill>
          <a:blip r:embed="rId2"/>
          <a:stretch>
            <a:fillRect/>
          </a:stretch>
        </p:blipFill>
        <p:spPr>
          <a:xfrm>
            <a:off x="468315" y="2785559"/>
            <a:ext cx="3138486" cy="1586415"/>
          </a:xfrm>
          <a:prstGeom prst="rect">
            <a:avLst/>
          </a:prstGeom>
        </p:spPr>
      </p:pic>
      <p:pic>
        <p:nvPicPr>
          <p:cNvPr id="9" name="Picture 8">
            <a:extLst>
              <a:ext uri="{FF2B5EF4-FFF2-40B4-BE49-F238E27FC236}">
                <a16:creationId xmlns:a16="http://schemas.microsoft.com/office/drawing/2014/main" id="{E6AD4249-0103-4247-7AD1-1E49C5C70A6C}"/>
              </a:ext>
            </a:extLst>
          </p:cNvPr>
          <p:cNvPicPr>
            <a:picLocks noChangeAspect="1"/>
          </p:cNvPicPr>
          <p:nvPr/>
        </p:nvPicPr>
        <p:blipFill>
          <a:blip r:embed="rId3"/>
          <a:stretch>
            <a:fillRect/>
          </a:stretch>
        </p:blipFill>
        <p:spPr>
          <a:xfrm>
            <a:off x="3759200" y="1239860"/>
            <a:ext cx="2424272" cy="3132115"/>
          </a:xfrm>
          <a:prstGeom prst="rect">
            <a:avLst/>
          </a:prstGeom>
        </p:spPr>
      </p:pic>
      <p:pic>
        <p:nvPicPr>
          <p:cNvPr id="11" name="Picture 10">
            <a:extLst>
              <a:ext uri="{FF2B5EF4-FFF2-40B4-BE49-F238E27FC236}">
                <a16:creationId xmlns:a16="http://schemas.microsoft.com/office/drawing/2014/main" id="{B7F309D3-124D-F086-2BBD-CA0F51F9DD9C}"/>
              </a:ext>
            </a:extLst>
          </p:cNvPr>
          <p:cNvPicPr>
            <a:picLocks noChangeAspect="1"/>
          </p:cNvPicPr>
          <p:nvPr/>
        </p:nvPicPr>
        <p:blipFill>
          <a:blip r:embed="rId4"/>
          <a:stretch>
            <a:fillRect/>
          </a:stretch>
        </p:blipFill>
        <p:spPr>
          <a:xfrm>
            <a:off x="6253393" y="1239860"/>
            <a:ext cx="2429962" cy="3132115"/>
          </a:xfrm>
          <a:prstGeom prst="rect">
            <a:avLst/>
          </a:prstGeom>
        </p:spPr>
      </p:pic>
    </p:spTree>
    <p:extLst>
      <p:ext uri="{BB962C8B-B14F-4D97-AF65-F5344CB8AC3E}">
        <p14:creationId xmlns:p14="http://schemas.microsoft.com/office/powerpoint/2010/main" val="3279502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computer screen&#10;&#10;Description automatically generated">
            <a:extLst>
              <a:ext uri="{FF2B5EF4-FFF2-40B4-BE49-F238E27FC236}">
                <a16:creationId xmlns:a16="http://schemas.microsoft.com/office/drawing/2014/main" id="{47AE608B-7E0F-AEAC-02A7-6E3D6C334B86}"/>
              </a:ext>
            </a:extLst>
          </p:cNvPr>
          <p:cNvPicPr>
            <a:picLocks noGrp="1" noChangeAspect="1"/>
          </p:cNvPicPr>
          <p:nvPr>
            <p:ph type="pic" sz="quarter" idx="11"/>
          </p:nvPr>
        </p:nvPicPr>
        <p:blipFill>
          <a:blip r:embed="rId2"/>
          <a:srcRect l="21579" r="21579"/>
          <a:stretch>
            <a:fillRect/>
          </a:stretch>
        </p:blipFill>
        <p:spPr/>
      </p:pic>
      <p:sp>
        <p:nvSpPr>
          <p:cNvPr id="3" name="Content Placeholder 2">
            <a:extLst>
              <a:ext uri="{FF2B5EF4-FFF2-40B4-BE49-F238E27FC236}">
                <a16:creationId xmlns:a16="http://schemas.microsoft.com/office/drawing/2014/main" id="{3AF40451-6CCB-E4FB-74C1-0794A8A3AEBC}"/>
              </a:ext>
            </a:extLst>
          </p:cNvPr>
          <p:cNvSpPr>
            <a:spLocks noGrp="1"/>
          </p:cNvSpPr>
          <p:nvPr>
            <p:ph idx="10"/>
          </p:nvPr>
        </p:nvSpPr>
        <p:spPr>
          <a:ln>
            <a:noFill/>
          </a:ln>
        </p:spPr>
        <p:txBody>
          <a:bodyPr/>
          <a:lstStyle/>
          <a:p>
            <a:pPr marL="0" indent="0">
              <a:buNone/>
            </a:pPr>
            <a:r>
              <a:rPr lang="en-GB" b="0" kern="0" dirty="0"/>
              <a:t>Any user with an implement equipped with Vicon Sync plus any brand ISOBUS terminal will be able to request remote support.</a:t>
            </a:r>
            <a:endParaRPr lang="en-GB" dirty="0"/>
          </a:p>
        </p:txBody>
      </p:sp>
      <p:sp>
        <p:nvSpPr>
          <p:cNvPr id="4" name="Subtitle 3">
            <a:extLst>
              <a:ext uri="{FF2B5EF4-FFF2-40B4-BE49-F238E27FC236}">
                <a16:creationId xmlns:a16="http://schemas.microsoft.com/office/drawing/2014/main" id="{0985E3C5-BDEA-166C-D98A-5D03461C1F09}"/>
              </a:ext>
            </a:extLst>
          </p:cNvPr>
          <p:cNvSpPr>
            <a:spLocks noGrp="1"/>
          </p:cNvSpPr>
          <p:nvPr>
            <p:ph type="subTitle" idx="1"/>
          </p:nvPr>
        </p:nvSpPr>
        <p:spPr/>
        <p:txBody>
          <a:bodyPr/>
          <a:lstStyle/>
          <a:p>
            <a:r>
              <a:rPr lang="en-GB" dirty="0"/>
              <a:t>Vicon Sync</a:t>
            </a:r>
          </a:p>
        </p:txBody>
      </p:sp>
      <p:sp>
        <p:nvSpPr>
          <p:cNvPr id="5" name="Title 4">
            <a:extLst>
              <a:ext uri="{FF2B5EF4-FFF2-40B4-BE49-F238E27FC236}">
                <a16:creationId xmlns:a16="http://schemas.microsoft.com/office/drawing/2014/main" id="{8F479E01-FCAA-7732-CA99-15FEEED2455B}"/>
              </a:ext>
            </a:extLst>
          </p:cNvPr>
          <p:cNvSpPr>
            <a:spLocks noGrp="1"/>
          </p:cNvSpPr>
          <p:nvPr>
            <p:ph type="ctrTitle"/>
          </p:nvPr>
        </p:nvSpPr>
        <p:spPr/>
        <p:txBody>
          <a:bodyPr/>
          <a:lstStyle/>
          <a:p>
            <a:r>
              <a:rPr lang="en-GB" dirty="0"/>
              <a:t>Remote </a:t>
            </a:r>
            <a:r>
              <a:rPr lang="en-GB" dirty="0" smtClean="0"/>
              <a:t>Service</a:t>
            </a:r>
            <a:endParaRPr lang="en-GB" dirty="0"/>
          </a:p>
        </p:txBody>
      </p:sp>
      <p:pic>
        <p:nvPicPr>
          <p:cNvPr id="8" name="Content Placeholder 57" descr="A red and silver machine&#10;&#10;Description automatically generated">
            <a:extLst>
              <a:ext uri="{FF2B5EF4-FFF2-40B4-BE49-F238E27FC236}">
                <a16:creationId xmlns:a16="http://schemas.microsoft.com/office/drawing/2014/main" id="{BEEB28BE-FED3-C82F-031A-424695197030}"/>
              </a:ext>
            </a:extLst>
          </p:cNvPr>
          <p:cNvPicPr>
            <a:picLocks noChangeAspect="1"/>
          </p:cNvPicPr>
          <p:nvPr/>
        </p:nvPicPr>
        <p:blipFill rotWithShape="1">
          <a:blip r:embed="rId3"/>
          <a:srcRect l="12904" t="13245" r="9356" b="20014"/>
          <a:stretch/>
        </p:blipFill>
        <p:spPr>
          <a:xfrm>
            <a:off x="466376" y="2249639"/>
            <a:ext cx="332936" cy="428739"/>
          </a:xfrm>
          <a:prstGeom prst="rect">
            <a:avLst/>
          </a:prstGeom>
          <a:ln>
            <a:noFill/>
          </a:ln>
        </p:spPr>
      </p:pic>
      <p:sp>
        <p:nvSpPr>
          <p:cNvPr id="9" name="Oval 8">
            <a:extLst>
              <a:ext uri="{FF2B5EF4-FFF2-40B4-BE49-F238E27FC236}">
                <a16:creationId xmlns:a16="http://schemas.microsoft.com/office/drawing/2014/main" id="{73603D6E-7200-761C-8147-D42A3D663F14}"/>
              </a:ext>
            </a:extLst>
          </p:cNvPr>
          <p:cNvSpPr/>
          <p:nvPr/>
        </p:nvSpPr>
        <p:spPr bwMode="auto">
          <a:xfrm>
            <a:off x="626361" y="2486684"/>
            <a:ext cx="179079" cy="170131"/>
          </a:xfrm>
          <a:prstGeom prst="ellipse">
            <a:avLst/>
          </a:prstGeom>
          <a:noFill/>
          <a:ln w="28575" cap="flat" cmpd="sng" algn="ctr">
            <a:solidFill>
              <a:srgbClr val="0C345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pic>
        <p:nvPicPr>
          <p:cNvPr id="10" name="Picture 16" descr="Mechanic Generic Basic Outline icon">
            <a:extLst>
              <a:ext uri="{FF2B5EF4-FFF2-40B4-BE49-F238E27FC236}">
                <a16:creationId xmlns:a16="http://schemas.microsoft.com/office/drawing/2014/main" id="{29E4DCEC-2492-A78D-0745-5B9191739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54" y="3319067"/>
            <a:ext cx="324001" cy="32400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6AE9E25D-7E2E-5EE9-CC89-A2CF2AC6C976}"/>
              </a:ext>
            </a:extLst>
          </p:cNvPr>
          <p:cNvSpPr txBox="1">
            <a:spLocks/>
          </p:cNvSpPr>
          <p:nvPr/>
        </p:nvSpPr>
        <p:spPr>
          <a:xfrm>
            <a:off x="810691" y="2249639"/>
            <a:ext cx="3689871" cy="2122335"/>
          </a:xfrm>
          <a:prstGeom prst="rect">
            <a:avLst/>
          </a:prstGeom>
          <a:ln>
            <a:noFill/>
          </a:ln>
        </p:spPr>
        <p:txBody>
          <a:bodyPr lIns="0" tIns="0" rIns="0" bIns="0" anchor="t"/>
          <a:lstStyle>
            <a:lvl1pPr marL="180000" indent="-180000" algn="l" rtl="0" eaLnBrk="1" fontAlgn="base" hangingPunct="1">
              <a:spcBef>
                <a:spcPct val="20000"/>
              </a:spcBef>
              <a:spcAft>
                <a:spcPct val="0"/>
              </a:spcAft>
              <a:buFont typeface="Wingdings" panose="05000000000000000000" pitchFamily="2" charset="2"/>
              <a:buChar char="§"/>
              <a:defRPr sz="1600" baseline="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a:lstStyle>
          <a:p>
            <a:pPr marL="0" indent="0">
              <a:buFont typeface="Wingdings" panose="05000000000000000000" pitchFamily="2" charset="2"/>
              <a:buNone/>
            </a:pPr>
            <a:r>
              <a:rPr lang="en-GB" b="1" kern="0" dirty="0">
                <a:solidFill>
                  <a:schemeClr val="accent1"/>
                </a:solidFill>
              </a:rPr>
              <a:t>Customer side</a:t>
            </a:r>
          </a:p>
          <a:p>
            <a:pPr marL="359410" lvl="1" indent="-179705"/>
            <a:r>
              <a:rPr lang="en-GB" sz="1200" b="0" kern="0" dirty="0"/>
              <a:t>Go to the Vicon Sync application, click Remote Service.</a:t>
            </a:r>
            <a:endParaRPr lang="en-GB" sz="1200" b="0" kern="0" dirty="0">
              <a:cs typeface="Arial"/>
            </a:endParaRPr>
          </a:p>
          <a:p>
            <a:pPr marL="359410" lvl="1" indent="-179705"/>
            <a:r>
              <a:rPr lang="en-GB" sz="1200" b="0" kern="0" dirty="0">
                <a:ea typeface="Geneva"/>
              </a:rPr>
              <a:t>Share the code with the technician.</a:t>
            </a:r>
            <a:endParaRPr lang="en-GB" sz="1200" b="0" kern="0" dirty="0">
              <a:ea typeface="Geneva"/>
              <a:cs typeface="Arial"/>
            </a:endParaRPr>
          </a:p>
          <a:p>
            <a:pPr marL="359410" lvl="1" indent="-179705"/>
            <a:r>
              <a:rPr lang="en-GB" sz="1200" b="0" kern="0" dirty="0">
                <a:ea typeface="Geneva"/>
              </a:rPr>
              <a:t>Accept the connection.</a:t>
            </a:r>
            <a:endParaRPr lang="en-GB" sz="1200" b="0" kern="0" dirty="0">
              <a:ea typeface="Geneva"/>
              <a:cs typeface="Arial"/>
            </a:endParaRPr>
          </a:p>
          <a:p>
            <a:pPr marL="0" indent="0">
              <a:buFont typeface="Wingdings" panose="05000000000000000000" pitchFamily="2" charset="2"/>
              <a:buNone/>
            </a:pPr>
            <a:r>
              <a:rPr lang="en-GB" b="1" kern="0" dirty="0">
                <a:solidFill>
                  <a:schemeClr val="accent1"/>
                </a:solidFill>
              </a:rPr>
              <a:t>Technician side</a:t>
            </a:r>
          </a:p>
          <a:p>
            <a:pPr marL="359410" lvl="1" indent="-179705"/>
            <a:r>
              <a:rPr lang="en-GB" sz="1200" b="0" kern="0" dirty="0"/>
              <a:t>Open the </a:t>
            </a:r>
            <a:r>
              <a:rPr lang="en-GB" sz="1200" b="0" kern="0" dirty="0" err="1" smtClean="0"/>
              <a:t>Vicon</a:t>
            </a:r>
            <a:r>
              <a:rPr lang="en-GB" sz="1200" b="0" kern="0" dirty="0" smtClean="0"/>
              <a:t> </a:t>
            </a:r>
            <a:r>
              <a:rPr lang="en-GB" sz="1200" b="0" kern="0" dirty="0" err="1" smtClean="0"/>
              <a:t>ServiceCentre</a:t>
            </a:r>
            <a:r>
              <a:rPr lang="en-GB" sz="1200" b="0" kern="0" dirty="0" smtClean="0"/>
              <a:t> </a:t>
            </a:r>
            <a:r>
              <a:rPr lang="en-GB" sz="1200" b="0" kern="0" dirty="0"/>
              <a:t>app or page.</a:t>
            </a:r>
            <a:endParaRPr lang="en-GB" sz="1200" b="0" kern="0" dirty="0">
              <a:cs typeface="Arial"/>
            </a:endParaRPr>
          </a:p>
          <a:p>
            <a:pPr marL="359410" lvl="1" indent="-179705"/>
            <a:r>
              <a:rPr lang="en-GB" sz="1200" b="0" kern="0" dirty="0"/>
              <a:t>Click CONNECT REMOTELY on the left menu.</a:t>
            </a:r>
            <a:endParaRPr lang="en-GB" sz="1200" b="0" kern="0" dirty="0">
              <a:cs typeface="Arial"/>
            </a:endParaRPr>
          </a:p>
          <a:p>
            <a:pPr marL="359410" lvl="1" indent="-179705"/>
            <a:r>
              <a:rPr lang="en-GB" sz="1200" b="0" kern="0" dirty="0"/>
              <a:t>Type the code shared by the customer.</a:t>
            </a:r>
            <a:endParaRPr lang="en-GB" sz="1200" b="0" kern="0" dirty="0">
              <a:cs typeface="Arial"/>
            </a:endParaRPr>
          </a:p>
          <a:p>
            <a:pPr marL="359410" lvl="1" indent="-179705"/>
            <a:endParaRPr lang="en-GB" sz="1200" b="0" kern="0" dirty="0">
              <a:cs typeface="Arial"/>
            </a:endParaRPr>
          </a:p>
          <a:p>
            <a:pPr marL="0" indent="0">
              <a:buFont typeface="Wingdings" panose="05000000000000000000" pitchFamily="2" charset="2"/>
              <a:buNone/>
            </a:pPr>
            <a:endParaRPr lang="en-GB" b="0" kern="0" dirty="0"/>
          </a:p>
          <a:p>
            <a:pPr marL="0" indent="0">
              <a:buFont typeface="Wingdings" panose="05000000000000000000" pitchFamily="2" charset="2"/>
              <a:buNone/>
            </a:pPr>
            <a:endParaRPr lang="en-GB" b="0" kern="0" dirty="0"/>
          </a:p>
        </p:txBody>
      </p:sp>
    </p:spTree>
    <p:extLst>
      <p:ext uri="{BB962C8B-B14F-4D97-AF65-F5344CB8AC3E}">
        <p14:creationId xmlns:p14="http://schemas.microsoft.com/office/powerpoint/2010/main" val="4033490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5A9BD8-A658-C187-4531-2FE4DF6FFDB5}"/>
              </a:ext>
            </a:extLst>
          </p:cNvPr>
          <p:cNvSpPr>
            <a:spLocks noGrp="1"/>
          </p:cNvSpPr>
          <p:nvPr>
            <p:ph type="subTitle" idx="1"/>
          </p:nvPr>
        </p:nvSpPr>
        <p:spPr/>
        <p:txBody>
          <a:bodyPr/>
          <a:lstStyle/>
          <a:p>
            <a:r>
              <a:rPr lang="en-GB" dirty="0"/>
              <a:t>Vicon Sync</a:t>
            </a:r>
          </a:p>
        </p:txBody>
      </p:sp>
      <p:sp>
        <p:nvSpPr>
          <p:cNvPr id="4" name="Title 3">
            <a:extLst>
              <a:ext uri="{FF2B5EF4-FFF2-40B4-BE49-F238E27FC236}">
                <a16:creationId xmlns:a16="http://schemas.microsoft.com/office/drawing/2014/main" id="{4608038B-6A77-D724-98DE-35D70CD2AA48}"/>
              </a:ext>
            </a:extLst>
          </p:cNvPr>
          <p:cNvSpPr>
            <a:spLocks noGrp="1"/>
          </p:cNvSpPr>
          <p:nvPr>
            <p:ph type="ctrTitle"/>
          </p:nvPr>
        </p:nvSpPr>
        <p:spPr/>
        <p:txBody>
          <a:bodyPr/>
          <a:lstStyle/>
          <a:p>
            <a:r>
              <a:rPr lang="en-GB" dirty="0"/>
              <a:t>Remote </a:t>
            </a:r>
            <a:r>
              <a:rPr lang="en-GB" dirty="0" smtClean="0"/>
              <a:t>Service </a:t>
            </a:r>
            <a:r>
              <a:rPr lang="en-GB" dirty="0"/>
              <a:t>– </a:t>
            </a:r>
            <a:r>
              <a:rPr lang="en-GB" dirty="0" smtClean="0"/>
              <a:t>User </a:t>
            </a:r>
            <a:r>
              <a:rPr lang="en-GB" dirty="0"/>
              <a:t>I</a:t>
            </a:r>
            <a:r>
              <a:rPr lang="en-GB" dirty="0" smtClean="0"/>
              <a:t>nterface</a:t>
            </a:r>
            <a:endParaRPr lang="en-GB" dirty="0"/>
          </a:p>
        </p:txBody>
      </p:sp>
      <p:pic>
        <p:nvPicPr>
          <p:cNvPr id="5" name="Content Placeholder 6" descr="A screenshot of a computer&#10;&#10;Description automatically generated">
            <a:extLst>
              <a:ext uri="{FF2B5EF4-FFF2-40B4-BE49-F238E27FC236}">
                <a16:creationId xmlns:a16="http://schemas.microsoft.com/office/drawing/2014/main" id="{EC7ABD45-ACE8-ECA9-1158-62F34799F9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081" y="1519650"/>
            <a:ext cx="3599688" cy="2572512"/>
          </a:xfrm>
          <a:prstGeom prst="rect">
            <a:avLst/>
          </a:prstGeom>
          <a:ln>
            <a:solidFill>
              <a:schemeClr val="accent1"/>
            </a:solidFill>
          </a:ln>
        </p:spPr>
      </p:pic>
      <p:pic>
        <p:nvPicPr>
          <p:cNvPr id="6" name="Content Placeholder 12" descr="A screenshot of a computer&#10;&#10;Description automatically generated">
            <a:extLst>
              <a:ext uri="{FF2B5EF4-FFF2-40B4-BE49-F238E27FC236}">
                <a16:creationId xmlns:a16="http://schemas.microsoft.com/office/drawing/2014/main" id="{B0CB17A9-F3A0-BD39-837D-8AC65B747B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6231" y="1519650"/>
            <a:ext cx="3599688" cy="2572512"/>
          </a:xfrm>
          <a:prstGeom prst="rect">
            <a:avLst/>
          </a:prstGeom>
          <a:ln>
            <a:solidFill>
              <a:schemeClr val="accent1"/>
            </a:solidFill>
          </a:ln>
        </p:spPr>
      </p:pic>
    </p:spTree>
    <p:extLst>
      <p:ext uri="{BB962C8B-B14F-4D97-AF65-F5344CB8AC3E}">
        <p14:creationId xmlns:p14="http://schemas.microsoft.com/office/powerpoint/2010/main" val="2333752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5A9BD8-A658-C187-4531-2FE4DF6FFDB5}"/>
              </a:ext>
            </a:extLst>
          </p:cNvPr>
          <p:cNvSpPr>
            <a:spLocks noGrp="1"/>
          </p:cNvSpPr>
          <p:nvPr>
            <p:ph type="subTitle" idx="1"/>
          </p:nvPr>
        </p:nvSpPr>
        <p:spPr/>
        <p:txBody>
          <a:bodyPr/>
          <a:lstStyle/>
          <a:p>
            <a:r>
              <a:rPr lang="en-GB" dirty="0"/>
              <a:t>Vicon Sync</a:t>
            </a:r>
          </a:p>
        </p:txBody>
      </p:sp>
      <p:sp>
        <p:nvSpPr>
          <p:cNvPr id="4" name="Title 3">
            <a:extLst>
              <a:ext uri="{FF2B5EF4-FFF2-40B4-BE49-F238E27FC236}">
                <a16:creationId xmlns:a16="http://schemas.microsoft.com/office/drawing/2014/main" id="{4608038B-6A77-D724-98DE-35D70CD2AA48}"/>
              </a:ext>
            </a:extLst>
          </p:cNvPr>
          <p:cNvSpPr>
            <a:spLocks noGrp="1"/>
          </p:cNvSpPr>
          <p:nvPr>
            <p:ph type="ctrTitle"/>
          </p:nvPr>
        </p:nvSpPr>
        <p:spPr/>
        <p:txBody>
          <a:bodyPr/>
          <a:lstStyle/>
          <a:p>
            <a:r>
              <a:rPr lang="en-GB" dirty="0"/>
              <a:t>Remote </a:t>
            </a:r>
            <a:r>
              <a:rPr lang="en-GB" dirty="0" smtClean="0"/>
              <a:t>Service </a:t>
            </a:r>
            <a:r>
              <a:rPr lang="en-GB" dirty="0"/>
              <a:t>– </a:t>
            </a:r>
            <a:r>
              <a:rPr lang="en-GB" dirty="0" smtClean="0"/>
              <a:t>User </a:t>
            </a:r>
            <a:r>
              <a:rPr lang="en-GB" dirty="0"/>
              <a:t>I</a:t>
            </a:r>
            <a:r>
              <a:rPr lang="en-GB" dirty="0" smtClean="0"/>
              <a:t>nterface</a:t>
            </a:r>
            <a:endParaRPr lang="en-GB" dirty="0"/>
          </a:p>
        </p:txBody>
      </p:sp>
      <p:pic>
        <p:nvPicPr>
          <p:cNvPr id="7" name="Content Placeholder 24" descr="A screenshot of a computer&#10;&#10;Description automatically generated">
            <a:extLst>
              <a:ext uri="{FF2B5EF4-FFF2-40B4-BE49-F238E27FC236}">
                <a16:creationId xmlns:a16="http://schemas.microsoft.com/office/drawing/2014/main" id="{0A0AF773-5CE8-043D-7238-CB8B1A95280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8081" y="1521174"/>
            <a:ext cx="3599688" cy="2569464"/>
          </a:xfrm>
          <a:prstGeom prst="rect">
            <a:avLst/>
          </a:prstGeom>
          <a:ln>
            <a:solidFill>
              <a:schemeClr val="accent1"/>
            </a:solidFill>
          </a:ln>
        </p:spPr>
      </p:pic>
      <p:pic>
        <p:nvPicPr>
          <p:cNvPr id="8" name="Content Placeholder 26" descr="A screenshot of a phone&#10;&#10;Description automatically generated">
            <a:extLst>
              <a:ext uri="{FF2B5EF4-FFF2-40B4-BE49-F238E27FC236}">
                <a16:creationId xmlns:a16="http://schemas.microsoft.com/office/drawing/2014/main" id="{7220F1EC-DB26-AD6F-DDFD-8D339F3249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96231" y="1521174"/>
            <a:ext cx="3599688" cy="2569464"/>
          </a:xfrm>
          <a:prstGeom prst="rect">
            <a:avLst/>
          </a:prstGeom>
          <a:ln>
            <a:solidFill>
              <a:schemeClr val="accent1"/>
            </a:solidFill>
          </a:ln>
        </p:spPr>
      </p:pic>
    </p:spTree>
    <p:extLst>
      <p:ext uri="{BB962C8B-B14F-4D97-AF65-F5344CB8AC3E}">
        <p14:creationId xmlns:p14="http://schemas.microsoft.com/office/powerpoint/2010/main" val="89123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5A9BD8-A658-C187-4531-2FE4DF6FFDB5}"/>
              </a:ext>
            </a:extLst>
          </p:cNvPr>
          <p:cNvSpPr>
            <a:spLocks noGrp="1"/>
          </p:cNvSpPr>
          <p:nvPr>
            <p:ph type="subTitle" idx="1"/>
          </p:nvPr>
        </p:nvSpPr>
        <p:spPr/>
        <p:txBody>
          <a:bodyPr/>
          <a:lstStyle/>
          <a:p>
            <a:r>
              <a:rPr lang="en-GB" dirty="0"/>
              <a:t>Vicon Sync</a:t>
            </a:r>
          </a:p>
        </p:txBody>
      </p:sp>
      <p:sp>
        <p:nvSpPr>
          <p:cNvPr id="4" name="Title 3">
            <a:extLst>
              <a:ext uri="{FF2B5EF4-FFF2-40B4-BE49-F238E27FC236}">
                <a16:creationId xmlns:a16="http://schemas.microsoft.com/office/drawing/2014/main" id="{4608038B-6A77-D724-98DE-35D70CD2AA48}"/>
              </a:ext>
            </a:extLst>
          </p:cNvPr>
          <p:cNvSpPr>
            <a:spLocks noGrp="1"/>
          </p:cNvSpPr>
          <p:nvPr>
            <p:ph type="ctrTitle"/>
          </p:nvPr>
        </p:nvSpPr>
        <p:spPr/>
        <p:txBody>
          <a:bodyPr/>
          <a:lstStyle/>
          <a:p>
            <a:r>
              <a:rPr lang="en-GB" dirty="0"/>
              <a:t>Remote </a:t>
            </a:r>
            <a:r>
              <a:rPr lang="en-GB" dirty="0" smtClean="0"/>
              <a:t>Service </a:t>
            </a:r>
            <a:r>
              <a:rPr lang="en-GB" dirty="0"/>
              <a:t>– </a:t>
            </a:r>
            <a:r>
              <a:rPr lang="en-GB" dirty="0" smtClean="0"/>
              <a:t>User</a:t>
            </a:r>
            <a:endParaRPr lang="en-GB" dirty="0"/>
          </a:p>
        </p:txBody>
      </p:sp>
      <p:pic>
        <p:nvPicPr>
          <p:cNvPr id="5" name="Content Placeholder 6" descr="A screenshot of a remote service&#10;&#10;Description automatically generated">
            <a:extLst>
              <a:ext uri="{FF2B5EF4-FFF2-40B4-BE49-F238E27FC236}">
                <a16:creationId xmlns:a16="http://schemas.microsoft.com/office/drawing/2014/main" id="{F2AB2530-C1C4-4A43-490F-0A79BF778D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72156" y="1519650"/>
            <a:ext cx="3599688" cy="2572512"/>
          </a:xfrm>
          <a:prstGeom prst="rect">
            <a:avLst/>
          </a:prstGeom>
          <a:ln>
            <a:solidFill>
              <a:schemeClr val="accent1"/>
            </a:solidFill>
          </a:ln>
        </p:spPr>
      </p:pic>
    </p:spTree>
    <p:extLst>
      <p:ext uri="{BB962C8B-B14F-4D97-AF65-F5344CB8AC3E}">
        <p14:creationId xmlns:p14="http://schemas.microsoft.com/office/powerpoint/2010/main" val="1943824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5A9BD8-A658-C187-4531-2FE4DF6FFDB5}"/>
              </a:ext>
            </a:extLst>
          </p:cNvPr>
          <p:cNvSpPr>
            <a:spLocks noGrp="1"/>
          </p:cNvSpPr>
          <p:nvPr>
            <p:ph type="subTitle" idx="1"/>
          </p:nvPr>
        </p:nvSpPr>
        <p:spPr/>
        <p:txBody>
          <a:bodyPr/>
          <a:lstStyle/>
          <a:p>
            <a:r>
              <a:rPr lang="en-GB" dirty="0"/>
              <a:t>Vicon Sync</a:t>
            </a:r>
          </a:p>
        </p:txBody>
      </p:sp>
      <p:sp>
        <p:nvSpPr>
          <p:cNvPr id="4" name="Title 3">
            <a:extLst>
              <a:ext uri="{FF2B5EF4-FFF2-40B4-BE49-F238E27FC236}">
                <a16:creationId xmlns:a16="http://schemas.microsoft.com/office/drawing/2014/main" id="{4608038B-6A77-D724-98DE-35D70CD2AA48}"/>
              </a:ext>
            </a:extLst>
          </p:cNvPr>
          <p:cNvSpPr>
            <a:spLocks noGrp="1"/>
          </p:cNvSpPr>
          <p:nvPr>
            <p:ph type="ctrTitle"/>
          </p:nvPr>
        </p:nvSpPr>
        <p:spPr/>
        <p:txBody>
          <a:bodyPr/>
          <a:lstStyle/>
          <a:p>
            <a:r>
              <a:rPr lang="en-GB" dirty="0"/>
              <a:t>Remote </a:t>
            </a:r>
            <a:r>
              <a:rPr lang="en-GB" dirty="0" smtClean="0"/>
              <a:t>Service </a:t>
            </a:r>
            <a:r>
              <a:rPr lang="en-GB" dirty="0"/>
              <a:t>– </a:t>
            </a:r>
            <a:r>
              <a:rPr lang="en-GB" dirty="0" smtClean="0"/>
              <a:t>Dealer </a:t>
            </a:r>
            <a:r>
              <a:rPr lang="en-GB" dirty="0"/>
              <a:t>I</a:t>
            </a:r>
            <a:r>
              <a:rPr lang="en-GB" dirty="0" smtClean="0"/>
              <a:t>nterface</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795" y="60690"/>
            <a:ext cx="6386444" cy="5353743"/>
          </a:xfrm>
          <a:prstGeom prst="rect">
            <a:avLst/>
          </a:prstGeom>
        </p:spPr>
      </p:pic>
    </p:spTree>
    <p:extLst>
      <p:ext uri="{BB962C8B-B14F-4D97-AF65-F5344CB8AC3E}">
        <p14:creationId xmlns:p14="http://schemas.microsoft.com/office/powerpoint/2010/main" val="3605125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5A9BD8-A658-C187-4531-2FE4DF6FFDB5}"/>
              </a:ext>
            </a:extLst>
          </p:cNvPr>
          <p:cNvSpPr>
            <a:spLocks noGrp="1"/>
          </p:cNvSpPr>
          <p:nvPr>
            <p:ph type="subTitle" idx="1"/>
          </p:nvPr>
        </p:nvSpPr>
        <p:spPr/>
        <p:txBody>
          <a:bodyPr/>
          <a:lstStyle/>
          <a:p>
            <a:r>
              <a:rPr lang="en-GB" dirty="0"/>
              <a:t>Vicon Sync</a:t>
            </a:r>
          </a:p>
        </p:txBody>
      </p:sp>
      <p:sp>
        <p:nvSpPr>
          <p:cNvPr id="4" name="Title 3">
            <a:extLst>
              <a:ext uri="{FF2B5EF4-FFF2-40B4-BE49-F238E27FC236}">
                <a16:creationId xmlns:a16="http://schemas.microsoft.com/office/drawing/2014/main" id="{4608038B-6A77-D724-98DE-35D70CD2AA48}"/>
              </a:ext>
            </a:extLst>
          </p:cNvPr>
          <p:cNvSpPr>
            <a:spLocks noGrp="1"/>
          </p:cNvSpPr>
          <p:nvPr>
            <p:ph type="ctrTitle"/>
          </p:nvPr>
        </p:nvSpPr>
        <p:spPr/>
        <p:txBody>
          <a:bodyPr/>
          <a:lstStyle/>
          <a:p>
            <a:r>
              <a:rPr lang="en-GB" dirty="0"/>
              <a:t>Remote </a:t>
            </a:r>
            <a:r>
              <a:rPr lang="en-GB" dirty="0" smtClean="0"/>
              <a:t>Service </a:t>
            </a:r>
            <a:r>
              <a:rPr lang="en-GB" dirty="0"/>
              <a:t>– </a:t>
            </a:r>
            <a:r>
              <a:rPr lang="en-GB" dirty="0" smtClean="0"/>
              <a:t>User</a:t>
            </a:r>
            <a:endParaRPr lang="en-GB" dirty="0"/>
          </a:p>
        </p:txBody>
      </p:sp>
      <p:pic>
        <p:nvPicPr>
          <p:cNvPr id="7" name="Content Placeholder 7" descr="A screenshot of a computer&#10;&#10;Description automatically generated">
            <a:extLst>
              <a:ext uri="{FF2B5EF4-FFF2-40B4-BE49-F238E27FC236}">
                <a16:creationId xmlns:a16="http://schemas.microsoft.com/office/drawing/2014/main" id="{CCEA4714-F3CB-4795-0664-2E131489F1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72156" y="1521174"/>
            <a:ext cx="3599688" cy="2569464"/>
          </a:xfrm>
          <a:prstGeom prst="rect">
            <a:avLst/>
          </a:prstGeom>
          <a:ln>
            <a:solidFill>
              <a:schemeClr val="accent1"/>
            </a:solidFill>
          </a:ln>
        </p:spPr>
      </p:pic>
    </p:spTree>
    <p:extLst>
      <p:ext uri="{BB962C8B-B14F-4D97-AF65-F5344CB8AC3E}">
        <p14:creationId xmlns:p14="http://schemas.microsoft.com/office/powerpoint/2010/main" val="2004842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ed tractor with black and red metal parts&#10;&#10;Description automatically generated with medium confidence">
            <a:extLst>
              <a:ext uri="{FF2B5EF4-FFF2-40B4-BE49-F238E27FC236}">
                <a16:creationId xmlns:a16="http://schemas.microsoft.com/office/drawing/2014/main" id="{55F3FEEB-EACA-38D6-8489-F3AB7326D403}"/>
              </a:ext>
            </a:extLst>
          </p:cNvPr>
          <p:cNvPicPr>
            <a:picLocks noGrp="1" noChangeAspect="1"/>
          </p:cNvPicPr>
          <p:nvPr>
            <p:ph type="pic" sz="quarter" idx="11"/>
          </p:nvPr>
        </p:nvPicPr>
        <p:blipFill>
          <a:blip r:embed="rId2"/>
          <a:srcRect l="1489" r="1489"/>
          <a:stretch>
            <a:fillRect/>
          </a:stretch>
        </p:blipFill>
        <p:spPr/>
      </p:pic>
      <p:sp>
        <p:nvSpPr>
          <p:cNvPr id="3" name="Content Placeholder 2">
            <a:extLst>
              <a:ext uri="{FF2B5EF4-FFF2-40B4-BE49-F238E27FC236}">
                <a16:creationId xmlns:a16="http://schemas.microsoft.com/office/drawing/2014/main" id="{4CF816B2-3112-548B-8E41-EC663BC0A461}"/>
              </a:ext>
            </a:extLst>
          </p:cNvPr>
          <p:cNvSpPr>
            <a:spLocks noGrp="1"/>
          </p:cNvSpPr>
          <p:nvPr>
            <p:ph idx="10"/>
          </p:nvPr>
        </p:nvSpPr>
        <p:spPr/>
        <p:txBody>
          <a:bodyPr lIns="0" tIns="0" rIns="0" bIns="0" anchor="t"/>
          <a:lstStyle/>
          <a:p>
            <a:pPr marL="0" indent="0">
              <a:buNone/>
            </a:pPr>
            <a:r>
              <a:rPr lang="en-US" dirty="0"/>
              <a:t>The goal is to equip all Vicon ISOBUS implements with Vicon Sync as a </a:t>
            </a:r>
            <a:r>
              <a:rPr lang="en-US" dirty="0" smtClean="0"/>
              <a:t> standard </a:t>
            </a:r>
            <a:r>
              <a:rPr lang="en-US" dirty="0"/>
              <a:t>by </a:t>
            </a:r>
            <a:r>
              <a:rPr lang="en-US" dirty="0" smtClean="0"/>
              <a:t>September </a:t>
            </a:r>
            <a:r>
              <a:rPr lang="en-US" dirty="0"/>
              <a:t>2025. </a:t>
            </a:r>
            <a:r>
              <a:rPr lang="en-US" dirty="0"/>
              <a:t>It will be implemented in a ramp-up phase which started in September 2024.</a:t>
            </a:r>
          </a:p>
          <a:p>
            <a:pPr marL="0" indent="0">
              <a:buNone/>
            </a:pPr>
            <a:endParaRPr lang="en-US" dirty="0"/>
          </a:p>
        </p:txBody>
      </p:sp>
      <p:sp>
        <p:nvSpPr>
          <p:cNvPr id="4" name="Subtitle 3">
            <a:extLst>
              <a:ext uri="{FF2B5EF4-FFF2-40B4-BE49-F238E27FC236}">
                <a16:creationId xmlns:a16="http://schemas.microsoft.com/office/drawing/2014/main" id="{2B94B7EF-C61B-5AAD-0127-9CFF6A25B56F}"/>
              </a:ext>
            </a:extLst>
          </p:cNvPr>
          <p:cNvSpPr>
            <a:spLocks noGrp="1"/>
          </p:cNvSpPr>
          <p:nvPr>
            <p:ph type="subTitle" idx="1"/>
          </p:nvPr>
        </p:nvSpPr>
        <p:spPr/>
        <p:txBody>
          <a:bodyPr/>
          <a:lstStyle/>
          <a:p>
            <a:r>
              <a:rPr lang="en-GB" dirty="0"/>
              <a:t>Vicon Sync</a:t>
            </a:r>
          </a:p>
        </p:txBody>
      </p:sp>
      <p:sp>
        <p:nvSpPr>
          <p:cNvPr id="5" name="Title 4">
            <a:extLst>
              <a:ext uri="{FF2B5EF4-FFF2-40B4-BE49-F238E27FC236}">
                <a16:creationId xmlns:a16="http://schemas.microsoft.com/office/drawing/2014/main" id="{906DE2FF-C446-5B0B-3EA6-C451E72F0978}"/>
              </a:ext>
            </a:extLst>
          </p:cNvPr>
          <p:cNvSpPr>
            <a:spLocks noGrp="1"/>
          </p:cNvSpPr>
          <p:nvPr>
            <p:ph type="ctrTitle"/>
          </p:nvPr>
        </p:nvSpPr>
        <p:spPr/>
        <p:txBody>
          <a:bodyPr/>
          <a:lstStyle/>
          <a:p>
            <a:r>
              <a:rPr lang="en-GB" dirty="0"/>
              <a:t>Market </a:t>
            </a:r>
            <a:r>
              <a:rPr lang="en-GB" dirty="0" smtClean="0"/>
              <a:t>Introduction</a:t>
            </a:r>
            <a:endParaRPr lang="en-GB" dirty="0"/>
          </a:p>
        </p:txBody>
      </p:sp>
    </p:spTree>
    <p:extLst>
      <p:ext uri="{BB962C8B-B14F-4D97-AF65-F5344CB8AC3E}">
        <p14:creationId xmlns:p14="http://schemas.microsoft.com/office/powerpoint/2010/main" val="3278976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E4F8-1761-510D-09F9-82DDBD4221FE}"/>
              </a:ext>
            </a:extLst>
          </p:cNvPr>
          <p:cNvSpPr>
            <a:spLocks noGrp="1"/>
          </p:cNvSpPr>
          <p:nvPr>
            <p:ph type="ctrTitle"/>
          </p:nvPr>
        </p:nvSpPr>
        <p:spPr/>
        <p:txBody>
          <a:bodyPr/>
          <a:lstStyle/>
          <a:p>
            <a:r>
              <a:rPr lang="en-GB" dirty="0"/>
              <a:t>Introduction plan – Phase 1</a:t>
            </a:r>
          </a:p>
        </p:txBody>
      </p:sp>
      <p:sp>
        <p:nvSpPr>
          <p:cNvPr id="3" name="Subtitle 2">
            <a:extLst>
              <a:ext uri="{FF2B5EF4-FFF2-40B4-BE49-F238E27FC236}">
                <a16:creationId xmlns:a16="http://schemas.microsoft.com/office/drawing/2014/main" id="{A1159EA6-2FD0-9402-9B9E-7E2592C60783}"/>
              </a:ext>
            </a:extLst>
          </p:cNvPr>
          <p:cNvSpPr>
            <a:spLocks noGrp="1"/>
          </p:cNvSpPr>
          <p:nvPr>
            <p:ph type="subTitle" idx="1"/>
          </p:nvPr>
        </p:nvSpPr>
        <p:spPr/>
        <p:txBody>
          <a:bodyPr/>
          <a:lstStyle/>
          <a:p>
            <a:r>
              <a:rPr lang="en-GB" dirty="0"/>
              <a:t>Vicon Sync</a:t>
            </a:r>
          </a:p>
        </p:txBody>
      </p:sp>
      <p:graphicFrame>
        <p:nvGraphicFramePr>
          <p:cNvPr id="13" name="Content Placeholder 5">
            <a:extLst>
              <a:ext uri="{FF2B5EF4-FFF2-40B4-BE49-F238E27FC236}">
                <a16:creationId xmlns:a16="http://schemas.microsoft.com/office/drawing/2014/main" id="{E47CF277-A72B-CFA5-7561-3131A496556D}"/>
              </a:ext>
            </a:extLst>
          </p:cNvPr>
          <p:cNvGraphicFramePr>
            <a:graphicFrameLocks noGrp="1"/>
          </p:cNvGraphicFramePr>
          <p:nvPr>
            <p:ph idx="10"/>
            <p:extLst>
              <p:ext uri="{D42A27DB-BD31-4B8C-83A1-F6EECF244321}">
                <p14:modId xmlns:p14="http://schemas.microsoft.com/office/powerpoint/2010/main" val="1556503583"/>
              </p:ext>
            </p:extLst>
          </p:nvPr>
        </p:nvGraphicFramePr>
        <p:xfrm>
          <a:off x="468313" y="1239838"/>
          <a:ext cx="6565896" cy="3132135"/>
        </p:xfrm>
        <a:graphic>
          <a:graphicData uri="http://schemas.openxmlformats.org/drawingml/2006/table">
            <a:tbl>
              <a:tblPr firstRow="1">
                <a:tableStyleId>{073A0DAA-6AF3-43AB-8588-CEC1D06C72B9}</a:tableStyleId>
              </a:tblPr>
              <a:tblGrid>
                <a:gridCol w="1641474">
                  <a:extLst>
                    <a:ext uri="{9D8B030D-6E8A-4147-A177-3AD203B41FA5}">
                      <a16:colId xmlns:a16="http://schemas.microsoft.com/office/drawing/2014/main" val="20000"/>
                    </a:ext>
                  </a:extLst>
                </a:gridCol>
                <a:gridCol w="1641474">
                  <a:extLst>
                    <a:ext uri="{9D8B030D-6E8A-4147-A177-3AD203B41FA5}">
                      <a16:colId xmlns:a16="http://schemas.microsoft.com/office/drawing/2014/main" val="20001"/>
                    </a:ext>
                  </a:extLst>
                </a:gridCol>
                <a:gridCol w="1641474">
                  <a:extLst>
                    <a:ext uri="{9D8B030D-6E8A-4147-A177-3AD203B41FA5}">
                      <a16:colId xmlns:a16="http://schemas.microsoft.com/office/drawing/2014/main" val="1599935561"/>
                    </a:ext>
                  </a:extLst>
                </a:gridCol>
                <a:gridCol w="1641474">
                  <a:extLst>
                    <a:ext uri="{9D8B030D-6E8A-4147-A177-3AD203B41FA5}">
                      <a16:colId xmlns:a16="http://schemas.microsoft.com/office/drawing/2014/main" val="4294467758"/>
                    </a:ext>
                  </a:extLst>
                </a:gridCol>
              </a:tblGrid>
              <a:tr h="348015">
                <a:tc>
                  <a:txBody>
                    <a:bodyPr/>
                    <a:lstStyle/>
                    <a:p>
                      <a:pPr algn="l"/>
                      <a:r>
                        <a:rPr lang="en-GB" sz="1100" b="1" dirty="0">
                          <a:latin typeface="Calibri" panose="020F0502020204030204" pitchFamily="34" charset="0"/>
                          <a:cs typeface="Calibri" panose="020F0502020204030204" pitchFamily="34" charset="0"/>
                        </a:rPr>
                        <a:t>IMPLEMENT</a:t>
                      </a:r>
                      <a:endParaRPr lang="en-US" sz="1100" b="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latin typeface="Calibri" panose="020F0502020204030204" pitchFamily="34" charset="0"/>
                          <a:cs typeface="Calibri" panose="020F0502020204030204" pitchFamily="34" charset="0"/>
                        </a:rPr>
                        <a:t>MODEL</a:t>
                      </a:r>
                      <a:endParaRPr lang="en-US" sz="1100" b="1" dirty="0">
                        <a:solidFill>
                          <a:schemeClr val="bg1"/>
                        </a:solidFill>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C345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FACTORY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C345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INTRODUCTION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C3451"/>
                    </a:solidFill>
                  </a:tcPr>
                </a:tc>
                <a:extLst>
                  <a:ext uri="{0D108BD9-81ED-4DB2-BD59-A6C34878D82A}">
                    <a16:rowId xmlns:a16="http://schemas.microsoft.com/office/drawing/2014/main" val="10000"/>
                  </a:ext>
                </a:extLst>
              </a:tr>
              <a:tr h="348015">
                <a:tc>
                  <a:txBody>
                    <a:bodyPr/>
                    <a:lstStyle/>
                    <a:p>
                      <a:pPr algn="l"/>
                      <a:r>
                        <a:rPr lang="nl-NL" sz="900" b="1"/>
                        <a:t>SPREADERS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All EDW3 models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8015">
                <a:tc>
                  <a:txBody>
                    <a:bodyPr/>
                    <a:lstStyle/>
                    <a:p>
                      <a:pPr algn="l"/>
                      <a:r>
                        <a:rPr lang="en-GB" sz="900" b="1"/>
                        <a:t>SPRAYERS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1825208"/>
                  </a:ext>
                </a:extLst>
              </a:tr>
              <a:tr h="348015">
                <a:tc>
                  <a:txBody>
                    <a:bodyPr/>
                    <a:lstStyle/>
                    <a:p>
                      <a:pPr algn="l"/>
                      <a:r>
                        <a:rPr lang="nl-NL" sz="900" b="1"/>
                        <a:t>PRECISION SEEDER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a:solidFill>
                            <a:schemeClr val="tx1"/>
                          </a:solidFill>
                        </a:rPr>
                        <a:t>Optima F</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solidFill>
                            <a:schemeClr val="tx1"/>
                          </a:solidFill>
                        </a:rPr>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67934590"/>
                  </a:ext>
                </a:extLst>
              </a:tr>
              <a:tr h="348015">
                <a:tc>
                  <a:txBody>
                    <a:bodyPr/>
                    <a:lstStyle/>
                    <a:p>
                      <a:pPr algn="l"/>
                      <a:r>
                        <a:rPr lang="en-GB" sz="900" b="1"/>
                        <a:t>POWER HARROW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Rotago*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solidFill>
                            <a:schemeClr val="tx1"/>
                          </a:solidFill>
                        </a:rPr>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8505729"/>
                  </a:ext>
                </a:extLst>
              </a:tr>
              <a:tr h="348015">
                <a:tc>
                  <a:txBody>
                    <a:bodyPr/>
                    <a:lstStyle/>
                    <a:p>
                      <a:pPr algn="l"/>
                      <a:r>
                        <a:rPr lang="nl-NL" sz="900" b="1"/>
                        <a:t>PLOUGH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i-Plogh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Klepp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15611312"/>
                  </a:ext>
                </a:extLst>
              </a:tr>
              <a:tr h="348015">
                <a:tc>
                  <a:txBody>
                    <a:bodyPr/>
                    <a:lstStyle/>
                    <a:p>
                      <a:pPr algn="l"/>
                      <a:r>
                        <a:rPr lang="en-GB" sz="900" b="1"/>
                        <a:t>DISC MOWER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EXTRA 7100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Kerteminde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solidFill>
                            <a:schemeClr val="tx1"/>
                          </a:solidFill>
                        </a:rPr>
                        <a:t>October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3929189"/>
                  </a:ext>
                </a:extLst>
              </a:tr>
              <a:tr h="348015">
                <a:tc>
                  <a:txBody>
                    <a:bodyPr/>
                    <a:lstStyle/>
                    <a:p>
                      <a:pPr algn="l"/>
                      <a:r>
                        <a:rPr lang="nl-NL" sz="900" b="1"/>
                        <a:t>BALE-WRAPER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FastBale Premium</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Ravenna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3951788"/>
                  </a:ext>
                </a:extLst>
              </a:tr>
              <a:tr h="348015">
                <a:tc>
                  <a:txBody>
                    <a:bodyPr/>
                    <a:lstStyle/>
                    <a:p>
                      <a:pPr algn="l"/>
                      <a:r>
                        <a:rPr lang="nl-NL" sz="900" b="1"/>
                        <a:t>BALER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VariBale / FixBale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Ravenna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50591481"/>
                  </a:ext>
                </a:extLst>
              </a:tr>
            </a:tbl>
          </a:graphicData>
        </a:graphic>
      </p:graphicFrame>
      <p:sp>
        <p:nvSpPr>
          <p:cNvPr id="14" name="Rounded Rectangular Callout 76">
            <a:extLst>
              <a:ext uri="{FF2B5EF4-FFF2-40B4-BE49-F238E27FC236}">
                <a16:creationId xmlns:a16="http://schemas.microsoft.com/office/drawing/2014/main" id="{37FE1094-5357-30A3-CD04-6580664B94D2}"/>
              </a:ext>
            </a:extLst>
          </p:cNvPr>
          <p:cNvSpPr/>
          <p:nvPr/>
        </p:nvSpPr>
        <p:spPr bwMode="auto">
          <a:xfrm>
            <a:off x="6474279" y="4642450"/>
            <a:ext cx="2403022" cy="367698"/>
          </a:xfrm>
          <a:prstGeom prst="wedgeRoundRectCallout">
            <a:avLst>
              <a:gd name="adj1" fmla="val -24237"/>
              <a:gd name="adj2" fmla="val 50151"/>
              <a:gd name="adj3" fmla="val 16667"/>
            </a:avLst>
          </a:prstGeom>
          <a:solidFill>
            <a:srgbClr val="0C345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a:r>
              <a:rPr lang="en-GB" sz="1200" b="0" dirty="0">
                <a:solidFill>
                  <a:schemeClr val="bg1"/>
                </a:solidFill>
              </a:rPr>
              <a:t>Subject to Factory confirmation </a:t>
            </a:r>
          </a:p>
        </p:txBody>
      </p:sp>
      <p:sp>
        <p:nvSpPr>
          <p:cNvPr id="7" name="TextBox 6">
            <a:extLst>
              <a:ext uri="{FF2B5EF4-FFF2-40B4-BE49-F238E27FC236}">
                <a16:creationId xmlns:a16="http://schemas.microsoft.com/office/drawing/2014/main" id="{4A3FD075-1DC6-2F36-F24A-5B275EF1A07D}"/>
              </a:ext>
            </a:extLst>
          </p:cNvPr>
          <p:cNvSpPr txBox="1"/>
          <p:nvPr/>
        </p:nvSpPr>
        <p:spPr>
          <a:xfrm>
            <a:off x="1475655" y="4587974"/>
            <a:ext cx="1656185" cy="338554"/>
          </a:xfrm>
          <a:prstGeom prst="rect">
            <a:avLst/>
          </a:prstGeom>
          <a:noFill/>
        </p:spPr>
        <p:txBody>
          <a:bodyPr wrap="square" rtlCol="0">
            <a:spAutoFit/>
          </a:bodyPr>
          <a:lstStyle/>
          <a:p>
            <a:pPr algn="l">
              <a:spcAft>
                <a:spcPts val="600"/>
              </a:spcAft>
            </a:pPr>
            <a:r>
              <a:rPr lang="en-US" sz="800" b="0" i="1">
                <a:solidFill>
                  <a:schemeClr val="bg2"/>
                </a:solidFill>
              </a:rPr>
              <a:t>*Availability in </a:t>
            </a:r>
            <a:r>
              <a:rPr lang="en-US" sz="800" b="0" i="1" err="1">
                <a:solidFill>
                  <a:schemeClr val="bg2"/>
                </a:solidFill>
              </a:rPr>
              <a:t>IsoMatch</a:t>
            </a:r>
            <a:r>
              <a:rPr lang="en-US" sz="800" b="0" i="1">
                <a:solidFill>
                  <a:schemeClr val="bg2"/>
                </a:solidFill>
              </a:rPr>
              <a:t> </a:t>
            </a:r>
            <a:r>
              <a:rPr lang="en-US" sz="800" b="0" i="1" err="1">
                <a:solidFill>
                  <a:schemeClr val="bg2"/>
                </a:solidFill>
              </a:rPr>
              <a:t>FarmCentre</a:t>
            </a:r>
            <a:r>
              <a:rPr lang="en-US" sz="800" b="0" i="1">
                <a:solidFill>
                  <a:schemeClr val="bg2"/>
                </a:solidFill>
              </a:rPr>
              <a:t> to be later.</a:t>
            </a:r>
          </a:p>
        </p:txBody>
      </p:sp>
    </p:spTree>
    <p:extLst>
      <p:ext uri="{BB962C8B-B14F-4D97-AF65-F5344CB8AC3E}">
        <p14:creationId xmlns:p14="http://schemas.microsoft.com/office/powerpoint/2010/main" val="2550411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0"/>
          </p:nvPr>
        </p:nvSpPr>
        <p:spPr/>
        <p:txBody>
          <a:bodyPr lIns="0" tIns="0" rIns="0" bIns="0" anchor="t"/>
          <a:lstStyle/>
          <a:p>
            <a:pPr marL="0" indent="0">
              <a:buNone/>
            </a:pPr>
            <a:r>
              <a:rPr lang="en-GB" dirty="0">
                <a:ea typeface="Geneva"/>
              </a:rPr>
              <a:t>Last year, </a:t>
            </a:r>
            <a:r>
              <a:rPr lang="en-GB" dirty="0" err="1">
                <a:ea typeface="Geneva"/>
              </a:rPr>
              <a:t>Kverneland</a:t>
            </a:r>
            <a:r>
              <a:rPr lang="en-GB" dirty="0">
                <a:ea typeface="Geneva"/>
              </a:rPr>
              <a:t> Group Mechatronics released a new tool to the market: Vicon Sync. This is the advanced gateway for ISOBUS Vicon machines.</a:t>
            </a:r>
          </a:p>
          <a:p>
            <a:pPr marL="0" indent="0">
              <a:buNone/>
            </a:pPr>
            <a:endParaRPr lang="en-GB" dirty="0">
              <a:ea typeface="+mn-lt"/>
              <a:cs typeface="+mn-lt"/>
            </a:endParaRPr>
          </a:p>
          <a:p>
            <a:pPr marL="0" indent="0">
              <a:buNone/>
            </a:pPr>
            <a:r>
              <a:rPr lang="en-GB" dirty="0">
                <a:ea typeface="+mn-lt"/>
                <a:cs typeface="+mn-lt"/>
              </a:rPr>
              <a:t>Since September 2024, we have been connecting implements to corporate digital tools, enabling remote service, </a:t>
            </a:r>
            <a:r>
              <a:rPr lang="en-GB" dirty="0" err="1">
                <a:ea typeface="+mn-lt"/>
                <a:cs typeface="+mn-lt"/>
              </a:rPr>
              <a:t>IsoMatch</a:t>
            </a:r>
            <a:r>
              <a:rPr lang="en-GB" dirty="0">
                <a:ea typeface="+mn-lt"/>
                <a:cs typeface="+mn-lt"/>
              </a:rPr>
              <a:t> </a:t>
            </a:r>
            <a:r>
              <a:rPr lang="en-GB" dirty="0" err="1">
                <a:ea typeface="+mn-lt"/>
                <a:cs typeface="+mn-lt"/>
              </a:rPr>
              <a:t>FarmCentre</a:t>
            </a:r>
            <a:r>
              <a:rPr lang="en-GB" dirty="0">
                <a:ea typeface="+mn-lt"/>
                <a:cs typeface="+mn-lt"/>
              </a:rPr>
              <a:t>, and synchronizing spreaders with the Vicon Spreading Charts App.</a:t>
            </a:r>
            <a:endParaRPr lang="en-GB" dirty="0">
              <a:cs typeface="Arial"/>
            </a:endParaRPr>
          </a:p>
          <a:p>
            <a:pPr marL="0" indent="0">
              <a:buNone/>
            </a:pPr>
            <a:endParaRPr lang="en-GB" dirty="0">
              <a:solidFill>
                <a:srgbClr val="FF0000"/>
              </a:solidFill>
              <a:cs typeface="Arial"/>
            </a:endParaRPr>
          </a:p>
        </p:txBody>
      </p:sp>
      <p:sp>
        <p:nvSpPr>
          <p:cNvPr id="5" name="Subtitle 4"/>
          <p:cNvSpPr>
            <a:spLocks noGrp="1"/>
          </p:cNvSpPr>
          <p:nvPr>
            <p:ph type="subTitle" idx="1"/>
          </p:nvPr>
        </p:nvSpPr>
        <p:spPr/>
        <p:txBody>
          <a:bodyPr/>
          <a:lstStyle/>
          <a:p>
            <a:r>
              <a:rPr lang="en-GB" dirty="0"/>
              <a:t>Vicon Sync</a:t>
            </a:r>
            <a:endParaRPr lang="en-US" dirty="0"/>
          </a:p>
        </p:txBody>
      </p:sp>
      <p:sp>
        <p:nvSpPr>
          <p:cNvPr id="4" name="Title 3"/>
          <p:cNvSpPr>
            <a:spLocks noGrp="1"/>
          </p:cNvSpPr>
          <p:nvPr>
            <p:ph type="ctrTitle"/>
          </p:nvPr>
        </p:nvSpPr>
        <p:spPr/>
        <p:txBody>
          <a:bodyPr/>
          <a:lstStyle/>
          <a:p>
            <a:r>
              <a:rPr lang="en-GB"/>
              <a:t>Hardware Release</a:t>
            </a:r>
            <a:endParaRPr lang="en-US"/>
          </a:p>
        </p:txBody>
      </p:sp>
      <p:pic>
        <p:nvPicPr>
          <p:cNvPr id="10" name="Picture Placeholder 6" descr="A close-up of a device">
            <a:extLst>
              <a:ext uri="{FF2B5EF4-FFF2-40B4-BE49-F238E27FC236}">
                <a16:creationId xmlns:a16="http://schemas.microsoft.com/office/drawing/2014/main" id="{570A5D6F-86B6-2B45-20EB-0079486708BF}"/>
              </a:ext>
            </a:extLst>
          </p:cNvPr>
          <p:cNvPicPr>
            <a:picLocks noChangeAspect="1"/>
          </p:cNvPicPr>
          <p:nvPr/>
        </p:nvPicPr>
        <p:blipFill rotWithShape="1">
          <a:blip r:embed="rId2"/>
          <a:srcRect l="15911" r="26703"/>
          <a:stretch/>
        </p:blipFill>
        <p:spPr>
          <a:xfrm>
            <a:off x="4716464" y="0"/>
            <a:ext cx="4427536" cy="5143499"/>
          </a:xfrm>
          <a:prstGeom prst="rect">
            <a:avLst/>
          </a:prstGeom>
        </p:spPr>
      </p:pic>
    </p:spTree>
    <p:extLst>
      <p:ext uri="{BB962C8B-B14F-4D97-AF65-F5344CB8AC3E}">
        <p14:creationId xmlns:p14="http://schemas.microsoft.com/office/powerpoint/2010/main" val="172897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5D60-84A2-4E3E-8839-235E6E5BF348}"/>
              </a:ext>
            </a:extLst>
          </p:cNvPr>
          <p:cNvSpPr>
            <a:spLocks noGrp="1"/>
          </p:cNvSpPr>
          <p:nvPr>
            <p:ph type="ctrTitle"/>
          </p:nvPr>
        </p:nvSpPr>
        <p:spPr/>
        <p:txBody>
          <a:bodyPr/>
          <a:lstStyle/>
          <a:p>
            <a:r>
              <a:rPr lang="en-GB"/>
              <a:t>Introduction plan – Phase 2</a:t>
            </a:r>
          </a:p>
        </p:txBody>
      </p:sp>
      <p:sp>
        <p:nvSpPr>
          <p:cNvPr id="3" name="Subtitle 2">
            <a:extLst>
              <a:ext uri="{FF2B5EF4-FFF2-40B4-BE49-F238E27FC236}">
                <a16:creationId xmlns:a16="http://schemas.microsoft.com/office/drawing/2014/main" id="{7B57C797-4752-44F9-5851-3BD7E54E29C4}"/>
              </a:ext>
            </a:extLst>
          </p:cNvPr>
          <p:cNvSpPr>
            <a:spLocks noGrp="1"/>
          </p:cNvSpPr>
          <p:nvPr>
            <p:ph type="subTitle" idx="1"/>
          </p:nvPr>
        </p:nvSpPr>
        <p:spPr/>
        <p:txBody>
          <a:bodyPr/>
          <a:lstStyle/>
          <a:p>
            <a:r>
              <a:rPr lang="en-GB" dirty="0"/>
              <a:t>Vicon Sync</a:t>
            </a:r>
          </a:p>
        </p:txBody>
      </p:sp>
      <p:graphicFrame>
        <p:nvGraphicFramePr>
          <p:cNvPr id="5" name="Content Placeholder 5">
            <a:extLst>
              <a:ext uri="{FF2B5EF4-FFF2-40B4-BE49-F238E27FC236}">
                <a16:creationId xmlns:a16="http://schemas.microsoft.com/office/drawing/2014/main" id="{B086ED0F-65C0-CD96-7621-81BAD26A1B65}"/>
              </a:ext>
            </a:extLst>
          </p:cNvPr>
          <p:cNvGraphicFramePr>
            <a:graphicFrameLocks noGrp="1"/>
          </p:cNvGraphicFramePr>
          <p:nvPr>
            <p:ph idx="10"/>
            <p:extLst>
              <p:ext uri="{D42A27DB-BD31-4B8C-83A1-F6EECF244321}">
                <p14:modId xmlns:p14="http://schemas.microsoft.com/office/powerpoint/2010/main" val="140052695"/>
              </p:ext>
            </p:extLst>
          </p:nvPr>
        </p:nvGraphicFramePr>
        <p:xfrm>
          <a:off x="468313" y="1239838"/>
          <a:ext cx="6565896" cy="2278485"/>
        </p:xfrm>
        <a:graphic>
          <a:graphicData uri="http://schemas.openxmlformats.org/drawingml/2006/table">
            <a:tbl>
              <a:tblPr firstRow="1">
                <a:tableStyleId>{073A0DAA-6AF3-43AB-8588-CEC1D06C72B9}</a:tableStyleId>
              </a:tblPr>
              <a:tblGrid>
                <a:gridCol w="1641474">
                  <a:extLst>
                    <a:ext uri="{9D8B030D-6E8A-4147-A177-3AD203B41FA5}">
                      <a16:colId xmlns:a16="http://schemas.microsoft.com/office/drawing/2014/main" val="20000"/>
                    </a:ext>
                  </a:extLst>
                </a:gridCol>
                <a:gridCol w="1641474">
                  <a:extLst>
                    <a:ext uri="{9D8B030D-6E8A-4147-A177-3AD203B41FA5}">
                      <a16:colId xmlns:a16="http://schemas.microsoft.com/office/drawing/2014/main" val="20001"/>
                    </a:ext>
                  </a:extLst>
                </a:gridCol>
                <a:gridCol w="1641474">
                  <a:extLst>
                    <a:ext uri="{9D8B030D-6E8A-4147-A177-3AD203B41FA5}">
                      <a16:colId xmlns:a16="http://schemas.microsoft.com/office/drawing/2014/main" val="1599935561"/>
                    </a:ext>
                  </a:extLst>
                </a:gridCol>
                <a:gridCol w="1641474">
                  <a:extLst>
                    <a:ext uri="{9D8B030D-6E8A-4147-A177-3AD203B41FA5}">
                      <a16:colId xmlns:a16="http://schemas.microsoft.com/office/drawing/2014/main" val="4294467758"/>
                    </a:ext>
                  </a:extLst>
                </a:gridCol>
              </a:tblGrid>
              <a:tr h="348015">
                <a:tc>
                  <a:txBody>
                    <a:bodyPr/>
                    <a:lstStyle/>
                    <a:p>
                      <a:pPr algn="l"/>
                      <a:r>
                        <a:rPr lang="en-GB" sz="1100" b="1" dirty="0">
                          <a:latin typeface="Calibri" panose="020F0502020204030204" pitchFamily="34" charset="0"/>
                          <a:cs typeface="Calibri" panose="020F0502020204030204" pitchFamily="34" charset="0"/>
                        </a:rPr>
                        <a:t>IMPLEMENT</a:t>
                      </a:r>
                      <a:endParaRPr lang="en-US" sz="1100" b="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latin typeface="Calibri" panose="020F0502020204030204" pitchFamily="34" charset="0"/>
                          <a:cs typeface="Calibri" panose="020F0502020204030204" pitchFamily="34" charset="0"/>
                        </a:rPr>
                        <a:t>MODEL</a:t>
                      </a:r>
                      <a:endParaRPr lang="en-US" sz="1100" b="1" dirty="0">
                        <a:solidFill>
                          <a:schemeClr val="bg1"/>
                        </a:solidFill>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C345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FACTORY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C345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INTRODUCTION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C3451"/>
                    </a:solidFill>
                  </a:tcPr>
                </a:tc>
                <a:extLst>
                  <a:ext uri="{0D108BD9-81ED-4DB2-BD59-A6C34878D82A}">
                    <a16:rowId xmlns:a16="http://schemas.microsoft.com/office/drawing/2014/main" val="10000"/>
                  </a:ext>
                </a:extLst>
              </a:tr>
              <a:tr h="348015">
                <a:tc>
                  <a:txBody>
                    <a:bodyPr/>
                    <a:lstStyle/>
                    <a:p>
                      <a:pPr algn="l"/>
                      <a:r>
                        <a:rPr lang="en-GB" sz="900" b="1"/>
                        <a:t>SPRAYERS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iXdrive S6</a:t>
                      </a:r>
                    </a:p>
                    <a:p>
                      <a:pPr algn="ctr"/>
                      <a:r>
                        <a:rPr lang="nl-NL" sz="900"/>
                        <a:t>iXter T3 / iXter T4 / iXter B</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8015">
                <a:tc>
                  <a:txBody>
                    <a:bodyPr/>
                    <a:lstStyle/>
                    <a:p>
                      <a:pPr algn="l"/>
                      <a:r>
                        <a:rPr lang="nl-NL" sz="900" b="1"/>
                        <a:t>PRECISION SEEDER</a:t>
                      </a:r>
                      <a:endParaRPr lang="en-GB" sz="900" b="1"/>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solidFill>
                            <a:schemeClr val="tx1"/>
                          </a:solidFill>
                        </a:rPr>
                        <a:t>Optima V / Optima R / Optima TF Profi / Monopill / Unicorn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1825208"/>
                  </a:ext>
                </a:extLst>
              </a:tr>
              <a:tr h="348015">
                <a:tc>
                  <a:txBody>
                    <a:bodyPr/>
                    <a:lstStyle/>
                    <a:p>
                      <a:pPr algn="l"/>
                      <a:r>
                        <a:rPr lang="nl-NL" sz="900" b="1"/>
                        <a:t>SEED 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a:solidFill>
                            <a:schemeClr val="tx1"/>
                          </a:solidFill>
                        </a:rPr>
                        <a:t>u-drill / e-drill* / Satio F* / f-drill*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a:t>January 2025</a:t>
                      </a:r>
                      <a:endParaRPr lang="nl-NL" sz="900">
                        <a:solidFill>
                          <a:srgbClr val="FF0000"/>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67934590"/>
                  </a:ext>
                </a:extLst>
              </a:tr>
              <a:tr h="348015">
                <a:tc>
                  <a:txBody>
                    <a:bodyPr/>
                    <a:lstStyle/>
                    <a:p>
                      <a:pPr algn="l"/>
                      <a:r>
                        <a:rPr lang="en-GB" sz="900" b="1"/>
                        <a:t>CULTIVATOR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i-Tiller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Les Landes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solidFill>
                            <a:schemeClr val="tx1"/>
                          </a:solidFill>
                        </a:rPr>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8505729"/>
                  </a:ext>
                </a:extLst>
              </a:tr>
              <a:tr h="348015">
                <a:tc>
                  <a:txBody>
                    <a:bodyPr/>
                    <a:lstStyle/>
                    <a:p>
                      <a:pPr algn="l"/>
                      <a:r>
                        <a:rPr lang="nl-NL" sz="900" b="1"/>
                        <a:t>PLOUGH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PW / RW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Klepp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solidFill>
                            <a:schemeClr val="tx1"/>
                          </a:solidFill>
                        </a:rPr>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15611312"/>
                  </a:ext>
                </a:extLst>
              </a:tr>
            </a:tbl>
          </a:graphicData>
        </a:graphic>
      </p:graphicFrame>
      <p:sp>
        <p:nvSpPr>
          <p:cNvPr id="9" name="Rounded Rectangular Callout 76">
            <a:extLst>
              <a:ext uri="{FF2B5EF4-FFF2-40B4-BE49-F238E27FC236}">
                <a16:creationId xmlns:a16="http://schemas.microsoft.com/office/drawing/2014/main" id="{D2EC0CED-C171-ABEA-3918-EF9B79B07A49}"/>
              </a:ext>
            </a:extLst>
          </p:cNvPr>
          <p:cNvSpPr/>
          <p:nvPr/>
        </p:nvSpPr>
        <p:spPr bwMode="auto">
          <a:xfrm>
            <a:off x="6517531" y="4642450"/>
            <a:ext cx="2359769" cy="367698"/>
          </a:xfrm>
          <a:prstGeom prst="wedgeRoundRectCallout">
            <a:avLst>
              <a:gd name="adj1" fmla="val -24237"/>
              <a:gd name="adj2" fmla="val 50151"/>
              <a:gd name="adj3" fmla="val 16667"/>
            </a:avLst>
          </a:prstGeom>
          <a:solidFill>
            <a:srgbClr val="0C345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a:r>
              <a:rPr lang="en-GB" sz="1200" b="0" dirty="0">
                <a:solidFill>
                  <a:schemeClr val="bg1"/>
                </a:solidFill>
                <a:highlight>
                  <a:srgbClr val="0C3451"/>
                </a:highlight>
              </a:rPr>
              <a:t>Subject to Factory confirmation </a:t>
            </a:r>
          </a:p>
        </p:txBody>
      </p:sp>
      <p:sp>
        <p:nvSpPr>
          <p:cNvPr id="7" name="TextBox 6">
            <a:extLst>
              <a:ext uri="{FF2B5EF4-FFF2-40B4-BE49-F238E27FC236}">
                <a16:creationId xmlns:a16="http://schemas.microsoft.com/office/drawing/2014/main" id="{7A1450C4-E5A7-7437-F2D8-A6B2C36CA10A}"/>
              </a:ext>
            </a:extLst>
          </p:cNvPr>
          <p:cNvSpPr txBox="1"/>
          <p:nvPr/>
        </p:nvSpPr>
        <p:spPr>
          <a:xfrm>
            <a:off x="1475655" y="4587974"/>
            <a:ext cx="1656185" cy="338554"/>
          </a:xfrm>
          <a:prstGeom prst="rect">
            <a:avLst/>
          </a:prstGeom>
          <a:noFill/>
        </p:spPr>
        <p:txBody>
          <a:bodyPr wrap="square" rtlCol="0">
            <a:spAutoFit/>
          </a:bodyPr>
          <a:lstStyle/>
          <a:p>
            <a:pPr algn="l">
              <a:spcAft>
                <a:spcPts val="600"/>
              </a:spcAft>
            </a:pPr>
            <a:r>
              <a:rPr lang="en-US" sz="800" b="0" i="1">
                <a:solidFill>
                  <a:schemeClr val="bg2"/>
                </a:solidFill>
              </a:rPr>
              <a:t>*Availability in </a:t>
            </a:r>
            <a:r>
              <a:rPr lang="en-US" sz="800" b="0" i="1" err="1">
                <a:solidFill>
                  <a:schemeClr val="bg2"/>
                </a:solidFill>
              </a:rPr>
              <a:t>IsoMatch</a:t>
            </a:r>
            <a:r>
              <a:rPr lang="en-US" sz="800" b="0" i="1">
                <a:solidFill>
                  <a:schemeClr val="bg2"/>
                </a:solidFill>
              </a:rPr>
              <a:t> </a:t>
            </a:r>
            <a:r>
              <a:rPr lang="en-US" sz="800" b="0" i="1" err="1">
                <a:solidFill>
                  <a:schemeClr val="bg2"/>
                </a:solidFill>
              </a:rPr>
              <a:t>FarmCentre</a:t>
            </a:r>
            <a:r>
              <a:rPr lang="en-US" sz="800" b="0" i="1">
                <a:solidFill>
                  <a:schemeClr val="bg2"/>
                </a:solidFill>
              </a:rPr>
              <a:t> to be later.</a:t>
            </a:r>
          </a:p>
        </p:txBody>
      </p:sp>
    </p:spTree>
    <p:extLst>
      <p:ext uri="{BB962C8B-B14F-4D97-AF65-F5344CB8AC3E}">
        <p14:creationId xmlns:p14="http://schemas.microsoft.com/office/powerpoint/2010/main" val="51254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5D60-84A2-4E3E-8839-235E6E5BF348}"/>
              </a:ext>
            </a:extLst>
          </p:cNvPr>
          <p:cNvSpPr>
            <a:spLocks noGrp="1"/>
          </p:cNvSpPr>
          <p:nvPr>
            <p:ph type="ctrTitle"/>
          </p:nvPr>
        </p:nvSpPr>
        <p:spPr/>
        <p:txBody>
          <a:bodyPr/>
          <a:lstStyle/>
          <a:p>
            <a:r>
              <a:rPr lang="en-GB"/>
              <a:t>Introduction plan – Phase 3</a:t>
            </a:r>
          </a:p>
        </p:txBody>
      </p:sp>
      <p:sp>
        <p:nvSpPr>
          <p:cNvPr id="3" name="Subtitle 2">
            <a:extLst>
              <a:ext uri="{FF2B5EF4-FFF2-40B4-BE49-F238E27FC236}">
                <a16:creationId xmlns:a16="http://schemas.microsoft.com/office/drawing/2014/main" id="{7B57C797-4752-44F9-5851-3BD7E54E29C4}"/>
              </a:ext>
            </a:extLst>
          </p:cNvPr>
          <p:cNvSpPr>
            <a:spLocks noGrp="1"/>
          </p:cNvSpPr>
          <p:nvPr>
            <p:ph type="subTitle" idx="1"/>
          </p:nvPr>
        </p:nvSpPr>
        <p:spPr/>
        <p:txBody>
          <a:bodyPr/>
          <a:lstStyle/>
          <a:p>
            <a:r>
              <a:rPr lang="en-GB" dirty="0"/>
              <a:t>Vicon Sync</a:t>
            </a:r>
          </a:p>
        </p:txBody>
      </p:sp>
      <p:graphicFrame>
        <p:nvGraphicFramePr>
          <p:cNvPr id="5" name="Content Placeholder 5">
            <a:extLst>
              <a:ext uri="{FF2B5EF4-FFF2-40B4-BE49-F238E27FC236}">
                <a16:creationId xmlns:a16="http://schemas.microsoft.com/office/drawing/2014/main" id="{B086ED0F-65C0-CD96-7621-81BAD26A1B65}"/>
              </a:ext>
            </a:extLst>
          </p:cNvPr>
          <p:cNvGraphicFramePr>
            <a:graphicFrameLocks noGrp="1"/>
          </p:cNvGraphicFramePr>
          <p:nvPr>
            <p:ph idx="10"/>
            <p:extLst>
              <p:ext uri="{D42A27DB-BD31-4B8C-83A1-F6EECF244321}">
                <p14:modId xmlns:p14="http://schemas.microsoft.com/office/powerpoint/2010/main" val="1460015701"/>
              </p:ext>
            </p:extLst>
          </p:nvPr>
        </p:nvGraphicFramePr>
        <p:xfrm>
          <a:off x="468313" y="1239838"/>
          <a:ext cx="6565896" cy="1757820"/>
        </p:xfrm>
        <a:graphic>
          <a:graphicData uri="http://schemas.openxmlformats.org/drawingml/2006/table">
            <a:tbl>
              <a:tblPr firstRow="1">
                <a:tableStyleId>{073A0DAA-6AF3-43AB-8588-CEC1D06C72B9}</a:tableStyleId>
              </a:tblPr>
              <a:tblGrid>
                <a:gridCol w="1641474">
                  <a:extLst>
                    <a:ext uri="{9D8B030D-6E8A-4147-A177-3AD203B41FA5}">
                      <a16:colId xmlns:a16="http://schemas.microsoft.com/office/drawing/2014/main" val="20000"/>
                    </a:ext>
                  </a:extLst>
                </a:gridCol>
                <a:gridCol w="1641474">
                  <a:extLst>
                    <a:ext uri="{9D8B030D-6E8A-4147-A177-3AD203B41FA5}">
                      <a16:colId xmlns:a16="http://schemas.microsoft.com/office/drawing/2014/main" val="20001"/>
                    </a:ext>
                  </a:extLst>
                </a:gridCol>
                <a:gridCol w="1641474">
                  <a:extLst>
                    <a:ext uri="{9D8B030D-6E8A-4147-A177-3AD203B41FA5}">
                      <a16:colId xmlns:a16="http://schemas.microsoft.com/office/drawing/2014/main" val="1599935561"/>
                    </a:ext>
                  </a:extLst>
                </a:gridCol>
                <a:gridCol w="1641474">
                  <a:extLst>
                    <a:ext uri="{9D8B030D-6E8A-4147-A177-3AD203B41FA5}">
                      <a16:colId xmlns:a16="http://schemas.microsoft.com/office/drawing/2014/main" val="4294467758"/>
                    </a:ext>
                  </a:extLst>
                </a:gridCol>
              </a:tblGrid>
              <a:tr h="348015">
                <a:tc>
                  <a:txBody>
                    <a:bodyPr/>
                    <a:lstStyle/>
                    <a:p>
                      <a:pPr algn="l"/>
                      <a:r>
                        <a:rPr lang="en-GB" sz="1100" b="1" dirty="0">
                          <a:latin typeface="Calibri" panose="020F0502020204030204" pitchFamily="34" charset="0"/>
                          <a:cs typeface="Calibri" panose="020F0502020204030204" pitchFamily="34" charset="0"/>
                        </a:rPr>
                        <a:t>IMPLEMENT</a:t>
                      </a:r>
                      <a:endParaRPr lang="en-US" sz="1100" b="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latin typeface="Calibri" panose="020F0502020204030204" pitchFamily="34" charset="0"/>
                          <a:cs typeface="Calibri" panose="020F0502020204030204" pitchFamily="34" charset="0"/>
                        </a:rPr>
                        <a:t>MODEL</a:t>
                      </a:r>
                      <a:endParaRPr lang="en-US" sz="1100" b="1" dirty="0">
                        <a:solidFill>
                          <a:schemeClr val="bg1"/>
                        </a:solidFill>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C345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FACTORY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C345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INTRODUCTION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0C3451"/>
                    </a:solidFill>
                  </a:tcPr>
                </a:tc>
                <a:extLst>
                  <a:ext uri="{0D108BD9-81ED-4DB2-BD59-A6C34878D82A}">
                    <a16:rowId xmlns:a16="http://schemas.microsoft.com/office/drawing/2014/main" val="10000"/>
                  </a:ext>
                </a:extLst>
              </a:tr>
              <a:tr h="348015">
                <a:tc>
                  <a:txBody>
                    <a:bodyPr/>
                    <a:lstStyle/>
                    <a:p>
                      <a:pPr algn="l"/>
                      <a:r>
                        <a:rPr lang="en-GB" sz="900" b="1"/>
                        <a:t>SPRAYERS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iXtra Life</a:t>
                      </a:r>
                    </a:p>
                    <a:p>
                      <a:pPr algn="ctr"/>
                      <a:r>
                        <a:rPr lang="nl-NL" sz="900"/>
                        <a:t>iXtra 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8015">
                <a:tc>
                  <a:txBody>
                    <a:bodyPr/>
                    <a:lstStyle/>
                    <a:p>
                      <a:pPr algn="l"/>
                      <a:r>
                        <a:rPr lang="nl-NL" sz="900" b="1"/>
                        <a:t>PRECISION SEEDER</a:t>
                      </a:r>
                      <a:endParaRPr lang="en-GB" sz="900" b="1"/>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Optima 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1825208"/>
                  </a:ext>
                </a:extLst>
              </a:tr>
              <a:tr h="348015">
                <a:tc>
                  <a:txBody>
                    <a:bodyPr/>
                    <a:lstStyle/>
                    <a:p>
                      <a:pPr algn="l"/>
                      <a:r>
                        <a:rPr lang="nl-NL" sz="900" b="1"/>
                        <a:t>SEED 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a:t>TS-drill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67934590"/>
                  </a:ext>
                </a:extLst>
              </a:tr>
              <a:tr h="348015">
                <a:tc>
                  <a:txBody>
                    <a:bodyPr/>
                    <a:lstStyle/>
                    <a:p>
                      <a:pPr algn="l"/>
                      <a:r>
                        <a:rPr lang="en-GB" sz="900" b="1"/>
                        <a:t>MECHANICAL WEEDER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a:t>Onyx</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Les Landes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(TBC)</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8505729"/>
                  </a:ext>
                </a:extLst>
              </a:tr>
            </a:tbl>
          </a:graphicData>
        </a:graphic>
      </p:graphicFrame>
      <p:sp>
        <p:nvSpPr>
          <p:cNvPr id="4" name="Rounded Rectangular Callout 76">
            <a:extLst>
              <a:ext uri="{FF2B5EF4-FFF2-40B4-BE49-F238E27FC236}">
                <a16:creationId xmlns:a16="http://schemas.microsoft.com/office/drawing/2014/main" id="{1792A069-B0C4-FEF6-D88D-C13CE79669C5}"/>
              </a:ext>
            </a:extLst>
          </p:cNvPr>
          <p:cNvSpPr/>
          <p:nvPr/>
        </p:nvSpPr>
        <p:spPr bwMode="auto">
          <a:xfrm>
            <a:off x="6517531" y="4642450"/>
            <a:ext cx="2359769" cy="367698"/>
          </a:xfrm>
          <a:prstGeom prst="wedgeRoundRectCallout">
            <a:avLst>
              <a:gd name="adj1" fmla="val -24237"/>
              <a:gd name="adj2" fmla="val 50151"/>
              <a:gd name="adj3" fmla="val 16667"/>
            </a:avLst>
          </a:prstGeom>
          <a:solidFill>
            <a:srgbClr val="0C345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a:r>
              <a:rPr lang="en-GB" sz="1200" b="0" dirty="0">
                <a:solidFill>
                  <a:schemeClr val="bg1"/>
                </a:solidFill>
                <a:highlight>
                  <a:srgbClr val="0C3451"/>
                </a:highlight>
              </a:rPr>
              <a:t>Subject to Factory confirmation </a:t>
            </a:r>
          </a:p>
        </p:txBody>
      </p:sp>
    </p:spTree>
    <p:extLst>
      <p:ext uri="{BB962C8B-B14F-4D97-AF65-F5344CB8AC3E}">
        <p14:creationId xmlns:p14="http://schemas.microsoft.com/office/powerpoint/2010/main" val="2650450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6C2FE-DBDE-3756-36CA-24A51D02076E}"/>
              </a:ext>
            </a:extLst>
          </p:cNvPr>
          <p:cNvSpPr>
            <a:spLocks noGrp="1"/>
          </p:cNvSpPr>
          <p:nvPr>
            <p:ph type="ctrTitle"/>
          </p:nvPr>
        </p:nvSpPr>
        <p:spPr/>
        <p:txBody>
          <a:bodyPr/>
          <a:lstStyle/>
          <a:p>
            <a:r>
              <a:rPr lang="en-GB"/>
              <a:t>Market availability</a:t>
            </a:r>
          </a:p>
        </p:txBody>
      </p:sp>
      <p:sp>
        <p:nvSpPr>
          <p:cNvPr id="3" name="Subtitle 2">
            <a:extLst>
              <a:ext uri="{FF2B5EF4-FFF2-40B4-BE49-F238E27FC236}">
                <a16:creationId xmlns:a16="http://schemas.microsoft.com/office/drawing/2014/main" id="{0B0F536E-9680-935C-8619-261775E11AF5}"/>
              </a:ext>
            </a:extLst>
          </p:cNvPr>
          <p:cNvSpPr>
            <a:spLocks noGrp="1"/>
          </p:cNvSpPr>
          <p:nvPr>
            <p:ph type="subTitle" idx="1"/>
          </p:nvPr>
        </p:nvSpPr>
        <p:spPr/>
        <p:txBody>
          <a:bodyPr/>
          <a:lstStyle/>
          <a:p>
            <a:r>
              <a:rPr lang="en-GB" dirty="0"/>
              <a:t>Vicon Sync</a:t>
            </a:r>
          </a:p>
        </p:txBody>
      </p:sp>
      <p:sp>
        <p:nvSpPr>
          <p:cNvPr id="4" name="Content Placeholder 3">
            <a:extLst>
              <a:ext uri="{FF2B5EF4-FFF2-40B4-BE49-F238E27FC236}">
                <a16:creationId xmlns:a16="http://schemas.microsoft.com/office/drawing/2014/main" id="{82B43571-CB68-BE3B-4F8F-06367184F4CA}"/>
              </a:ext>
            </a:extLst>
          </p:cNvPr>
          <p:cNvSpPr>
            <a:spLocks noGrp="1"/>
          </p:cNvSpPr>
          <p:nvPr>
            <p:ph idx="10"/>
          </p:nvPr>
        </p:nvSpPr>
        <p:spPr/>
        <p:txBody>
          <a:bodyPr/>
          <a:lstStyle/>
          <a:p>
            <a:pPr marL="0" indent="0">
              <a:buNone/>
            </a:pPr>
            <a:r>
              <a:rPr lang="en-US" dirty="0"/>
              <a:t>Vicon Sync is available in all markets where the </a:t>
            </a:r>
            <a:r>
              <a:rPr lang="en-US" dirty="0" err="1"/>
              <a:t>Kverneland</a:t>
            </a:r>
            <a:r>
              <a:rPr lang="en-US" dirty="0"/>
              <a:t> Group distributes ISOBUS implements, </a:t>
            </a:r>
            <a:r>
              <a:rPr lang="en-US" u="sng" dirty="0"/>
              <a:t>except</a:t>
            </a:r>
            <a:r>
              <a:rPr lang="en-US" dirty="0"/>
              <a:t> for the following:</a:t>
            </a:r>
            <a:endParaRPr lang="en-GB" dirty="0"/>
          </a:p>
        </p:txBody>
      </p:sp>
      <p:sp>
        <p:nvSpPr>
          <p:cNvPr id="5" name="Content Placeholder 4">
            <a:extLst>
              <a:ext uri="{FF2B5EF4-FFF2-40B4-BE49-F238E27FC236}">
                <a16:creationId xmlns:a16="http://schemas.microsoft.com/office/drawing/2014/main" id="{37E5113C-84F3-8EB9-AFFC-6C4C1035E4DD}"/>
              </a:ext>
            </a:extLst>
          </p:cNvPr>
          <p:cNvSpPr>
            <a:spLocks noGrp="1"/>
          </p:cNvSpPr>
          <p:nvPr>
            <p:ph idx="11"/>
          </p:nvPr>
        </p:nvSpPr>
        <p:spPr>
          <a:xfrm>
            <a:off x="4716463" y="1950720"/>
            <a:ext cx="3959225" cy="2421255"/>
          </a:xfrm>
        </p:spPr>
        <p:txBody>
          <a:bodyPr numCol="2"/>
          <a:lstStyle/>
          <a:p>
            <a:pPr marL="180000" lvl="1" indent="0">
              <a:buNone/>
            </a:pPr>
            <a:r>
              <a:rPr lang="en-GB" sz="1600" b="1">
                <a:solidFill>
                  <a:schemeClr val="accent1"/>
                </a:solidFill>
              </a:rPr>
              <a:t>Far East</a:t>
            </a:r>
          </a:p>
          <a:p>
            <a:pPr marL="180000" lvl="1" indent="0">
              <a:buNone/>
            </a:pPr>
            <a:r>
              <a:rPr lang="en-GB"/>
              <a:t>Korea</a:t>
            </a:r>
          </a:p>
          <a:p>
            <a:pPr marL="180000" lvl="1" indent="0">
              <a:buNone/>
            </a:pPr>
            <a:r>
              <a:rPr lang="en-GB"/>
              <a:t>Taiwan</a:t>
            </a:r>
          </a:p>
          <a:p>
            <a:pPr marL="180000" lvl="1" indent="0">
              <a:buNone/>
            </a:pPr>
            <a:r>
              <a:rPr lang="en-GB"/>
              <a:t>Vietnam</a:t>
            </a:r>
          </a:p>
          <a:p>
            <a:pPr marL="180000" lvl="1" indent="0">
              <a:buNone/>
            </a:pPr>
            <a:r>
              <a:rPr lang="en-GB"/>
              <a:t>India</a:t>
            </a:r>
          </a:p>
          <a:p>
            <a:pPr marL="180000" lvl="1" indent="0">
              <a:buNone/>
            </a:pPr>
            <a:r>
              <a:rPr lang="en-GB"/>
              <a:t>Malaysia</a:t>
            </a:r>
          </a:p>
          <a:p>
            <a:pPr marL="180000" lvl="1" indent="0">
              <a:buNone/>
            </a:pPr>
            <a:r>
              <a:rPr lang="en-GB"/>
              <a:t>Singapore</a:t>
            </a:r>
          </a:p>
          <a:p>
            <a:pPr marL="180000" lvl="1" indent="0">
              <a:buNone/>
            </a:pPr>
            <a:r>
              <a:rPr lang="en-GB"/>
              <a:t>Thailand</a:t>
            </a:r>
          </a:p>
          <a:p>
            <a:pPr marL="180000" lvl="1" indent="0">
              <a:buNone/>
            </a:pPr>
            <a:r>
              <a:rPr lang="en-GB"/>
              <a:t>China</a:t>
            </a:r>
          </a:p>
          <a:p>
            <a:pPr marL="180000" lvl="1" indent="0">
              <a:buNone/>
            </a:pPr>
            <a:r>
              <a:rPr lang="en-GB" sz="1600" b="1">
                <a:solidFill>
                  <a:schemeClr val="accent1"/>
                </a:solidFill>
              </a:rPr>
              <a:t>Near East</a:t>
            </a:r>
          </a:p>
          <a:p>
            <a:pPr marL="180000" lvl="1" indent="0">
              <a:buNone/>
            </a:pPr>
            <a:r>
              <a:rPr lang="en-GB"/>
              <a:t>Israel</a:t>
            </a:r>
          </a:p>
          <a:p>
            <a:pPr marL="180000" lvl="1" indent="0">
              <a:buNone/>
            </a:pPr>
            <a:r>
              <a:rPr lang="en-GB"/>
              <a:t>United Arab Emirates</a:t>
            </a:r>
          </a:p>
          <a:p>
            <a:pPr marL="180000" lvl="1" indent="0">
              <a:buNone/>
            </a:pPr>
            <a:r>
              <a:rPr lang="en-GB"/>
              <a:t>Saudi Arabia</a:t>
            </a:r>
          </a:p>
          <a:p>
            <a:pPr marL="0" indent="0">
              <a:buNone/>
            </a:pPr>
            <a:endParaRPr lang="en-GB"/>
          </a:p>
          <a:p>
            <a:pPr marL="0" indent="0">
              <a:buNone/>
            </a:pPr>
            <a:endParaRPr lang="en-GB"/>
          </a:p>
        </p:txBody>
      </p:sp>
      <p:sp>
        <p:nvSpPr>
          <p:cNvPr id="6" name="Content Placeholder 5">
            <a:extLst>
              <a:ext uri="{FF2B5EF4-FFF2-40B4-BE49-F238E27FC236}">
                <a16:creationId xmlns:a16="http://schemas.microsoft.com/office/drawing/2014/main" id="{D85165B7-902B-B168-2B85-3CD447EBCCA4}"/>
              </a:ext>
            </a:extLst>
          </p:cNvPr>
          <p:cNvSpPr>
            <a:spLocks noGrp="1"/>
          </p:cNvSpPr>
          <p:nvPr>
            <p:ph idx="12"/>
          </p:nvPr>
        </p:nvSpPr>
        <p:spPr>
          <a:xfrm>
            <a:off x="460695" y="1943100"/>
            <a:ext cx="3959225" cy="2421255"/>
          </a:xfrm>
        </p:spPr>
        <p:txBody>
          <a:bodyPr numCol="2"/>
          <a:lstStyle/>
          <a:p>
            <a:pPr marL="180000" lvl="1" indent="0">
              <a:buNone/>
            </a:pPr>
            <a:r>
              <a:rPr lang="en-GB" sz="1600" b="1" dirty="0">
                <a:solidFill>
                  <a:schemeClr val="accent1"/>
                </a:solidFill>
              </a:rPr>
              <a:t>America</a:t>
            </a:r>
          </a:p>
          <a:p>
            <a:pPr marL="180000" lvl="1" indent="0">
              <a:buNone/>
            </a:pPr>
            <a:r>
              <a:rPr lang="en-GB" dirty="0"/>
              <a:t>Canada</a:t>
            </a:r>
          </a:p>
          <a:p>
            <a:pPr marL="180000" lvl="1" indent="0">
              <a:buNone/>
            </a:pPr>
            <a:r>
              <a:rPr lang="en-GB" dirty="0"/>
              <a:t>United States</a:t>
            </a:r>
          </a:p>
          <a:p>
            <a:pPr marL="180000" lvl="1" indent="0">
              <a:buNone/>
            </a:pPr>
            <a:r>
              <a:rPr lang="en-GB" dirty="0"/>
              <a:t>Mexico</a:t>
            </a:r>
          </a:p>
          <a:p>
            <a:pPr marL="180000" lvl="1" indent="0">
              <a:buNone/>
            </a:pPr>
            <a:r>
              <a:rPr lang="en-GB" dirty="0"/>
              <a:t>Brazil</a:t>
            </a:r>
          </a:p>
          <a:p>
            <a:pPr marL="180000" lvl="1" indent="0">
              <a:buNone/>
            </a:pPr>
            <a:r>
              <a:rPr lang="en-GB" dirty="0"/>
              <a:t>Paraguay</a:t>
            </a:r>
          </a:p>
          <a:p>
            <a:pPr marL="180000" lvl="1" indent="0">
              <a:buNone/>
            </a:pPr>
            <a:r>
              <a:rPr lang="en-GB" dirty="0"/>
              <a:t>Chile</a:t>
            </a:r>
          </a:p>
          <a:p>
            <a:pPr marL="180000" lvl="1" indent="0">
              <a:buNone/>
            </a:pPr>
            <a:r>
              <a:rPr lang="en-GB" dirty="0"/>
              <a:t>Uruguay</a:t>
            </a:r>
          </a:p>
          <a:p>
            <a:pPr marL="180000" lvl="1" indent="0">
              <a:buNone/>
            </a:pPr>
            <a:r>
              <a:rPr lang="en-GB" dirty="0"/>
              <a:t>Argentina</a:t>
            </a:r>
          </a:p>
          <a:p>
            <a:pPr marL="180000" lvl="1" indent="0">
              <a:buNone/>
            </a:pPr>
            <a:endParaRPr lang="en-GB" dirty="0"/>
          </a:p>
          <a:p>
            <a:pPr marL="180000" lvl="1" indent="0">
              <a:buNone/>
            </a:pPr>
            <a:endParaRPr lang="en-GB" dirty="0"/>
          </a:p>
          <a:p>
            <a:pPr marL="180000" lvl="1" indent="0">
              <a:buNone/>
            </a:pPr>
            <a:endParaRPr lang="en-GB" sz="1600" b="1" dirty="0">
              <a:solidFill>
                <a:schemeClr val="accent1"/>
              </a:solidFill>
            </a:endParaRPr>
          </a:p>
          <a:p>
            <a:pPr marL="180000" lvl="1" indent="0">
              <a:buNone/>
            </a:pPr>
            <a:r>
              <a:rPr lang="en-GB" sz="1600" b="1" dirty="0">
                <a:solidFill>
                  <a:schemeClr val="accent1"/>
                </a:solidFill>
              </a:rPr>
              <a:t>CIS</a:t>
            </a:r>
            <a:endParaRPr lang="en-GB" dirty="0"/>
          </a:p>
          <a:p>
            <a:pPr marL="180000" lvl="1" indent="0">
              <a:buNone/>
            </a:pPr>
            <a:r>
              <a:rPr lang="en-GB" dirty="0"/>
              <a:t>Uzbekistan</a:t>
            </a:r>
          </a:p>
          <a:p>
            <a:pPr marL="180000" lvl="1" indent="0">
              <a:buNone/>
            </a:pPr>
            <a:r>
              <a:rPr lang="en-GB" dirty="0"/>
              <a:t>Azerbaijan</a:t>
            </a:r>
          </a:p>
          <a:p>
            <a:pPr marL="180000" lvl="1" indent="0">
              <a:buNone/>
            </a:pPr>
            <a:r>
              <a:rPr lang="en-GB" dirty="0"/>
              <a:t>Belarus</a:t>
            </a:r>
          </a:p>
          <a:p>
            <a:pPr marL="180000" lvl="1" indent="0">
              <a:buNone/>
            </a:pPr>
            <a:r>
              <a:rPr lang="en-GB" dirty="0"/>
              <a:t>Russian Federation</a:t>
            </a:r>
          </a:p>
          <a:p>
            <a:pPr marL="0" indent="0">
              <a:buNone/>
            </a:pPr>
            <a:endParaRPr lang="en-GB" dirty="0"/>
          </a:p>
          <a:p>
            <a:pPr marL="0" indent="0">
              <a:buNone/>
            </a:pPr>
            <a:endParaRPr lang="en-GB" dirty="0"/>
          </a:p>
          <a:p>
            <a:pPr marL="0" indent="0">
              <a:buNone/>
            </a:pPr>
            <a:endParaRPr lang="en-GB" dirty="0"/>
          </a:p>
          <a:p>
            <a:pPr marL="0" indent="0">
              <a:buNone/>
            </a:pPr>
            <a:r>
              <a:rPr lang="en-GB" dirty="0"/>
              <a:t/>
            </a:r>
            <a:br>
              <a:rPr lang="en-GB" dirty="0"/>
            </a:br>
            <a:endParaRPr lang="en-GB" dirty="0"/>
          </a:p>
          <a:p>
            <a:pPr marL="0" indent="0">
              <a:buNone/>
            </a:pPr>
            <a:endParaRPr lang="en-GB" dirty="0"/>
          </a:p>
        </p:txBody>
      </p:sp>
    </p:spTree>
    <p:extLst>
      <p:ext uri="{BB962C8B-B14F-4D97-AF65-F5344CB8AC3E}">
        <p14:creationId xmlns:p14="http://schemas.microsoft.com/office/powerpoint/2010/main" val="8963447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8AC812-E67B-9265-5275-03B5B0C9F289}"/>
              </a:ext>
            </a:extLst>
          </p:cNvPr>
          <p:cNvSpPr>
            <a:spLocks noGrp="1"/>
          </p:cNvSpPr>
          <p:nvPr>
            <p:ph type="ctrTitle"/>
          </p:nvPr>
        </p:nvSpPr>
        <p:spPr/>
        <p:txBody>
          <a:bodyPr/>
          <a:lstStyle/>
          <a:p>
            <a:r>
              <a:rPr lang="en-GB">
                <a:ea typeface="Geneva"/>
              </a:rPr>
              <a:t>Implements Connected</a:t>
            </a:r>
            <a:endParaRPr lang="en-GB"/>
          </a:p>
        </p:txBody>
      </p:sp>
      <p:sp>
        <p:nvSpPr>
          <p:cNvPr id="3" name="Subtitle 2">
            <a:extLst>
              <a:ext uri="{FF2B5EF4-FFF2-40B4-BE49-F238E27FC236}">
                <a16:creationId xmlns:a16="http://schemas.microsoft.com/office/drawing/2014/main" id="{239404CD-121C-6AB4-24A5-0317418AF1AF}"/>
              </a:ext>
            </a:extLst>
          </p:cNvPr>
          <p:cNvSpPr>
            <a:spLocks noGrp="1"/>
          </p:cNvSpPr>
          <p:nvPr>
            <p:ph type="subTitle" idx="1"/>
          </p:nvPr>
        </p:nvSpPr>
        <p:spPr/>
        <p:txBody>
          <a:bodyPr/>
          <a:lstStyle/>
          <a:p>
            <a:r>
              <a:rPr lang="en-GB" dirty="0"/>
              <a:t>Vicon Sync</a:t>
            </a:r>
          </a:p>
        </p:txBody>
      </p:sp>
      <p:sp>
        <p:nvSpPr>
          <p:cNvPr id="5" name="Content Placeholder 4">
            <a:extLst>
              <a:ext uri="{FF2B5EF4-FFF2-40B4-BE49-F238E27FC236}">
                <a16:creationId xmlns:a16="http://schemas.microsoft.com/office/drawing/2014/main" id="{542356FB-4756-537E-A8FE-B66DCA729999}"/>
              </a:ext>
            </a:extLst>
          </p:cNvPr>
          <p:cNvSpPr>
            <a:spLocks noGrp="1"/>
          </p:cNvSpPr>
          <p:nvPr>
            <p:ph idx="10"/>
          </p:nvPr>
        </p:nvSpPr>
        <p:spPr/>
        <p:txBody>
          <a:bodyPr lIns="0" tIns="0" rIns="0" bIns="0" anchor="t"/>
          <a:lstStyle/>
          <a:p>
            <a:pPr marL="0" indent="0">
              <a:buNone/>
            </a:pPr>
            <a:r>
              <a:rPr lang="en-GB" dirty="0">
                <a:ea typeface="Geneva"/>
              </a:rPr>
              <a:t>Vicon Sync is a connectivity device installed in Vicon ISOBUS implements. This gateway allows the connection of the implements to the cloud. In this way, it will be possible to use remote tools like Vicon </a:t>
            </a:r>
            <a:r>
              <a:rPr lang="en-GB" dirty="0" err="1">
                <a:ea typeface="Geneva"/>
              </a:rPr>
              <a:t>ServiceCentre</a:t>
            </a:r>
            <a:r>
              <a:rPr lang="en-GB" dirty="0">
                <a:ea typeface="Geneva"/>
              </a:rPr>
              <a:t> or </a:t>
            </a:r>
            <a:r>
              <a:rPr lang="en-GB" dirty="0" err="1">
                <a:ea typeface="Geneva"/>
              </a:rPr>
              <a:t>IsoMatch</a:t>
            </a:r>
            <a:r>
              <a:rPr lang="en-GB" dirty="0">
                <a:ea typeface="Geneva"/>
              </a:rPr>
              <a:t> </a:t>
            </a:r>
            <a:r>
              <a:rPr lang="en-GB" dirty="0" err="1">
                <a:ea typeface="Geneva"/>
              </a:rPr>
              <a:t>FarmCentre</a:t>
            </a:r>
            <a:r>
              <a:rPr lang="en-GB" dirty="0">
                <a:ea typeface="Geneva"/>
              </a:rPr>
              <a:t>.</a:t>
            </a:r>
          </a:p>
          <a:p>
            <a:pPr marL="0" indent="0">
              <a:buNone/>
            </a:pPr>
            <a:r>
              <a:rPr lang="en-GB" dirty="0">
                <a:ea typeface="Geneva"/>
              </a:rPr>
              <a:t>It allows also to connect to the implement via Bluetooth and interact with them with dedicated applications like the Vicon Spreading Charts App.</a:t>
            </a:r>
            <a:endParaRPr lang="en-GB" dirty="0">
              <a:ea typeface="Geneva"/>
              <a:cs typeface="Arial"/>
            </a:endParaRPr>
          </a:p>
        </p:txBody>
      </p:sp>
      <p:pic>
        <p:nvPicPr>
          <p:cNvPr id="9" name="Picture Placeholder 8" descr="A close-up of a machine&#10;&#10;Description automatically generated">
            <a:extLst>
              <a:ext uri="{FF2B5EF4-FFF2-40B4-BE49-F238E27FC236}">
                <a16:creationId xmlns:a16="http://schemas.microsoft.com/office/drawing/2014/main" id="{6A075A9D-5E19-CDCB-A8F4-7F446D557B6F}"/>
              </a:ext>
            </a:extLst>
          </p:cNvPr>
          <p:cNvPicPr>
            <a:picLocks noGrp="1" noChangeAspect="1"/>
          </p:cNvPicPr>
          <p:nvPr>
            <p:ph type="pic" sz="quarter" idx="11"/>
          </p:nvPr>
        </p:nvPicPr>
        <p:blipFill rotWithShape="1">
          <a:blip r:embed="rId2"/>
          <a:srcRect l="18995" r="41335"/>
          <a:stretch/>
        </p:blipFill>
        <p:spPr>
          <a:xfrm>
            <a:off x="6084888" y="0"/>
            <a:ext cx="3059111" cy="5143499"/>
          </a:xfrm>
        </p:spPr>
      </p:pic>
    </p:spTree>
    <p:extLst>
      <p:ext uri="{BB962C8B-B14F-4D97-AF65-F5344CB8AC3E}">
        <p14:creationId xmlns:p14="http://schemas.microsoft.com/office/powerpoint/2010/main" val="28680938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950A1-5565-F777-77D9-7EF25AD9C1AF}"/>
              </a:ext>
            </a:extLst>
          </p:cNvPr>
          <p:cNvSpPr>
            <a:spLocks noGrp="1"/>
          </p:cNvSpPr>
          <p:nvPr>
            <p:ph type="ctrTitle"/>
          </p:nvPr>
        </p:nvSpPr>
        <p:spPr/>
        <p:txBody>
          <a:bodyPr/>
          <a:lstStyle/>
          <a:p>
            <a:r>
              <a:rPr lang="en-US">
                <a:ea typeface="Geneva"/>
              </a:rPr>
              <a:t>Cloud Connection</a:t>
            </a:r>
            <a:endParaRPr lang="en-GB"/>
          </a:p>
        </p:txBody>
      </p:sp>
      <p:sp>
        <p:nvSpPr>
          <p:cNvPr id="4" name="Subtitle 3">
            <a:extLst>
              <a:ext uri="{FF2B5EF4-FFF2-40B4-BE49-F238E27FC236}">
                <a16:creationId xmlns:a16="http://schemas.microsoft.com/office/drawing/2014/main" id="{A798717A-F82D-789B-2483-E11626A183C7}"/>
              </a:ext>
            </a:extLst>
          </p:cNvPr>
          <p:cNvSpPr>
            <a:spLocks noGrp="1"/>
          </p:cNvSpPr>
          <p:nvPr>
            <p:ph type="subTitle" idx="1"/>
          </p:nvPr>
        </p:nvSpPr>
        <p:spPr/>
        <p:txBody>
          <a:bodyPr/>
          <a:lstStyle/>
          <a:p>
            <a:r>
              <a:rPr lang="en-GB" dirty="0"/>
              <a:t>Vicon Sync</a:t>
            </a:r>
          </a:p>
        </p:txBody>
      </p:sp>
      <p:sp>
        <p:nvSpPr>
          <p:cNvPr id="2" name="Content Placeholder 1">
            <a:extLst>
              <a:ext uri="{FF2B5EF4-FFF2-40B4-BE49-F238E27FC236}">
                <a16:creationId xmlns:a16="http://schemas.microsoft.com/office/drawing/2014/main" id="{02392DE3-FD7D-EA84-B7B3-EA49C71CF802}"/>
              </a:ext>
            </a:extLst>
          </p:cNvPr>
          <p:cNvSpPr>
            <a:spLocks noGrp="1"/>
          </p:cNvSpPr>
          <p:nvPr>
            <p:ph idx="11"/>
          </p:nvPr>
        </p:nvSpPr>
        <p:spPr>
          <a:xfrm>
            <a:off x="471034" y="1285875"/>
            <a:ext cx="3959225" cy="1371599"/>
          </a:xfrm>
        </p:spPr>
        <p:txBody>
          <a:bodyPr/>
          <a:lstStyle/>
          <a:p>
            <a:pPr marL="0" indent="0">
              <a:buNone/>
            </a:pPr>
            <a:r>
              <a:rPr lang="en-GB" b="1">
                <a:solidFill>
                  <a:schemeClr val="accent1"/>
                </a:solidFill>
              </a:rPr>
              <a:t>Remote connection</a:t>
            </a:r>
          </a:p>
          <a:p>
            <a:r>
              <a:rPr lang="en-GB" sz="1600"/>
              <a:t>ServiceCentre via cloud</a:t>
            </a:r>
          </a:p>
          <a:p>
            <a:r>
              <a:rPr lang="en-GB" sz="1600"/>
              <a:t>IsoMatch FarmCentre via cloud</a:t>
            </a:r>
          </a:p>
          <a:p>
            <a:r>
              <a:rPr lang="en-GB" sz="1600"/>
              <a:t>Implement Apps via Bluetooth</a:t>
            </a:r>
          </a:p>
        </p:txBody>
      </p:sp>
      <p:sp>
        <p:nvSpPr>
          <p:cNvPr id="5" name="Content Placeholder 4">
            <a:extLst>
              <a:ext uri="{FF2B5EF4-FFF2-40B4-BE49-F238E27FC236}">
                <a16:creationId xmlns:a16="http://schemas.microsoft.com/office/drawing/2014/main" id="{57205B27-BEC9-A6F5-1CCB-E1BC5B625FDB}"/>
              </a:ext>
            </a:extLst>
          </p:cNvPr>
          <p:cNvSpPr>
            <a:spLocks noGrp="1"/>
          </p:cNvSpPr>
          <p:nvPr>
            <p:ph idx="12"/>
          </p:nvPr>
        </p:nvSpPr>
        <p:spPr>
          <a:xfrm>
            <a:off x="468315" y="2796268"/>
            <a:ext cx="3959225" cy="1371599"/>
          </a:xfrm>
        </p:spPr>
        <p:txBody>
          <a:bodyPr/>
          <a:lstStyle/>
          <a:p>
            <a:pPr marL="0" indent="0">
              <a:buNone/>
            </a:pPr>
            <a:r>
              <a:rPr lang="en-GB" b="1">
                <a:solidFill>
                  <a:schemeClr val="accent1"/>
                </a:solidFill>
              </a:rPr>
              <a:t>Physical connection</a:t>
            </a:r>
            <a:endParaRPr lang="en-GB" b="1">
              <a:solidFill>
                <a:srgbClr val="FF0000"/>
              </a:solidFill>
            </a:endParaRPr>
          </a:p>
          <a:p>
            <a:r>
              <a:rPr lang="en-GB" sz="1600"/>
              <a:t>ISOBUS terminals.</a:t>
            </a:r>
          </a:p>
          <a:p>
            <a:r>
              <a:rPr lang="en-GB" sz="1600"/>
              <a:t>Vicon ISOBUS implements.</a:t>
            </a:r>
          </a:p>
        </p:txBody>
      </p:sp>
      <p:pic>
        <p:nvPicPr>
          <p:cNvPr id="10" name="Picture 9" descr="A diagram of a company&#10;&#10;Description automatically generated">
            <a:extLst>
              <a:ext uri="{FF2B5EF4-FFF2-40B4-BE49-F238E27FC236}">
                <a16:creationId xmlns:a16="http://schemas.microsoft.com/office/drawing/2014/main" id="{68973EE9-333E-4334-51BB-F11BEA75C43F}"/>
              </a:ext>
            </a:extLst>
          </p:cNvPr>
          <p:cNvPicPr>
            <a:picLocks noChangeAspect="1"/>
          </p:cNvPicPr>
          <p:nvPr/>
        </p:nvPicPr>
        <p:blipFill>
          <a:blip r:embed="rId2"/>
          <a:stretch>
            <a:fillRect/>
          </a:stretch>
        </p:blipFill>
        <p:spPr>
          <a:xfrm>
            <a:off x="4055156" y="701628"/>
            <a:ext cx="4631644" cy="3849326"/>
          </a:xfrm>
          <a:prstGeom prst="rect">
            <a:avLst/>
          </a:prstGeom>
        </p:spPr>
      </p:pic>
    </p:spTree>
    <p:extLst>
      <p:ext uri="{BB962C8B-B14F-4D97-AF65-F5344CB8AC3E}">
        <p14:creationId xmlns:p14="http://schemas.microsoft.com/office/powerpoint/2010/main" val="15544991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F193E2-1C41-4346-FF81-6DFA89C83E38}"/>
              </a:ext>
            </a:extLst>
          </p:cNvPr>
          <p:cNvSpPr>
            <a:spLocks noGrp="1"/>
          </p:cNvSpPr>
          <p:nvPr>
            <p:ph type="ctrTitle"/>
          </p:nvPr>
        </p:nvSpPr>
        <p:spPr/>
        <p:txBody>
          <a:bodyPr/>
          <a:lstStyle/>
          <a:p>
            <a:r>
              <a:rPr lang="en-GB"/>
              <a:t>Benefits</a:t>
            </a:r>
          </a:p>
        </p:txBody>
      </p:sp>
      <p:sp>
        <p:nvSpPr>
          <p:cNvPr id="8" name="Subtitle 7">
            <a:extLst>
              <a:ext uri="{FF2B5EF4-FFF2-40B4-BE49-F238E27FC236}">
                <a16:creationId xmlns:a16="http://schemas.microsoft.com/office/drawing/2014/main" id="{FA5B5AB0-EFA2-8E3E-F99B-056560B33C56}"/>
              </a:ext>
            </a:extLst>
          </p:cNvPr>
          <p:cNvSpPr>
            <a:spLocks noGrp="1"/>
          </p:cNvSpPr>
          <p:nvPr>
            <p:ph type="subTitle" idx="1"/>
          </p:nvPr>
        </p:nvSpPr>
        <p:spPr/>
        <p:txBody>
          <a:bodyPr/>
          <a:lstStyle/>
          <a:p>
            <a:r>
              <a:rPr lang="en-GB" dirty="0"/>
              <a:t>Vicon Sync</a:t>
            </a:r>
          </a:p>
        </p:txBody>
      </p:sp>
      <p:sp>
        <p:nvSpPr>
          <p:cNvPr id="9" name="Content Placeholder 8">
            <a:extLst>
              <a:ext uri="{FF2B5EF4-FFF2-40B4-BE49-F238E27FC236}">
                <a16:creationId xmlns:a16="http://schemas.microsoft.com/office/drawing/2014/main" id="{6CC28B71-1B13-922C-153A-5E4486E5C0D0}"/>
              </a:ext>
            </a:extLst>
          </p:cNvPr>
          <p:cNvSpPr>
            <a:spLocks noGrp="1"/>
          </p:cNvSpPr>
          <p:nvPr>
            <p:ph idx="10"/>
          </p:nvPr>
        </p:nvSpPr>
        <p:spPr/>
        <p:txBody>
          <a:bodyPr lIns="0" tIns="0" rIns="0" bIns="0" anchor="t"/>
          <a:lstStyle/>
          <a:p>
            <a:pPr marL="0" indent="0">
              <a:buNone/>
            </a:pPr>
            <a:r>
              <a:rPr lang="en-GB" dirty="0">
                <a:ea typeface="Geneva"/>
              </a:rPr>
              <a:t>Vicon Sync ensures smooth connectivity and farming data flow between Vicon  ISOBUS implements and digital tools.</a:t>
            </a:r>
          </a:p>
        </p:txBody>
      </p:sp>
      <p:pic>
        <p:nvPicPr>
          <p:cNvPr id="18" name="Picture Placeholder 17" descr="A grey device with a white logo&#10;&#10;Description automatically generated">
            <a:extLst>
              <a:ext uri="{FF2B5EF4-FFF2-40B4-BE49-F238E27FC236}">
                <a16:creationId xmlns:a16="http://schemas.microsoft.com/office/drawing/2014/main" id="{B1E3C7CB-36A4-4A9F-8576-C81562D47FAE}"/>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25978" t="-4552" r="34372" b="4552"/>
          <a:stretch/>
        </p:blipFill>
        <p:spPr>
          <a:xfrm>
            <a:off x="6084888" y="0"/>
            <a:ext cx="3059111" cy="5143499"/>
          </a:xfrm>
        </p:spPr>
      </p:pic>
      <p:sp>
        <p:nvSpPr>
          <p:cNvPr id="19" name="TextBox 18">
            <a:extLst>
              <a:ext uri="{FF2B5EF4-FFF2-40B4-BE49-F238E27FC236}">
                <a16:creationId xmlns:a16="http://schemas.microsoft.com/office/drawing/2014/main" id="{5C73E9CA-DA84-E984-24F4-0113250C012D}"/>
              </a:ext>
            </a:extLst>
          </p:cNvPr>
          <p:cNvSpPr txBox="1"/>
          <p:nvPr/>
        </p:nvSpPr>
        <p:spPr>
          <a:xfrm>
            <a:off x="400746" y="2257169"/>
            <a:ext cx="1748558" cy="784830"/>
          </a:xfrm>
          <a:prstGeom prst="rect">
            <a:avLst/>
          </a:prstGeom>
          <a:noFill/>
          <a:ln>
            <a:noFill/>
          </a:ln>
        </p:spPr>
        <p:txBody>
          <a:bodyPr wrap="square" rtlCol="0">
            <a:spAutoFit/>
          </a:bodyPr>
          <a:lstStyle/>
          <a:p>
            <a:pPr algn="l"/>
            <a:r>
              <a:rPr lang="en-US" sz="900" dirty="0">
                <a:solidFill>
                  <a:schemeClr val="accent1"/>
                </a:solidFill>
              </a:rPr>
              <a:t>Always Connected</a:t>
            </a:r>
          </a:p>
          <a:p>
            <a:pPr algn="l"/>
            <a:r>
              <a:rPr lang="en-US" sz="900" b="0" dirty="0"/>
              <a:t>Vicon Sync ensures seamless </a:t>
            </a:r>
          </a:p>
          <a:p>
            <a:pPr algn="l"/>
            <a:r>
              <a:rPr lang="en-US" sz="900" b="0" dirty="0"/>
              <a:t>connectivity to online services, with smooth data transfer to the cloud.</a:t>
            </a:r>
            <a:endParaRPr lang="en-GB" sz="900" b="0" dirty="0"/>
          </a:p>
        </p:txBody>
      </p:sp>
      <p:sp>
        <p:nvSpPr>
          <p:cNvPr id="20" name="TextBox 19">
            <a:extLst>
              <a:ext uri="{FF2B5EF4-FFF2-40B4-BE49-F238E27FC236}">
                <a16:creationId xmlns:a16="http://schemas.microsoft.com/office/drawing/2014/main" id="{59499F05-D3E1-DAD5-8972-07DE7B121076}"/>
              </a:ext>
            </a:extLst>
          </p:cNvPr>
          <p:cNvSpPr txBox="1"/>
          <p:nvPr/>
        </p:nvSpPr>
        <p:spPr>
          <a:xfrm>
            <a:off x="2203450" y="2257168"/>
            <a:ext cx="1748558" cy="784830"/>
          </a:xfrm>
          <a:prstGeom prst="rect">
            <a:avLst/>
          </a:prstGeom>
          <a:noFill/>
          <a:ln>
            <a:noFill/>
          </a:ln>
        </p:spPr>
        <p:txBody>
          <a:bodyPr wrap="square" rtlCol="0">
            <a:spAutoFit/>
          </a:bodyPr>
          <a:lstStyle/>
          <a:p>
            <a:pPr algn="l"/>
            <a:r>
              <a:rPr lang="en-US" sz="900" dirty="0">
                <a:solidFill>
                  <a:schemeClr val="accent1"/>
                </a:solidFill>
              </a:rPr>
              <a:t>Remote Service</a:t>
            </a:r>
          </a:p>
          <a:p>
            <a:pPr algn="l"/>
            <a:r>
              <a:rPr lang="en-US" sz="900" b="0" dirty="0"/>
              <a:t>Technicians can resolve issues promptly using service tools with remote connection, like </a:t>
            </a:r>
            <a:r>
              <a:rPr lang="en-US" sz="900" b="0" dirty="0" err="1" smtClean="0"/>
              <a:t>Vicon</a:t>
            </a:r>
            <a:r>
              <a:rPr lang="en-US" sz="900" b="0" dirty="0" smtClean="0"/>
              <a:t> </a:t>
            </a:r>
            <a:r>
              <a:rPr lang="en-US" sz="900" b="0" dirty="0" err="1" smtClean="0"/>
              <a:t>ServiceCentre</a:t>
            </a:r>
            <a:r>
              <a:rPr lang="en-US" sz="900" b="0" dirty="0"/>
              <a:t>.</a:t>
            </a:r>
            <a:endParaRPr lang="en-GB" sz="900" b="0" dirty="0"/>
          </a:p>
        </p:txBody>
      </p:sp>
      <p:sp>
        <p:nvSpPr>
          <p:cNvPr id="21" name="TextBox 20">
            <a:extLst>
              <a:ext uri="{FF2B5EF4-FFF2-40B4-BE49-F238E27FC236}">
                <a16:creationId xmlns:a16="http://schemas.microsoft.com/office/drawing/2014/main" id="{748C9032-CF91-E95F-4F33-51020854EBA6}"/>
              </a:ext>
            </a:extLst>
          </p:cNvPr>
          <p:cNvSpPr txBox="1"/>
          <p:nvPr/>
        </p:nvSpPr>
        <p:spPr>
          <a:xfrm>
            <a:off x="4052167" y="2257169"/>
            <a:ext cx="1748558" cy="646331"/>
          </a:xfrm>
          <a:prstGeom prst="rect">
            <a:avLst/>
          </a:prstGeom>
          <a:noFill/>
          <a:ln>
            <a:noFill/>
          </a:ln>
        </p:spPr>
        <p:txBody>
          <a:bodyPr wrap="square" rtlCol="0">
            <a:spAutoFit/>
          </a:bodyPr>
          <a:lstStyle/>
          <a:p>
            <a:pPr algn="l"/>
            <a:r>
              <a:rPr lang="en-US" sz="900">
                <a:solidFill>
                  <a:schemeClr val="accent1"/>
                </a:solidFill>
              </a:rPr>
              <a:t>Maximize Profitability and Growth</a:t>
            </a:r>
          </a:p>
          <a:p>
            <a:pPr algn="l"/>
            <a:r>
              <a:rPr lang="en-US" sz="900" b="0"/>
              <a:t>Data analysis of the KPI form the implements. </a:t>
            </a:r>
            <a:endParaRPr lang="en-GB" sz="900" b="0"/>
          </a:p>
        </p:txBody>
      </p:sp>
      <p:sp>
        <p:nvSpPr>
          <p:cNvPr id="22" name="TextBox 21">
            <a:extLst>
              <a:ext uri="{FF2B5EF4-FFF2-40B4-BE49-F238E27FC236}">
                <a16:creationId xmlns:a16="http://schemas.microsoft.com/office/drawing/2014/main" id="{1C2F6D76-5D68-F886-B1F9-437C17B42DCF}"/>
              </a:ext>
            </a:extLst>
          </p:cNvPr>
          <p:cNvSpPr txBox="1"/>
          <p:nvPr/>
        </p:nvSpPr>
        <p:spPr>
          <a:xfrm>
            <a:off x="400746" y="3479624"/>
            <a:ext cx="1748558" cy="923330"/>
          </a:xfrm>
          <a:prstGeom prst="rect">
            <a:avLst/>
          </a:prstGeom>
          <a:noFill/>
          <a:ln>
            <a:noFill/>
          </a:ln>
        </p:spPr>
        <p:txBody>
          <a:bodyPr wrap="square" rtlCol="0">
            <a:spAutoFit/>
          </a:bodyPr>
          <a:lstStyle/>
          <a:p>
            <a:pPr algn="l"/>
            <a:r>
              <a:rPr lang="en-US" sz="900">
                <a:solidFill>
                  <a:schemeClr val="accent1"/>
                </a:solidFill>
              </a:rPr>
              <a:t>Tracking &amp; Reporting</a:t>
            </a:r>
          </a:p>
          <a:p>
            <a:pPr algn="l"/>
            <a:r>
              <a:rPr lang="en-US" sz="900" b="0"/>
              <a:t>It allows real-time tracking of operations and diagnostic </a:t>
            </a:r>
          </a:p>
          <a:p>
            <a:pPr algn="l"/>
            <a:r>
              <a:rPr lang="en-US" sz="900" b="0"/>
              <a:t>codes, offering detailed reporting and secure task data storage.</a:t>
            </a:r>
            <a:endParaRPr lang="en-GB" sz="900" b="0"/>
          </a:p>
        </p:txBody>
      </p:sp>
      <p:sp>
        <p:nvSpPr>
          <p:cNvPr id="23" name="TextBox 22">
            <a:extLst>
              <a:ext uri="{FF2B5EF4-FFF2-40B4-BE49-F238E27FC236}">
                <a16:creationId xmlns:a16="http://schemas.microsoft.com/office/drawing/2014/main" id="{4B1D4636-D9D0-2EB5-BCFF-31216EE02EDA}"/>
              </a:ext>
            </a:extLst>
          </p:cNvPr>
          <p:cNvSpPr txBox="1"/>
          <p:nvPr/>
        </p:nvSpPr>
        <p:spPr>
          <a:xfrm>
            <a:off x="2203450" y="3479623"/>
            <a:ext cx="1748558" cy="1338828"/>
          </a:xfrm>
          <a:prstGeom prst="rect">
            <a:avLst/>
          </a:prstGeom>
          <a:noFill/>
          <a:ln>
            <a:noFill/>
          </a:ln>
        </p:spPr>
        <p:txBody>
          <a:bodyPr wrap="square" rtlCol="0">
            <a:spAutoFit/>
          </a:bodyPr>
          <a:lstStyle/>
          <a:p>
            <a:pPr algn="l"/>
            <a:r>
              <a:rPr lang="en-US" sz="900" dirty="0">
                <a:solidFill>
                  <a:schemeClr val="accent1"/>
                </a:solidFill>
              </a:rPr>
              <a:t>New Features and Enhanced Safety</a:t>
            </a:r>
          </a:p>
          <a:p>
            <a:pPr algn="l"/>
            <a:r>
              <a:rPr lang="en-US" sz="900" b="0" dirty="0">
                <a:solidFill>
                  <a:schemeClr val="tx1"/>
                </a:solidFill>
              </a:rPr>
              <a:t>Enjoy synchronization with implement apps, precise tracking, and geofencing. Benefit from automated documentation, enhanced safety, and precise task planning.</a:t>
            </a:r>
            <a:endParaRPr lang="en-GB" sz="900" b="0" dirty="0">
              <a:solidFill>
                <a:schemeClr val="tx1"/>
              </a:solidFill>
            </a:endParaRPr>
          </a:p>
        </p:txBody>
      </p:sp>
      <p:sp>
        <p:nvSpPr>
          <p:cNvPr id="24" name="TextBox 23">
            <a:extLst>
              <a:ext uri="{FF2B5EF4-FFF2-40B4-BE49-F238E27FC236}">
                <a16:creationId xmlns:a16="http://schemas.microsoft.com/office/drawing/2014/main" id="{24C35AF6-700D-7592-1B95-2F2B60C8F5B7}"/>
              </a:ext>
            </a:extLst>
          </p:cNvPr>
          <p:cNvSpPr txBox="1"/>
          <p:nvPr/>
        </p:nvSpPr>
        <p:spPr>
          <a:xfrm>
            <a:off x="4042642" y="3479624"/>
            <a:ext cx="1748558" cy="784830"/>
          </a:xfrm>
          <a:prstGeom prst="rect">
            <a:avLst/>
          </a:prstGeom>
          <a:noFill/>
          <a:ln>
            <a:noFill/>
          </a:ln>
        </p:spPr>
        <p:txBody>
          <a:bodyPr wrap="square" rtlCol="0">
            <a:spAutoFit/>
          </a:bodyPr>
          <a:lstStyle/>
          <a:p>
            <a:pPr algn="l"/>
            <a:r>
              <a:rPr lang="en-US" sz="900" dirty="0">
                <a:solidFill>
                  <a:schemeClr val="accent1"/>
                </a:solidFill>
              </a:rPr>
              <a:t>Terminal Connectivity</a:t>
            </a:r>
          </a:p>
          <a:p>
            <a:pPr algn="l"/>
            <a:r>
              <a:rPr lang="en-US" sz="900" b="0" dirty="0">
                <a:solidFill>
                  <a:schemeClr val="tx1"/>
                </a:solidFill>
              </a:rPr>
              <a:t>Connect your Tellus Terminal via Vicon Sync for access to digital tools directly on your terminal.</a:t>
            </a:r>
          </a:p>
        </p:txBody>
      </p:sp>
    </p:spTree>
    <p:extLst>
      <p:ext uri="{BB962C8B-B14F-4D97-AF65-F5344CB8AC3E}">
        <p14:creationId xmlns:p14="http://schemas.microsoft.com/office/powerpoint/2010/main" val="265982080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1974CB-789F-7BDD-FED2-445B5AE65049}"/>
              </a:ext>
            </a:extLst>
          </p:cNvPr>
          <p:cNvSpPr>
            <a:spLocks noGrp="1"/>
          </p:cNvSpPr>
          <p:nvPr>
            <p:ph type="ctrTitle"/>
          </p:nvPr>
        </p:nvSpPr>
        <p:spPr/>
        <p:txBody>
          <a:bodyPr/>
          <a:lstStyle/>
          <a:p>
            <a:r>
              <a:rPr lang="en-GB"/>
              <a:t>Features</a:t>
            </a:r>
          </a:p>
        </p:txBody>
      </p:sp>
      <p:sp>
        <p:nvSpPr>
          <p:cNvPr id="9" name="Subtitle 8">
            <a:extLst>
              <a:ext uri="{FF2B5EF4-FFF2-40B4-BE49-F238E27FC236}">
                <a16:creationId xmlns:a16="http://schemas.microsoft.com/office/drawing/2014/main" id="{3FCF9DE0-CC8C-0CD9-FC71-FBE367F5AE37}"/>
              </a:ext>
            </a:extLst>
          </p:cNvPr>
          <p:cNvSpPr>
            <a:spLocks noGrp="1"/>
          </p:cNvSpPr>
          <p:nvPr>
            <p:ph type="subTitle" idx="1"/>
          </p:nvPr>
        </p:nvSpPr>
        <p:spPr/>
        <p:txBody>
          <a:bodyPr/>
          <a:lstStyle/>
          <a:p>
            <a:r>
              <a:rPr lang="en-GB" dirty="0"/>
              <a:t>Vicon Sync</a:t>
            </a:r>
          </a:p>
        </p:txBody>
      </p:sp>
      <p:graphicFrame>
        <p:nvGraphicFramePr>
          <p:cNvPr id="7" name="Content Placeholder 6">
            <a:extLst>
              <a:ext uri="{FF2B5EF4-FFF2-40B4-BE49-F238E27FC236}">
                <a16:creationId xmlns:a16="http://schemas.microsoft.com/office/drawing/2014/main" id="{F78C1518-CDD3-95EC-DCDE-3A00E856FBAC}"/>
              </a:ext>
            </a:extLst>
          </p:cNvPr>
          <p:cNvGraphicFramePr>
            <a:graphicFrameLocks noGrp="1"/>
          </p:cNvGraphicFramePr>
          <p:nvPr>
            <p:ph idx="10"/>
            <p:extLst>
              <p:ext uri="{D42A27DB-BD31-4B8C-83A1-F6EECF244321}">
                <p14:modId xmlns:p14="http://schemas.microsoft.com/office/powerpoint/2010/main" val="435233294"/>
              </p:ext>
            </p:extLst>
          </p:nvPr>
        </p:nvGraphicFramePr>
        <p:xfrm>
          <a:off x="468313" y="1239838"/>
          <a:ext cx="3959225" cy="3132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Graphic 18" descr="Cloud Computing outline">
            <a:extLst>
              <a:ext uri="{FF2B5EF4-FFF2-40B4-BE49-F238E27FC236}">
                <a16:creationId xmlns:a16="http://schemas.microsoft.com/office/drawing/2014/main" id="{34A0F40C-C2AD-6843-DAB6-B5392D9D21B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510179" y="2078038"/>
            <a:ext cx="914400" cy="914400"/>
          </a:xfrm>
          <a:prstGeom prst="rect">
            <a:avLst/>
          </a:prstGeom>
        </p:spPr>
      </p:pic>
      <p:pic>
        <p:nvPicPr>
          <p:cNvPr id="21" name="Graphic 20" descr="Gears outline">
            <a:extLst>
              <a:ext uri="{FF2B5EF4-FFF2-40B4-BE49-F238E27FC236}">
                <a16:creationId xmlns:a16="http://schemas.microsoft.com/office/drawing/2014/main" id="{E877D62F-A06D-7A84-1D46-DA1471D888F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475170" y="2114550"/>
            <a:ext cx="914400" cy="914400"/>
          </a:xfrm>
          <a:prstGeom prst="rect">
            <a:avLst/>
          </a:prstGeom>
        </p:spPr>
      </p:pic>
      <p:sp>
        <p:nvSpPr>
          <p:cNvPr id="4" name="Rectangle 3">
            <a:extLst>
              <a:ext uri="{FF2B5EF4-FFF2-40B4-BE49-F238E27FC236}">
                <a16:creationId xmlns:a16="http://schemas.microsoft.com/office/drawing/2014/main" id="{1992502C-4D59-A1BC-55C9-70B3BD9C553A}"/>
              </a:ext>
            </a:extLst>
          </p:cNvPr>
          <p:cNvSpPr/>
          <p:nvPr/>
        </p:nvSpPr>
        <p:spPr bwMode="auto">
          <a:xfrm>
            <a:off x="4427537" y="0"/>
            <a:ext cx="4716463" cy="5143500"/>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pic>
        <p:nvPicPr>
          <p:cNvPr id="5" name="Picture 4">
            <a:extLst>
              <a:ext uri="{FF2B5EF4-FFF2-40B4-BE49-F238E27FC236}">
                <a16:creationId xmlns:a16="http://schemas.microsoft.com/office/drawing/2014/main" id="{9250A915-C1C6-7F38-0604-61591CA90E40}"/>
              </a:ext>
            </a:extLst>
          </p:cNvPr>
          <p:cNvPicPr>
            <a:picLocks noChangeAspect="1"/>
          </p:cNvPicPr>
          <p:nvPr/>
        </p:nvPicPr>
        <p:blipFill>
          <a:blip r:embed="rId11"/>
          <a:stretch>
            <a:fillRect/>
          </a:stretch>
        </p:blipFill>
        <p:spPr>
          <a:xfrm>
            <a:off x="4765454" y="768594"/>
            <a:ext cx="3157594" cy="3656161"/>
          </a:xfrm>
          <a:prstGeom prst="rect">
            <a:avLst/>
          </a:prstGeom>
        </p:spPr>
      </p:pic>
      <p:pic>
        <p:nvPicPr>
          <p:cNvPr id="6" name="Picture 5">
            <a:extLst>
              <a:ext uri="{FF2B5EF4-FFF2-40B4-BE49-F238E27FC236}">
                <a16:creationId xmlns:a16="http://schemas.microsoft.com/office/drawing/2014/main" id="{FF2B2E82-5FD1-CD57-0E8A-0B15931F7800}"/>
              </a:ext>
            </a:extLst>
          </p:cNvPr>
          <p:cNvPicPr>
            <a:picLocks noChangeAspect="1"/>
          </p:cNvPicPr>
          <p:nvPr/>
        </p:nvPicPr>
        <p:blipFill>
          <a:blip r:embed="rId11"/>
          <a:stretch>
            <a:fillRect/>
          </a:stretch>
        </p:blipFill>
        <p:spPr>
          <a:xfrm rot="10800000">
            <a:off x="5796276" y="778038"/>
            <a:ext cx="3157594" cy="3656161"/>
          </a:xfrm>
          <a:prstGeom prst="rect">
            <a:avLst/>
          </a:prstGeom>
        </p:spPr>
      </p:pic>
      <p:sp>
        <p:nvSpPr>
          <p:cNvPr id="10" name="Oval 9">
            <a:extLst>
              <a:ext uri="{FF2B5EF4-FFF2-40B4-BE49-F238E27FC236}">
                <a16:creationId xmlns:a16="http://schemas.microsoft.com/office/drawing/2014/main" id="{088CEB08-0049-3D84-BEB4-983B7C1C590F}"/>
              </a:ext>
            </a:extLst>
          </p:cNvPr>
          <p:cNvSpPr/>
          <p:nvPr/>
        </p:nvSpPr>
        <p:spPr bwMode="auto">
          <a:xfrm>
            <a:off x="5086606" y="1501303"/>
            <a:ext cx="2304960" cy="2198451"/>
          </a:xfrm>
          <a:prstGeom prst="ellipse">
            <a:avLst/>
          </a:prstGeom>
          <a:solidFill>
            <a:srgbClr val="0C3451">
              <a:alpha val="60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2"/>
              </a:solidFill>
              <a:effectLst/>
              <a:latin typeface="Arial" charset="0"/>
            </a:endParaRPr>
          </a:p>
        </p:txBody>
      </p:sp>
      <p:sp>
        <p:nvSpPr>
          <p:cNvPr id="13" name="Oval 12">
            <a:extLst>
              <a:ext uri="{FF2B5EF4-FFF2-40B4-BE49-F238E27FC236}">
                <a16:creationId xmlns:a16="http://schemas.microsoft.com/office/drawing/2014/main" id="{30C7E577-902F-A31B-B8C5-A25B580FEF27}"/>
              </a:ext>
            </a:extLst>
          </p:cNvPr>
          <p:cNvSpPr/>
          <p:nvPr/>
        </p:nvSpPr>
        <p:spPr bwMode="auto">
          <a:xfrm>
            <a:off x="6370727" y="1469659"/>
            <a:ext cx="2304960" cy="2198451"/>
          </a:xfrm>
          <a:prstGeom prst="ellipse">
            <a:avLst/>
          </a:prstGeom>
          <a:solidFill>
            <a:srgbClr val="F83324">
              <a:alpha val="60000"/>
            </a:srgb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2"/>
              </a:solidFill>
              <a:effectLst/>
              <a:latin typeface="Arial" charset="0"/>
            </a:endParaRPr>
          </a:p>
        </p:txBody>
      </p:sp>
      <p:pic>
        <p:nvPicPr>
          <p:cNvPr id="14" name="Picture Placeholder 13" descr="A black background with a black square&#10;&#10;Description automatically generated with medium confidence">
            <a:extLst>
              <a:ext uri="{FF2B5EF4-FFF2-40B4-BE49-F238E27FC236}">
                <a16:creationId xmlns:a16="http://schemas.microsoft.com/office/drawing/2014/main" id="{E3764252-FCE4-22A5-0A78-91DE66B9C106}"/>
              </a:ext>
            </a:extLst>
          </p:cNvPr>
          <p:cNvPicPr>
            <a:picLocks noGrp="1" noChangeAspect="1"/>
          </p:cNvPicPr>
          <p:nvPr>
            <p:ph type="pic" sz="quarter" idx="11"/>
          </p:nvPr>
        </p:nvPicPr>
        <p:blipFill>
          <a:blip r:embed="rId12" cstate="screen">
            <a:extLst>
              <a:ext uri="{28A0092B-C50C-407E-A947-70E740481C1C}">
                <a14:useLocalDpi xmlns:a14="http://schemas.microsoft.com/office/drawing/2010/main"/>
              </a:ext>
            </a:extLst>
          </a:blip>
          <a:srcRect t="6512" b="6512"/>
          <a:stretch>
            <a:fillRect/>
          </a:stretch>
        </p:blipFill>
        <p:spPr>
          <a:xfrm>
            <a:off x="6525026" y="2248898"/>
            <a:ext cx="652699" cy="758245"/>
          </a:xfrm>
        </p:spPr>
      </p:pic>
      <p:pic>
        <p:nvPicPr>
          <p:cNvPr id="17" name="Picture 16">
            <a:extLst>
              <a:ext uri="{FF2B5EF4-FFF2-40B4-BE49-F238E27FC236}">
                <a16:creationId xmlns:a16="http://schemas.microsoft.com/office/drawing/2014/main" id="{E28A18A1-3A35-5543-BBCE-600DDA4746A4}"/>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823813" y="-303491"/>
            <a:ext cx="2304959" cy="1536640"/>
          </a:xfrm>
          <a:prstGeom prst="rect">
            <a:avLst/>
          </a:prstGeom>
        </p:spPr>
      </p:pic>
      <p:sp>
        <p:nvSpPr>
          <p:cNvPr id="18" name="TextBox 17">
            <a:extLst>
              <a:ext uri="{FF2B5EF4-FFF2-40B4-BE49-F238E27FC236}">
                <a16:creationId xmlns:a16="http://schemas.microsoft.com/office/drawing/2014/main" id="{D6DCE78E-0861-F500-3806-C764A481CF41}"/>
              </a:ext>
            </a:extLst>
          </p:cNvPr>
          <p:cNvSpPr txBox="1"/>
          <p:nvPr/>
        </p:nvSpPr>
        <p:spPr>
          <a:xfrm>
            <a:off x="4641647" y="3923545"/>
            <a:ext cx="2245964" cy="646331"/>
          </a:xfrm>
          <a:prstGeom prst="rect">
            <a:avLst/>
          </a:prstGeom>
          <a:noFill/>
          <a:ln>
            <a:noFill/>
          </a:ln>
        </p:spPr>
        <p:txBody>
          <a:bodyPr wrap="square" rtlCol="0">
            <a:spAutoFit/>
          </a:bodyPr>
          <a:lstStyle/>
          <a:p>
            <a:pPr algn="l"/>
            <a:r>
              <a:rPr lang="en-US" sz="900" dirty="0">
                <a:solidFill>
                  <a:schemeClr val="accent1"/>
                </a:solidFill>
              </a:rPr>
              <a:t>IsoMatch FarmCentre</a:t>
            </a:r>
          </a:p>
          <a:p>
            <a:pPr algn="l"/>
            <a:r>
              <a:rPr lang="en-US" sz="900" b="0" dirty="0"/>
              <a:t>Remote connection from any location at any time Real-time visibility into tasks, alert history and operational values.</a:t>
            </a:r>
            <a:endParaRPr lang="en-GB" sz="900" b="0" dirty="0"/>
          </a:p>
        </p:txBody>
      </p:sp>
      <p:sp>
        <p:nvSpPr>
          <p:cNvPr id="20" name="TextBox 19">
            <a:extLst>
              <a:ext uri="{FF2B5EF4-FFF2-40B4-BE49-F238E27FC236}">
                <a16:creationId xmlns:a16="http://schemas.microsoft.com/office/drawing/2014/main" id="{FFEF3444-755B-F30E-3AEC-29C779026A23}"/>
              </a:ext>
            </a:extLst>
          </p:cNvPr>
          <p:cNvSpPr txBox="1"/>
          <p:nvPr/>
        </p:nvSpPr>
        <p:spPr>
          <a:xfrm>
            <a:off x="6784448" y="3914101"/>
            <a:ext cx="2245964" cy="784830"/>
          </a:xfrm>
          <a:prstGeom prst="rect">
            <a:avLst/>
          </a:prstGeom>
          <a:noFill/>
          <a:ln>
            <a:noFill/>
          </a:ln>
        </p:spPr>
        <p:txBody>
          <a:bodyPr wrap="square" rtlCol="0">
            <a:spAutoFit/>
          </a:bodyPr>
          <a:lstStyle/>
          <a:p>
            <a:pPr algn="r"/>
            <a:r>
              <a:rPr lang="en-US" sz="900" dirty="0" err="1" smtClean="0">
                <a:solidFill>
                  <a:schemeClr val="accent1"/>
                </a:solidFill>
              </a:rPr>
              <a:t>Vicon</a:t>
            </a:r>
            <a:r>
              <a:rPr lang="en-US" sz="900" dirty="0" smtClean="0">
                <a:solidFill>
                  <a:schemeClr val="accent1"/>
                </a:solidFill>
              </a:rPr>
              <a:t> </a:t>
            </a:r>
            <a:r>
              <a:rPr lang="en-US" sz="900" dirty="0" err="1" smtClean="0">
                <a:solidFill>
                  <a:schemeClr val="accent1"/>
                </a:solidFill>
              </a:rPr>
              <a:t>ServiceCentre</a:t>
            </a:r>
            <a:endParaRPr lang="en-US" sz="900" dirty="0">
              <a:solidFill>
                <a:schemeClr val="accent1"/>
              </a:solidFill>
            </a:endParaRPr>
          </a:p>
          <a:p>
            <a:pPr algn="r"/>
            <a:r>
              <a:rPr lang="en-US" sz="900" b="0" dirty="0"/>
              <a:t>Vicon Sync on the implement enables remote diagnostics, monitoring machine health, timely replacement of parts and efficient troubleshooting.</a:t>
            </a:r>
            <a:endParaRPr lang="en-GB" sz="900" b="0" dirty="0"/>
          </a:p>
        </p:txBody>
      </p:sp>
      <p:sp>
        <p:nvSpPr>
          <p:cNvPr id="22" name="TextBox 21">
            <a:extLst>
              <a:ext uri="{FF2B5EF4-FFF2-40B4-BE49-F238E27FC236}">
                <a16:creationId xmlns:a16="http://schemas.microsoft.com/office/drawing/2014/main" id="{627A753B-2094-00B7-36EA-EDBFB178D1B6}"/>
              </a:ext>
            </a:extLst>
          </p:cNvPr>
          <p:cNvSpPr txBox="1"/>
          <p:nvPr/>
        </p:nvSpPr>
        <p:spPr>
          <a:xfrm>
            <a:off x="5071954" y="877403"/>
            <a:ext cx="3557706" cy="400110"/>
          </a:xfrm>
          <a:prstGeom prst="rect">
            <a:avLst/>
          </a:prstGeom>
          <a:noFill/>
        </p:spPr>
        <p:txBody>
          <a:bodyPr wrap="square" rtlCol="0">
            <a:spAutoFit/>
          </a:bodyPr>
          <a:lstStyle/>
          <a:p>
            <a:r>
              <a:rPr lang="en-GB" sz="2000" dirty="0"/>
              <a:t>ENABLING THE TOOLS</a:t>
            </a:r>
          </a:p>
        </p:txBody>
      </p:sp>
      <p:pic>
        <p:nvPicPr>
          <p:cNvPr id="24" name="Graphic 23" descr="Cloud Computing outline">
            <a:extLst>
              <a:ext uri="{FF2B5EF4-FFF2-40B4-BE49-F238E27FC236}">
                <a16:creationId xmlns:a16="http://schemas.microsoft.com/office/drawing/2014/main" id="{865E77AA-0324-390E-7CFB-BD5C1851CD1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5400995" y="2170821"/>
            <a:ext cx="914400" cy="914400"/>
          </a:xfrm>
          <a:prstGeom prst="rect">
            <a:avLst/>
          </a:prstGeom>
        </p:spPr>
      </p:pic>
      <p:pic>
        <p:nvPicPr>
          <p:cNvPr id="26" name="Graphic 25" descr="Gears outline">
            <a:extLst>
              <a:ext uri="{FF2B5EF4-FFF2-40B4-BE49-F238E27FC236}">
                <a16:creationId xmlns:a16="http://schemas.microsoft.com/office/drawing/2014/main" id="{D010BAD7-4AF5-B8DB-FB8F-55449B95D4EB}"/>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7514954" y="2165846"/>
            <a:ext cx="958700" cy="958700"/>
          </a:xfrm>
          <a:prstGeom prst="rect">
            <a:avLst/>
          </a:prstGeom>
        </p:spPr>
      </p:pic>
    </p:spTree>
    <p:extLst>
      <p:ext uri="{BB962C8B-B14F-4D97-AF65-F5344CB8AC3E}">
        <p14:creationId xmlns:p14="http://schemas.microsoft.com/office/powerpoint/2010/main" val="247072442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ADC4F3-435A-5374-2D68-1F916E3B5543}"/>
              </a:ext>
            </a:extLst>
          </p:cNvPr>
          <p:cNvSpPr/>
          <p:nvPr/>
        </p:nvSpPr>
        <p:spPr bwMode="auto">
          <a:xfrm>
            <a:off x="350196" y="4443412"/>
            <a:ext cx="1271081" cy="647397"/>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2" name="Title 1">
            <a:extLst>
              <a:ext uri="{FF2B5EF4-FFF2-40B4-BE49-F238E27FC236}">
                <a16:creationId xmlns:a16="http://schemas.microsoft.com/office/drawing/2014/main" id="{EF856EBF-3743-4F0B-B0DA-4BC33E941A93}"/>
              </a:ext>
            </a:extLst>
          </p:cNvPr>
          <p:cNvSpPr>
            <a:spLocks noGrp="1"/>
          </p:cNvSpPr>
          <p:nvPr>
            <p:ph type="ctrTitle"/>
          </p:nvPr>
        </p:nvSpPr>
        <p:spPr/>
        <p:txBody>
          <a:bodyPr/>
          <a:lstStyle/>
          <a:p>
            <a:r>
              <a:rPr lang="en-GB" dirty="0"/>
              <a:t>Not connected vs Connected implements</a:t>
            </a:r>
          </a:p>
        </p:txBody>
      </p:sp>
      <p:sp>
        <p:nvSpPr>
          <p:cNvPr id="3" name="Subtitle 2">
            <a:extLst>
              <a:ext uri="{FF2B5EF4-FFF2-40B4-BE49-F238E27FC236}">
                <a16:creationId xmlns:a16="http://schemas.microsoft.com/office/drawing/2014/main" id="{D621B64D-CE7D-8BBE-9872-DE1C53B41988}"/>
              </a:ext>
            </a:extLst>
          </p:cNvPr>
          <p:cNvSpPr>
            <a:spLocks noGrp="1"/>
          </p:cNvSpPr>
          <p:nvPr>
            <p:ph type="subTitle" idx="1"/>
          </p:nvPr>
        </p:nvSpPr>
        <p:spPr/>
        <p:txBody>
          <a:bodyPr/>
          <a:lstStyle/>
          <a:p>
            <a:r>
              <a:rPr lang="en-GB" dirty="0"/>
              <a:t>Vicon Sync-connected implements</a:t>
            </a:r>
            <a:endParaRPr lang="en-US" dirty="0"/>
          </a:p>
        </p:txBody>
      </p:sp>
      <p:graphicFrame>
        <p:nvGraphicFramePr>
          <p:cNvPr id="5" name="Content Placeholder 4">
            <a:extLst>
              <a:ext uri="{FF2B5EF4-FFF2-40B4-BE49-F238E27FC236}">
                <a16:creationId xmlns:a16="http://schemas.microsoft.com/office/drawing/2014/main" id="{7E11BE45-F4DE-487A-38F8-CC26821CBD2E}"/>
              </a:ext>
            </a:extLst>
          </p:cNvPr>
          <p:cNvGraphicFramePr>
            <a:graphicFrameLocks/>
          </p:cNvGraphicFramePr>
          <p:nvPr>
            <p:extLst>
              <p:ext uri="{D42A27DB-BD31-4B8C-83A1-F6EECF244321}">
                <p14:modId xmlns:p14="http://schemas.microsoft.com/office/powerpoint/2010/main" val="3163725381"/>
              </p:ext>
            </p:extLst>
          </p:nvPr>
        </p:nvGraphicFramePr>
        <p:xfrm>
          <a:off x="468310" y="1742709"/>
          <a:ext cx="8207376" cy="2819429"/>
        </p:xfrm>
        <a:graphic>
          <a:graphicData uri="http://schemas.openxmlformats.org/drawingml/2006/table">
            <a:tbl>
              <a:tblPr firstRow="1" bandRow="1">
                <a:tableStyleId>{5C22544A-7EE6-4342-B048-85BDC9FD1C3A}</a:tableStyleId>
              </a:tblPr>
              <a:tblGrid>
                <a:gridCol w="2709392">
                  <a:extLst>
                    <a:ext uri="{9D8B030D-6E8A-4147-A177-3AD203B41FA5}">
                      <a16:colId xmlns:a16="http://schemas.microsoft.com/office/drawing/2014/main" val="1920626136"/>
                    </a:ext>
                  </a:extLst>
                </a:gridCol>
                <a:gridCol w="1374496">
                  <a:extLst>
                    <a:ext uri="{9D8B030D-6E8A-4147-A177-3AD203B41FA5}">
                      <a16:colId xmlns:a16="http://schemas.microsoft.com/office/drawing/2014/main" val="3680716836"/>
                    </a:ext>
                  </a:extLst>
                </a:gridCol>
                <a:gridCol w="1374496">
                  <a:extLst>
                    <a:ext uri="{9D8B030D-6E8A-4147-A177-3AD203B41FA5}">
                      <a16:colId xmlns:a16="http://schemas.microsoft.com/office/drawing/2014/main" val="2752283065"/>
                    </a:ext>
                  </a:extLst>
                </a:gridCol>
                <a:gridCol w="1374496">
                  <a:extLst>
                    <a:ext uri="{9D8B030D-6E8A-4147-A177-3AD203B41FA5}">
                      <a16:colId xmlns:a16="http://schemas.microsoft.com/office/drawing/2014/main" val="1475503972"/>
                    </a:ext>
                  </a:extLst>
                </a:gridCol>
                <a:gridCol w="1374496">
                  <a:extLst>
                    <a:ext uri="{9D8B030D-6E8A-4147-A177-3AD203B41FA5}">
                      <a16:colId xmlns:a16="http://schemas.microsoft.com/office/drawing/2014/main" val="1021600908"/>
                    </a:ext>
                  </a:extLst>
                </a:gridCol>
              </a:tblGrid>
              <a:tr h="386189">
                <a:tc>
                  <a:txBody>
                    <a:bodyPr/>
                    <a:lstStyle/>
                    <a:p>
                      <a:r>
                        <a:rPr lang="en-GB" sz="1000" dirty="0">
                          <a:latin typeface="Calibri"/>
                          <a:cs typeface="Calibri"/>
                        </a:rPr>
                        <a:t>Functionality</a:t>
                      </a:r>
                    </a:p>
                  </a:txBody>
                  <a:tcPr>
                    <a:solidFill>
                      <a:schemeClr val="tx1"/>
                    </a:solidFill>
                  </a:tcPr>
                </a:tc>
                <a:tc>
                  <a:txBody>
                    <a:bodyPr/>
                    <a:lstStyle/>
                    <a:p>
                      <a:pPr algn="ctr"/>
                      <a:r>
                        <a:rPr lang="en-GB" sz="1000">
                          <a:latin typeface="Calibri"/>
                          <a:cs typeface="Calibri"/>
                        </a:rPr>
                        <a:t>Not connected</a:t>
                      </a:r>
                    </a:p>
                  </a:txBody>
                  <a:tcPr anchor="ctr">
                    <a:solidFill>
                      <a:schemeClr val="bg1">
                        <a:lumMod val="75000"/>
                      </a:schemeClr>
                    </a:solidFill>
                  </a:tcPr>
                </a:tc>
                <a:tc>
                  <a:txBody>
                    <a:bodyPr/>
                    <a:lstStyle/>
                    <a:p>
                      <a:pPr algn="ctr"/>
                      <a:r>
                        <a:rPr lang="en-GB" sz="1000" dirty="0">
                          <a:latin typeface="Calibri"/>
                          <a:cs typeface="Calibri"/>
                        </a:rPr>
                        <a:t>Connected with Vicon Sync</a:t>
                      </a:r>
                    </a:p>
                  </a:txBody>
                  <a:tcPr anchor="ctr">
                    <a:solidFill>
                      <a:schemeClr val="bg1">
                        <a:lumMod val="65000"/>
                      </a:schemeClr>
                    </a:solidFill>
                  </a:tcPr>
                </a:tc>
                <a:tc>
                  <a:txBody>
                    <a:bodyPr/>
                    <a:lstStyle/>
                    <a:p>
                      <a:pPr algn="ctr"/>
                      <a:r>
                        <a:rPr lang="en-GB" sz="1000" dirty="0">
                          <a:latin typeface="Calibri"/>
                          <a:cs typeface="Calibri"/>
                        </a:rPr>
                        <a:t>Connected with Terminal</a:t>
                      </a:r>
                    </a:p>
                  </a:txBody>
                  <a:tcPr anchor="ctr">
                    <a:solidFill>
                      <a:srgbClr val="0C3451"/>
                    </a:solidFill>
                  </a:tcPr>
                </a:tc>
                <a:tc>
                  <a:txBody>
                    <a:bodyPr/>
                    <a:lstStyle/>
                    <a:p>
                      <a:pPr algn="ctr"/>
                      <a:r>
                        <a:rPr lang="en-GB" sz="1000" dirty="0">
                          <a:latin typeface="Calibri"/>
                          <a:cs typeface="Calibri"/>
                        </a:rPr>
                        <a:t>Connected with Vicon Sync and Terminal</a:t>
                      </a:r>
                      <a:endParaRPr lang="en-GB" sz="1000" dirty="0">
                        <a:latin typeface="Calibri" panose="020F0502020204030204" pitchFamily="34" charset="0"/>
                        <a:cs typeface="Calibri" panose="020F0502020204030204" pitchFamily="34" charset="0"/>
                      </a:endParaRPr>
                    </a:p>
                  </a:txBody>
                  <a:tcPr anchor="ctr">
                    <a:solidFill>
                      <a:srgbClr val="0C3451"/>
                    </a:solidFill>
                  </a:tcPr>
                </a:tc>
                <a:extLst>
                  <a:ext uri="{0D108BD9-81ED-4DB2-BD59-A6C34878D82A}">
                    <a16:rowId xmlns:a16="http://schemas.microsoft.com/office/drawing/2014/main" val="3337512149"/>
                  </a:ext>
                </a:extLst>
              </a:tr>
              <a:tr h="261211">
                <a:tc>
                  <a:txBody>
                    <a:bodyPr/>
                    <a:lstStyle/>
                    <a:p>
                      <a:r>
                        <a:rPr lang="en-GB" sz="900" b="1" err="1">
                          <a:latin typeface="Calibri"/>
                          <a:cs typeface="Calibri"/>
                        </a:rPr>
                        <a:t>IsoMatch</a:t>
                      </a:r>
                      <a:r>
                        <a:rPr lang="en-GB" sz="900" b="1">
                          <a:latin typeface="Calibri"/>
                          <a:cs typeface="Calibri"/>
                        </a:rPr>
                        <a:t> </a:t>
                      </a:r>
                      <a:r>
                        <a:rPr lang="en-GB" sz="900" b="1" err="1">
                          <a:latin typeface="Calibri"/>
                          <a:cs typeface="Calibri"/>
                        </a:rPr>
                        <a:t>FarmCentre</a:t>
                      </a:r>
                      <a:r>
                        <a:rPr lang="en-GB" sz="900">
                          <a:latin typeface="Calibri"/>
                          <a:cs typeface="Calibri"/>
                        </a:rPr>
                        <a:t> – fleet management</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0000"/>
                          </a:solidFill>
                          <a:sym typeface="Wingdings" panose="05000000000000000000" pitchFamily="2" charset="2"/>
                        </a:rPr>
                        <a:t></a:t>
                      </a:r>
                      <a:endParaRPr lang="en-GB" sz="900"/>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extLst>
                  <a:ext uri="{0D108BD9-81ED-4DB2-BD59-A6C34878D82A}">
                    <a16:rowId xmlns:a16="http://schemas.microsoft.com/office/drawing/2014/main" val="2151486823"/>
                  </a:ext>
                </a:extLst>
              </a:tr>
              <a:tr h="261211">
                <a:tc>
                  <a:txBody>
                    <a:bodyPr/>
                    <a:lstStyle/>
                    <a:p>
                      <a:r>
                        <a:rPr lang="en-GB" sz="900" b="1" err="1">
                          <a:latin typeface="Calibri"/>
                          <a:cs typeface="Calibri"/>
                        </a:rPr>
                        <a:t>IsoMatch</a:t>
                      </a:r>
                      <a:r>
                        <a:rPr lang="en-GB" sz="900" b="1">
                          <a:latin typeface="Calibri"/>
                          <a:cs typeface="Calibri"/>
                        </a:rPr>
                        <a:t> </a:t>
                      </a:r>
                      <a:r>
                        <a:rPr lang="en-GB" sz="900" b="1" err="1">
                          <a:latin typeface="Calibri"/>
                          <a:cs typeface="Calibri"/>
                        </a:rPr>
                        <a:t>FarmCentre</a:t>
                      </a:r>
                      <a:r>
                        <a:rPr lang="en-GB" sz="900">
                          <a:latin typeface="Calibri"/>
                          <a:cs typeface="Calibri"/>
                        </a:rPr>
                        <a:t> – </a:t>
                      </a:r>
                      <a:r>
                        <a:rPr lang="en-GB" sz="900" err="1">
                          <a:latin typeface="Calibri"/>
                          <a:cs typeface="Calibri"/>
                        </a:rPr>
                        <a:t>taskdata</a:t>
                      </a:r>
                      <a:r>
                        <a:rPr lang="en-GB" sz="900">
                          <a:latin typeface="Calibri"/>
                          <a:cs typeface="Calibri"/>
                        </a:rPr>
                        <a:t> exchange</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0000"/>
                          </a:solidFill>
                          <a:sym typeface="Wingdings" panose="05000000000000000000" pitchFamily="2" charset="2"/>
                        </a:rPr>
                        <a:t></a:t>
                      </a:r>
                      <a:endParaRPr lang="en-GB" sz="900">
                        <a:solidFill>
                          <a:srgbClr val="FF000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0000"/>
                          </a:solidFill>
                          <a:sym typeface="Wingdings" panose="05000000000000000000" pitchFamily="2" charset="2"/>
                        </a:rPr>
                        <a:t></a:t>
                      </a:r>
                      <a:endParaRPr lang="en-GB" sz="900">
                        <a:solidFill>
                          <a:srgbClr val="FF000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1">
                        <a:lumMod val="95000"/>
                      </a:schemeClr>
                    </a:solidFill>
                  </a:tcPr>
                </a:tc>
                <a:extLst>
                  <a:ext uri="{0D108BD9-81ED-4DB2-BD59-A6C34878D82A}">
                    <a16:rowId xmlns:a16="http://schemas.microsoft.com/office/drawing/2014/main" val="2188388811"/>
                  </a:ext>
                </a:extLst>
              </a:tr>
              <a:tr h="261211">
                <a:tc>
                  <a:txBody>
                    <a:bodyPr/>
                    <a:lstStyle/>
                    <a:p>
                      <a:r>
                        <a:rPr lang="en-GB" sz="900" b="1">
                          <a:latin typeface="Calibri"/>
                          <a:cs typeface="Calibri"/>
                        </a:rPr>
                        <a:t>Remote service </a:t>
                      </a:r>
                      <a:r>
                        <a:rPr lang="en-GB" sz="900">
                          <a:latin typeface="Calibri"/>
                          <a:cs typeface="Calibri"/>
                        </a:rPr>
                        <a:t>– without screen replication</a:t>
                      </a: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0000"/>
                          </a:solidFill>
                          <a:sym typeface="Wingdings" panose="05000000000000000000" pitchFamily="2" charset="2"/>
                        </a:rPr>
                        <a:t></a:t>
                      </a:r>
                      <a:endParaRPr lang="en-GB" sz="900">
                        <a:solidFill>
                          <a:srgbClr val="FF000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2">
                        <a:lumMod val="40000"/>
                        <a:lumOff val="60000"/>
                      </a:schemeClr>
                    </a:solidFill>
                  </a:tcPr>
                </a:tc>
                <a:extLst>
                  <a:ext uri="{0D108BD9-81ED-4DB2-BD59-A6C34878D82A}">
                    <a16:rowId xmlns:a16="http://schemas.microsoft.com/office/drawing/2014/main" val="4003063031"/>
                  </a:ext>
                </a:extLst>
              </a:tr>
              <a:tr h="261211">
                <a:tc>
                  <a:txBody>
                    <a:bodyPr/>
                    <a:lstStyle/>
                    <a:p>
                      <a:r>
                        <a:rPr lang="en-GB" sz="900" b="1">
                          <a:latin typeface="Calibri"/>
                          <a:cs typeface="Calibri"/>
                        </a:rPr>
                        <a:t>Remote service </a:t>
                      </a:r>
                      <a:r>
                        <a:rPr lang="en-GB" sz="900">
                          <a:latin typeface="Calibri"/>
                          <a:cs typeface="Calibri"/>
                        </a:rPr>
                        <a:t>– with screen replication</a:t>
                      </a: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0000"/>
                          </a:solidFill>
                          <a:sym typeface="Wingdings" panose="05000000000000000000" pitchFamily="2" charset="2"/>
                        </a:rPr>
                        <a:t></a:t>
                      </a:r>
                      <a:endParaRPr lang="en-GB" sz="900">
                        <a:solidFill>
                          <a:srgbClr val="FF000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0000"/>
                          </a:solidFill>
                          <a:sym typeface="Wingdings" panose="05000000000000000000" pitchFamily="2" charset="2"/>
                        </a:rPr>
                        <a:t></a:t>
                      </a:r>
                      <a:endParaRPr lang="en-GB" sz="900">
                        <a:solidFill>
                          <a:srgbClr val="FF000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2">
                        <a:lumMod val="40000"/>
                        <a:lumOff val="60000"/>
                      </a:schemeClr>
                    </a:solidFill>
                  </a:tcPr>
                </a:tc>
                <a:extLst>
                  <a:ext uri="{0D108BD9-81ED-4DB2-BD59-A6C34878D82A}">
                    <a16:rowId xmlns:a16="http://schemas.microsoft.com/office/drawing/2014/main" val="2973645349"/>
                  </a:ext>
                </a:extLst>
              </a:tr>
              <a:tr h="261211">
                <a:tc>
                  <a:txBody>
                    <a:bodyPr/>
                    <a:lstStyle/>
                    <a:p>
                      <a:r>
                        <a:rPr lang="en-GB" sz="900" b="1">
                          <a:latin typeface="Calibri"/>
                          <a:cs typeface="Calibri"/>
                        </a:rPr>
                        <a:t>Geofence</a:t>
                      </a:r>
                      <a:r>
                        <a:rPr lang="en-GB" sz="900">
                          <a:latin typeface="Calibri"/>
                          <a:cs typeface="Calibri"/>
                        </a:rPr>
                        <a:t> – implement working</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0000"/>
                          </a:solidFill>
                          <a:sym typeface="Wingdings" panose="05000000000000000000" pitchFamily="2" charset="2"/>
                        </a:rPr>
                        <a:t></a:t>
                      </a:r>
                      <a:endParaRPr lang="en-GB" sz="900">
                        <a:solidFill>
                          <a:srgbClr val="FF000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1">
                        <a:lumMod val="95000"/>
                      </a:schemeClr>
                    </a:solidFill>
                  </a:tcPr>
                </a:tc>
                <a:extLst>
                  <a:ext uri="{0D108BD9-81ED-4DB2-BD59-A6C34878D82A}">
                    <a16:rowId xmlns:a16="http://schemas.microsoft.com/office/drawing/2014/main" val="194304279"/>
                  </a:ext>
                </a:extLst>
              </a:tr>
              <a:tr h="490163">
                <a:tc>
                  <a:txBody>
                    <a:bodyPr/>
                    <a:lstStyle/>
                    <a:p>
                      <a:r>
                        <a:rPr lang="en-GB" sz="900" b="1">
                          <a:latin typeface="Calibri"/>
                          <a:cs typeface="Calibri"/>
                        </a:rPr>
                        <a:t>Geofence</a:t>
                      </a:r>
                      <a:r>
                        <a:rPr lang="en-GB" sz="900">
                          <a:latin typeface="Calibri"/>
                          <a:cs typeface="Calibri"/>
                        </a:rPr>
                        <a:t> – when implement is OFF</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0000"/>
                          </a:solidFill>
                          <a:sym typeface="Wingdings" panose="05000000000000000000" pitchFamily="2" charset="2"/>
                        </a:rPr>
                        <a:t></a:t>
                      </a:r>
                      <a:endParaRPr lang="en-GB" sz="900">
                        <a:solidFill>
                          <a:srgbClr val="FF000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0000"/>
                          </a:solidFill>
                          <a:sym typeface="Wingdings" panose="05000000000000000000" pitchFamily="2" charset="2"/>
                        </a:rPr>
                        <a:t></a:t>
                      </a:r>
                      <a:r>
                        <a:rPr lang="en-GB" sz="900"/>
                        <a:t> </a:t>
                      </a:r>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C000"/>
                          </a:solidFill>
                          <a:sym typeface="Wingdings" panose="05000000000000000000" pitchFamily="2" charset="2"/>
                        </a:rPr>
                        <a:t></a:t>
                      </a:r>
                    </a:p>
                    <a:p>
                      <a:pPr marL="0" marR="0" lvl="0" indent="0" algn="ctr" defTabSz="342900" rtl="0" eaLnBrk="1" fontAlgn="auto" latinLnBrk="0" hangingPunct="1">
                        <a:lnSpc>
                          <a:spcPct val="100000"/>
                        </a:lnSpc>
                        <a:spcBef>
                          <a:spcPts val="0"/>
                        </a:spcBef>
                        <a:spcAft>
                          <a:spcPts val="0"/>
                        </a:spcAft>
                        <a:buClrTx/>
                        <a:buSzTx/>
                        <a:buFontTx/>
                        <a:buNone/>
                        <a:tabLst/>
                        <a:defRPr/>
                      </a:pPr>
                      <a:r>
                        <a:rPr lang="en-GB" sz="700">
                          <a:solidFill>
                            <a:srgbClr val="2E0804"/>
                          </a:solidFill>
                          <a:latin typeface="Calibri"/>
                          <a:cs typeface="Calibri"/>
                          <a:sym typeface="Wingdings" panose="05000000000000000000" pitchFamily="2" charset="2"/>
                        </a:rPr>
                        <a:t>(specific configuration)</a:t>
                      </a:r>
                      <a:endParaRPr lang="en-GB" sz="700">
                        <a:solidFill>
                          <a:srgbClr val="2E0804"/>
                        </a:solidFill>
                        <a:latin typeface="Calibri"/>
                        <a:cs typeface="Calibri"/>
                      </a:endParaRPr>
                    </a:p>
                  </a:txBody>
                  <a:tcPr>
                    <a:solidFill>
                      <a:schemeClr val="bg1">
                        <a:lumMod val="95000"/>
                      </a:schemeClr>
                    </a:solidFill>
                  </a:tcPr>
                </a:tc>
                <a:extLst>
                  <a:ext uri="{0D108BD9-81ED-4DB2-BD59-A6C34878D82A}">
                    <a16:rowId xmlns:a16="http://schemas.microsoft.com/office/drawing/2014/main" val="206104415"/>
                  </a:ext>
                </a:extLst>
              </a:tr>
              <a:tr h="297258">
                <a:tc>
                  <a:txBody>
                    <a:bodyPr/>
                    <a:lstStyle/>
                    <a:p>
                      <a:r>
                        <a:rPr lang="en-GB" sz="900" b="1">
                          <a:latin typeface="Calibri"/>
                          <a:cs typeface="Calibri"/>
                        </a:rPr>
                        <a:t>Share internet </a:t>
                      </a:r>
                      <a:r>
                        <a:rPr lang="en-GB" sz="900">
                          <a:latin typeface="Calibri"/>
                          <a:cs typeface="Calibri"/>
                        </a:rPr>
                        <a:t>– with </a:t>
                      </a:r>
                      <a:r>
                        <a:rPr lang="en-GB" sz="900" err="1">
                          <a:latin typeface="Calibri"/>
                          <a:cs typeface="Calibri"/>
                        </a:rPr>
                        <a:t>IsoMatch</a:t>
                      </a:r>
                      <a:r>
                        <a:rPr lang="en-GB" sz="900">
                          <a:latin typeface="Calibri"/>
                          <a:cs typeface="Calibri"/>
                        </a:rPr>
                        <a:t> Tellus GO+ and Tellus PRO.</a:t>
                      </a: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FF0000"/>
                          </a:solidFill>
                          <a:sym typeface="Wingdings" panose="05000000000000000000" pitchFamily="2" charset="2"/>
                        </a:rPr>
                        <a:t></a:t>
                      </a:r>
                      <a:endParaRPr lang="en-GB" sz="900">
                        <a:solidFill>
                          <a:srgbClr val="FF0000"/>
                        </a:solidFill>
                      </a:endParaRPr>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2">
                        <a:lumMod val="40000"/>
                        <a:lumOff val="60000"/>
                      </a:schemeClr>
                    </a:solidFill>
                  </a:tcPr>
                </a:tc>
                <a:tc>
                  <a:txBody>
                    <a:bodyPr/>
                    <a:lstStyle/>
                    <a:p>
                      <a:pPr algn="ctr"/>
                      <a:r>
                        <a:rPr lang="en-GB" sz="900">
                          <a:solidFill>
                            <a:srgbClr val="FF0000"/>
                          </a:solidFill>
                          <a:sym typeface="Wingdings" panose="05000000000000000000" pitchFamily="2" charset="2"/>
                        </a:rPr>
                        <a:t></a:t>
                      </a:r>
                      <a:endParaRPr lang="en-GB" sz="900"/>
                    </a:p>
                  </a:txBody>
                  <a:tcPr>
                    <a:solidFill>
                      <a:schemeClr val="bg2">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a:solidFill>
                            <a:srgbClr val="00B050"/>
                          </a:solidFill>
                          <a:sym typeface="Wingdings" panose="05000000000000000000" pitchFamily="2" charset="2"/>
                        </a:rPr>
                        <a:t></a:t>
                      </a:r>
                      <a:endParaRPr lang="en-GB" sz="900">
                        <a:solidFill>
                          <a:srgbClr val="00B050"/>
                        </a:solidFill>
                      </a:endParaRPr>
                    </a:p>
                  </a:txBody>
                  <a:tcPr>
                    <a:solidFill>
                      <a:schemeClr val="bg2">
                        <a:lumMod val="40000"/>
                        <a:lumOff val="60000"/>
                      </a:schemeClr>
                    </a:solidFill>
                  </a:tcPr>
                </a:tc>
                <a:extLst>
                  <a:ext uri="{0D108BD9-81ED-4DB2-BD59-A6C34878D82A}">
                    <a16:rowId xmlns:a16="http://schemas.microsoft.com/office/drawing/2014/main" val="3932591696"/>
                  </a:ext>
                </a:extLst>
              </a:tr>
              <a:tr h="261211">
                <a:tc>
                  <a:txBody>
                    <a:bodyPr/>
                    <a:lstStyle/>
                    <a:p>
                      <a:pPr lvl="0">
                        <a:buNone/>
                      </a:pPr>
                      <a:r>
                        <a:rPr lang="en-GB" sz="900" b="0" i="0" u="none" strike="noStrike" noProof="0" dirty="0">
                          <a:latin typeface="Calibri" panose="020F0502020204030204" pitchFamily="34" charset="0"/>
                          <a:ea typeface="Calibri" panose="020F0502020204030204" pitchFamily="34" charset="0"/>
                          <a:cs typeface="Calibri" panose="020F0502020204030204" pitchFamily="34" charset="0"/>
                        </a:rPr>
                        <a:t>Vicon Spreading Charts App</a:t>
                      </a:r>
                      <a:endParaRPr lang="en-US" dirty="0">
                        <a:latin typeface="Calibri" panose="020F0502020204030204" pitchFamily="34" charset="0"/>
                        <a:ea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GB" sz="900">
                          <a:solidFill>
                            <a:srgbClr val="FF0000"/>
                          </a:solidFill>
                          <a:sym typeface="Wingdings" panose="05000000000000000000" pitchFamily="2" charset="2"/>
                        </a:rPr>
                        <a:t></a:t>
                      </a:r>
                      <a:endParaRPr lang="en-GB" sz="900">
                        <a:solidFill>
                          <a:srgbClr val="FF0000"/>
                        </a:solidFill>
                      </a:endParaRPr>
                    </a:p>
                  </a:txBody>
                  <a:tcPr>
                    <a:solidFill>
                      <a:schemeClr val="bg1">
                        <a:lumMod val="95000"/>
                      </a:schemeClr>
                    </a:solidFill>
                  </a:tcPr>
                </a:tc>
                <a:tc>
                  <a:txBody>
                    <a:bodyPr/>
                    <a:lstStyle/>
                    <a:p>
                      <a:pPr algn="ctr"/>
                      <a:r>
                        <a:rPr lang="en-GB" sz="900">
                          <a:solidFill>
                            <a:srgbClr val="00B050"/>
                          </a:solidFill>
                          <a:sym typeface="Wingdings" panose="05000000000000000000" pitchFamily="2" charset="2"/>
                        </a:rPr>
                        <a:t></a:t>
                      </a:r>
                      <a:endParaRPr lang="en-GB" sz="900">
                        <a:solidFill>
                          <a:srgbClr val="00B050"/>
                        </a:solidFill>
                      </a:endParaRPr>
                    </a:p>
                  </a:txBody>
                  <a:tcPr>
                    <a:solidFill>
                      <a:schemeClr val="bg1">
                        <a:lumMod val="95000"/>
                      </a:schemeClr>
                    </a:solidFill>
                  </a:tcPr>
                </a:tc>
                <a:tc>
                  <a:txBody>
                    <a:bodyPr/>
                    <a:lstStyle/>
                    <a:p>
                      <a:pPr algn="ctr"/>
                      <a:r>
                        <a:rPr lang="en-GB" sz="900">
                          <a:solidFill>
                            <a:srgbClr val="FF0000"/>
                          </a:solidFill>
                          <a:sym typeface="Wingdings" panose="05000000000000000000" pitchFamily="2" charset="2"/>
                        </a:rPr>
                        <a:t></a:t>
                      </a:r>
                      <a:endParaRPr lang="en-GB" sz="900"/>
                    </a:p>
                  </a:txBody>
                  <a:tcPr>
                    <a:solidFill>
                      <a:schemeClr val="bg1">
                        <a:lumMod val="9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900" dirty="0">
                          <a:solidFill>
                            <a:srgbClr val="00B050"/>
                          </a:solidFill>
                          <a:sym typeface="Wingdings" panose="05000000000000000000" pitchFamily="2" charset="2"/>
                        </a:rPr>
                        <a:t></a:t>
                      </a:r>
                      <a:endParaRPr lang="en-GB" sz="900" dirty="0">
                        <a:solidFill>
                          <a:srgbClr val="00B050"/>
                        </a:solidFill>
                      </a:endParaRPr>
                    </a:p>
                  </a:txBody>
                  <a:tcPr>
                    <a:solidFill>
                      <a:schemeClr val="bg1">
                        <a:lumMod val="95000"/>
                      </a:schemeClr>
                    </a:solidFill>
                  </a:tcPr>
                </a:tc>
                <a:extLst>
                  <a:ext uri="{0D108BD9-81ED-4DB2-BD59-A6C34878D82A}">
                    <a16:rowId xmlns:a16="http://schemas.microsoft.com/office/drawing/2014/main" val="3184903747"/>
                  </a:ext>
                </a:extLst>
              </a:tr>
            </a:tbl>
          </a:graphicData>
        </a:graphic>
      </p:graphicFrame>
      <p:pic>
        <p:nvPicPr>
          <p:cNvPr id="9" name="Picture 8" descr="A black and white logo&#10;&#10;Description automatically generated">
            <a:extLst>
              <a:ext uri="{FF2B5EF4-FFF2-40B4-BE49-F238E27FC236}">
                <a16:creationId xmlns:a16="http://schemas.microsoft.com/office/drawing/2014/main" id="{BC9285DF-C69F-A978-AA5D-82650E4D0585}"/>
              </a:ext>
            </a:extLst>
          </p:cNvPr>
          <p:cNvPicPr>
            <a:picLocks noChangeAspect="1"/>
          </p:cNvPicPr>
          <p:nvPr/>
        </p:nvPicPr>
        <p:blipFill>
          <a:blip r:embed="rId2"/>
          <a:stretch>
            <a:fillRect/>
          </a:stretch>
        </p:blipFill>
        <p:spPr>
          <a:xfrm>
            <a:off x="5441070" y="1333257"/>
            <a:ext cx="226909" cy="301648"/>
          </a:xfrm>
          <a:prstGeom prst="rect">
            <a:avLst/>
          </a:prstGeom>
        </p:spPr>
      </p:pic>
      <p:sp>
        <p:nvSpPr>
          <p:cNvPr id="10" name="Rectangle 9">
            <a:extLst>
              <a:ext uri="{FF2B5EF4-FFF2-40B4-BE49-F238E27FC236}">
                <a16:creationId xmlns:a16="http://schemas.microsoft.com/office/drawing/2014/main" id="{0572C3AC-EEE3-44C5-E396-742A20B04B02}"/>
              </a:ext>
            </a:extLst>
          </p:cNvPr>
          <p:cNvSpPr/>
          <p:nvPr/>
        </p:nvSpPr>
        <p:spPr bwMode="auto">
          <a:xfrm>
            <a:off x="4573556" y="1234067"/>
            <a:ext cx="1377136" cy="3376844"/>
          </a:xfrm>
          <a:prstGeom prst="rect">
            <a:avLst/>
          </a:prstGeom>
          <a:noFill/>
          <a:ln w="28575" cap="flat" cmpd="sng" algn="ctr">
            <a:solidFill>
              <a:srgbClr val="E4032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pic>
        <p:nvPicPr>
          <p:cNvPr id="12" name="Picture 6" descr="Kverneland Precision Farming License Overview">
            <a:extLst>
              <a:ext uri="{FF2B5EF4-FFF2-40B4-BE49-F238E27FC236}">
                <a16:creationId xmlns:a16="http://schemas.microsoft.com/office/drawing/2014/main" id="{627A97CF-DD9E-EA0D-A176-1B9BEACF79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967" t="16040" r="25474" b="18857"/>
          <a:stretch/>
        </p:blipFill>
        <p:spPr bwMode="auto">
          <a:xfrm>
            <a:off x="6139244" y="1433564"/>
            <a:ext cx="230706" cy="23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Wi-Fi logo PNG transparent image download, size: 980x982px">
            <a:extLst>
              <a:ext uri="{FF2B5EF4-FFF2-40B4-BE49-F238E27FC236}">
                <a16:creationId xmlns:a16="http://schemas.microsoft.com/office/drawing/2014/main" id="{80DBC94C-3E94-99B3-34C5-25D3F5C4D2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32" b="95781" l="3376" r="98734">
                        <a14:foregroundMark x1="5274" y1="22363" x2="36498" y2="8861"/>
                        <a14:foregroundMark x1="36498" y1="8861" x2="52532" y2="5696"/>
                        <a14:foregroundMark x1="52532" y1="5696" x2="78903" y2="9072"/>
                        <a14:foregroundMark x1="78903" y1="9072" x2="93249" y2="17089"/>
                        <a14:foregroundMark x1="18143" y1="41983" x2="53376" y2="30802"/>
                        <a14:foregroundMark x1="53376" y1="30802" x2="70464" y2="30169"/>
                        <a14:foregroundMark x1="70464" y1="30169" x2="81435" y2="40928"/>
                        <a14:foregroundMark x1="31857" y1="62025" x2="65401" y2="58228"/>
                        <a14:foregroundMark x1="65401" y1="58228" x2="69409" y2="62025"/>
                        <a14:foregroundMark x1="46835" y1="91561" x2="50000" y2="80802"/>
                        <a14:foregroundMark x1="50000" y1="80802" x2="46414" y2="95781"/>
                        <a14:foregroundMark x1="46414" y1="95781" x2="56540" y2="87764"/>
                        <a14:foregroundMark x1="56540" y1="87764" x2="54641" y2="81013"/>
                        <a14:foregroundMark x1="5907" y1="24473" x2="3797" y2="16456"/>
                        <a14:foregroundMark x1="29536" y1="4641" x2="62658" y2="2532"/>
                        <a14:foregroundMark x1="62658" y1="2532" x2="68354" y2="4641"/>
                        <a14:foregroundMark x1="98312" y1="16245" x2="98734" y2="21519"/>
                      </a14:backgroundRemoval>
                    </a14:imgEffect>
                  </a14:imgLayer>
                </a14:imgProps>
              </a:ext>
              <a:ext uri="{28A0092B-C50C-407E-A947-70E740481C1C}">
                <a14:useLocalDpi xmlns:a14="http://schemas.microsoft.com/office/drawing/2010/main" val="0"/>
              </a:ext>
            </a:extLst>
          </a:blip>
          <a:srcRect/>
          <a:stretch>
            <a:fillRect/>
          </a:stretch>
        </p:blipFill>
        <p:spPr bwMode="auto">
          <a:xfrm>
            <a:off x="6160745" y="1234068"/>
            <a:ext cx="170407" cy="1704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ack and white logo&#10;&#10;Description automatically generated">
            <a:extLst>
              <a:ext uri="{FF2B5EF4-FFF2-40B4-BE49-F238E27FC236}">
                <a16:creationId xmlns:a16="http://schemas.microsoft.com/office/drawing/2014/main" id="{31B81A92-315E-4875-EEC7-DDBE6298B169}"/>
              </a:ext>
            </a:extLst>
          </p:cNvPr>
          <p:cNvPicPr>
            <a:picLocks noChangeAspect="1"/>
          </p:cNvPicPr>
          <p:nvPr/>
        </p:nvPicPr>
        <p:blipFill>
          <a:blip r:embed="rId2"/>
          <a:stretch>
            <a:fillRect/>
          </a:stretch>
        </p:blipFill>
        <p:spPr>
          <a:xfrm>
            <a:off x="8426296" y="1377860"/>
            <a:ext cx="226909" cy="301648"/>
          </a:xfrm>
          <a:prstGeom prst="rect">
            <a:avLst/>
          </a:prstGeom>
        </p:spPr>
      </p:pic>
      <p:pic>
        <p:nvPicPr>
          <p:cNvPr id="19" name="Picture 18">
            <a:extLst>
              <a:ext uri="{FF2B5EF4-FFF2-40B4-BE49-F238E27FC236}">
                <a16:creationId xmlns:a16="http://schemas.microsoft.com/office/drawing/2014/main" id="{04255917-D244-5E3C-415D-61752AC00A47}"/>
              </a:ext>
            </a:extLst>
          </p:cNvPr>
          <p:cNvPicPr>
            <a:picLocks noChangeAspect="1"/>
          </p:cNvPicPr>
          <p:nvPr/>
        </p:nvPicPr>
        <p:blipFill>
          <a:blip r:embed="rId6"/>
          <a:stretch>
            <a:fillRect/>
          </a:stretch>
        </p:blipFill>
        <p:spPr>
          <a:xfrm>
            <a:off x="7389595" y="1407607"/>
            <a:ext cx="281445" cy="201341"/>
          </a:xfrm>
          <a:prstGeom prst="rect">
            <a:avLst/>
          </a:prstGeom>
        </p:spPr>
      </p:pic>
      <p:sp>
        <p:nvSpPr>
          <p:cNvPr id="20" name="Rectangle 19">
            <a:extLst>
              <a:ext uri="{FF2B5EF4-FFF2-40B4-BE49-F238E27FC236}">
                <a16:creationId xmlns:a16="http://schemas.microsoft.com/office/drawing/2014/main" id="{EC34E280-D237-9EE2-EFF6-8AE1A3660B7D}"/>
              </a:ext>
            </a:extLst>
          </p:cNvPr>
          <p:cNvSpPr/>
          <p:nvPr/>
        </p:nvSpPr>
        <p:spPr bwMode="auto">
          <a:xfrm>
            <a:off x="7295517" y="1234066"/>
            <a:ext cx="1380170" cy="3376844"/>
          </a:xfrm>
          <a:prstGeom prst="rect">
            <a:avLst/>
          </a:prstGeom>
          <a:noFill/>
          <a:ln w="28575" cap="flat" cmpd="sng" algn="ctr">
            <a:solidFill>
              <a:srgbClr val="E4042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pic>
        <p:nvPicPr>
          <p:cNvPr id="17" name="Picture 16"/>
          <p:cNvPicPr>
            <a:picLocks noChangeAspect="1"/>
          </p:cNvPicPr>
          <p:nvPr/>
        </p:nvPicPr>
        <p:blipFill>
          <a:blip r:embed="rId7"/>
          <a:stretch>
            <a:fillRect/>
          </a:stretch>
        </p:blipFill>
        <p:spPr>
          <a:xfrm>
            <a:off x="4758265" y="1313501"/>
            <a:ext cx="486712" cy="366007"/>
          </a:xfrm>
          <a:prstGeom prst="rect">
            <a:avLst/>
          </a:prstGeom>
        </p:spPr>
      </p:pic>
      <p:pic>
        <p:nvPicPr>
          <p:cNvPr id="18" name="Picture 17"/>
          <p:cNvPicPr>
            <a:picLocks noChangeAspect="1"/>
          </p:cNvPicPr>
          <p:nvPr/>
        </p:nvPicPr>
        <p:blipFill>
          <a:blip r:embed="rId8"/>
          <a:stretch>
            <a:fillRect/>
          </a:stretch>
        </p:blipFill>
        <p:spPr>
          <a:xfrm>
            <a:off x="3577487" y="1263017"/>
            <a:ext cx="481626" cy="371888"/>
          </a:xfrm>
          <a:prstGeom prst="rect">
            <a:avLst/>
          </a:prstGeom>
        </p:spPr>
      </p:pic>
      <p:pic>
        <p:nvPicPr>
          <p:cNvPr id="21" name="Picture 20"/>
          <p:cNvPicPr>
            <a:picLocks noChangeAspect="1"/>
          </p:cNvPicPr>
          <p:nvPr/>
        </p:nvPicPr>
        <p:blipFill>
          <a:blip r:embed="rId8"/>
          <a:stretch>
            <a:fillRect/>
          </a:stretch>
        </p:blipFill>
        <p:spPr>
          <a:xfrm>
            <a:off x="6489315" y="1307620"/>
            <a:ext cx="481626" cy="371888"/>
          </a:xfrm>
          <a:prstGeom prst="rect">
            <a:avLst/>
          </a:prstGeom>
        </p:spPr>
      </p:pic>
      <p:pic>
        <p:nvPicPr>
          <p:cNvPr id="22" name="Picture 21"/>
          <p:cNvPicPr>
            <a:picLocks noChangeAspect="1"/>
          </p:cNvPicPr>
          <p:nvPr/>
        </p:nvPicPr>
        <p:blipFill>
          <a:blip r:embed="rId8"/>
          <a:stretch>
            <a:fillRect/>
          </a:stretch>
        </p:blipFill>
        <p:spPr>
          <a:xfrm>
            <a:off x="7834140" y="1307620"/>
            <a:ext cx="481626" cy="371888"/>
          </a:xfrm>
          <a:prstGeom prst="rect">
            <a:avLst/>
          </a:prstGeom>
        </p:spPr>
      </p:pic>
    </p:spTree>
    <p:extLst>
      <p:ext uri="{BB962C8B-B14F-4D97-AF65-F5344CB8AC3E}">
        <p14:creationId xmlns:p14="http://schemas.microsoft.com/office/powerpoint/2010/main" val="33315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6C562-90C9-8369-5556-A8D4BD26F144}"/>
              </a:ext>
            </a:extLst>
          </p:cNvPr>
          <p:cNvSpPr>
            <a:spLocks noGrp="1"/>
          </p:cNvSpPr>
          <p:nvPr>
            <p:ph type="ctrTitle"/>
          </p:nvPr>
        </p:nvSpPr>
        <p:spPr/>
        <p:txBody>
          <a:bodyPr/>
          <a:lstStyle/>
          <a:p>
            <a:r>
              <a:rPr lang="en-GB">
                <a:ea typeface="Geneva"/>
              </a:rPr>
              <a:t>Before vs. Now</a:t>
            </a:r>
          </a:p>
        </p:txBody>
      </p:sp>
      <p:sp>
        <p:nvSpPr>
          <p:cNvPr id="3" name="Subtitle 2">
            <a:extLst>
              <a:ext uri="{FF2B5EF4-FFF2-40B4-BE49-F238E27FC236}">
                <a16:creationId xmlns:a16="http://schemas.microsoft.com/office/drawing/2014/main" id="{51809335-A12E-D6BC-58E8-8C718D399D90}"/>
              </a:ext>
            </a:extLst>
          </p:cNvPr>
          <p:cNvSpPr>
            <a:spLocks noGrp="1"/>
          </p:cNvSpPr>
          <p:nvPr>
            <p:ph type="subTitle" idx="1"/>
          </p:nvPr>
        </p:nvSpPr>
        <p:spPr/>
        <p:txBody>
          <a:bodyPr/>
          <a:lstStyle/>
          <a:p>
            <a:r>
              <a:rPr lang="en-GB" dirty="0"/>
              <a:t>Vicon </a:t>
            </a:r>
            <a:r>
              <a:rPr lang="en-GB" dirty="0">
                <a:ea typeface="Geneva"/>
              </a:rPr>
              <a:t>Sync-connected implements</a:t>
            </a:r>
            <a:endParaRPr lang="en-US" dirty="0"/>
          </a:p>
        </p:txBody>
      </p:sp>
      <p:sp>
        <p:nvSpPr>
          <p:cNvPr id="4" name="Content Placeholder 3">
            <a:extLst>
              <a:ext uri="{FF2B5EF4-FFF2-40B4-BE49-F238E27FC236}">
                <a16:creationId xmlns:a16="http://schemas.microsoft.com/office/drawing/2014/main" id="{6B8E3240-2190-74F3-5F9A-FEF6437BC06C}"/>
              </a:ext>
            </a:extLst>
          </p:cNvPr>
          <p:cNvSpPr>
            <a:spLocks noGrp="1"/>
          </p:cNvSpPr>
          <p:nvPr>
            <p:ph idx="10"/>
          </p:nvPr>
        </p:nvSpPr>
        <p:spPr>
          <a:ln>
            <a:noFill/>
          </a:ln>
        </p:spPr>
        <p:txBody>
          <a:bodyPr lIns="0" tIns="0" rIns="0" bIns="0" anchor="t"/>
          <a:lstStyle/>
          <a:p>
            <a:pPr marL="0" indent="0">
              <a:buNone/>
            </a:pPr>
            <a:r>
              <a:rPr lang="en-GB">
                <a:ea typeface="Geneva"/>
              </a:rPr>
              <a:t>To have a connected Vicon ISOBUS implement:</a:t>
            </a:r>
          </a:p>
          <a:p>
            <a:pPr marL="0" indent="0">
              <a:buNone/>
            </a:pPr>
            <a:endParaRPr lang="en-GB"/>
          </a:p>
        </p:txBody>
      </p:sp>
      <p:graphicFrame>
        <p:nvGraphicFramePr>
          <p:cNvPr id="5" name="Table 4">
            <a:extLst>
              <a:ext uri="{FF2B5EF4-FFF2-40B4-BE49-F238E27FC236}">
                <a16:creationId xmlns:a16="http://schemas.microsoft.com/office/drawing/2014/main" id="{27D8D97F-5CFB-D322-8C14-BA96B93D309D}"/>
              </a:ext>
            </a:extLst>
          </p:cNvPr>
          <p:cNvGraphicFramePr>
            <a:graphicFrameLocks noGrp="1"/>
          </p:cNvGraphicFramePr>
          <p:nvPr>
            <p:extLst>
              <p:ext uri="{D42A27DB-BD31-4B8C-83A1-F6EECF244321}">
                <p14:modId xmlns:p14="http://schemas.microsoft.com/office/powerpoint/2010/main" val="3708892152"/>
              </p:ext>
            </p:extLst>
          </p:nvPr>
        </p:nvGraphicFramePr>
        <p:xfrm>
          <a:off x="1076526" y="1882774"/>
          <a:ext cx="6990946" cy="2489200"/>
        </p:xfrm>
        <a:graphic>
          <a:graphicData uri="http://schemas.openxmlformats.org/drawingml/2006/table">
            <a:tbl>
              <a:tblPr firstRow="1" bandRow="1">
                <a:tableStyleId>{5C22544A-7EE6-4342-B048-85BDC9FD1C3A}</a:tableStyleId>
              </a:tblPr>
              <a:tblGrid>
                <a:gridCol w="3495473">
                  <a:extLst>
                    <a:ext uri="{9D8B030D-6E8A-4147-A177-3AD203B41FA5}">
                      <a16:colId xmlns:a16="http://schemas.microsoft.com/office/drawing/2014/main" val="1506400278"/>
                    </a:ext>
                  </a:extLst>
                </a:gridCol>
                <a:gridCol w="3495473">
                  <a:extLst>
                    <a:ext uri="{9D8B030D-6E8A-4147-A177-3AD203B41FA5}">
                      <a16:colId xmlns:a16="http://schemas.microsoft.com/office/drawing/2014/main" val="1393111283"/>
                    </a:ext>
                  </a:extLst>
                </a:gridCol>
              </a:tblGrid>
              <a:tr h="370840">
                <a:tc>
                  <a:txBody>
                    <a:bodyPr/>
                    <a:lstStyle/>
                    <a:p>
                      <a:r>
                        <a:rPr lang="en-GB" dirty="0">
                          <a:latin typeface="Calibri" panose="020F0502020204030204" pitchFamily="34" charset="0"/>
                          <a:cs typeface="Calibri" panose="020F0502020204030204" pitchFamily="34" charset="0"/>
                        </a:rPr>
                        <a:t>Before</a:t>
                      </a:r>
                    </a:p>
                  </a:txBody>
                  <a:tcPr>
                    <a:solidFill>
                      <a:schemeClr val="tx1"/>
                    </a:solidFill>
                  </a:tcPr>
                </a:tc>
                <a:tc>
                  <a:txBody>
                    <a:bodyPr/>
                    <a:lstStyle/>
                    <a:p>
                      <a:r>
                        <a:rPr lang="en-GB" dirty="0">
                          <a:latin typeface="Calibri"/>
                          <a:cs typeface="Calibri"/>
                        </a:rPr>
                        <a:t>Now</a:t>
                      </a:r>
                    </a:p>
                  </a:txBody>
                  <a:tcPr>
                    <a:solidFill>
                      <a:srgbClr val="0C3451"/>
                    </a:solidFill>
                  </a:tcPr>
                </a:tc>
                <a:extLst>
                  <a:ext uri="{0D108BD9-81ED-4DB2-BD59-A6C34878D82A}">
                    <a16:rowId xmlns:a16="http://schemas.microsoft.com/office/drawing/2014/main" val="859243459"/>
                  </a:ext>
                </a:extLst>
              </a:tr>
              <a:tr h="370840">
                <a:tc>
                  <a:txBody>
                    <a:bodyPr/>
                    <a:lstStyle/>
                    <a:p>
                      <a:r>
                        <a:rPr lang="en-GB" b="1" dirty="0">
                          <a:latin typeface="Calibri" panose="020F0502020204030204" pitchFamily="34" charset="0"/>
                          <a:cs typeface="Calibri" panose="020F0502020204030204" pitchFamily="34" charset="0"/>
                        </a:rPr>
                        <a:t>Only via </a:t>
                      </a:r>
                      <a:r>
                        <a:rPr lang="en-GB" b="1" dirty="0" err="1">
                          <a:latin typeface="Calibri" panose="020F0502020204030204" pitchFamily="34" charset="0"/>
                          <a:cs typeface="Calibri" panose="020F0502020204030204" pitchFamily="34" charset="0"/>
                        </a:rPr>
                        <a:t>KvG</a:t>
                      </a:r>
                      <a:r>
                        <a:rPr lang="en-GB" b="1" dirty="0">
                          <a:latin typeface="Calibri" panose="020F0502020204030204" pitchFamily="34" charset="0"/>
                          <a:cs typeface="Calibri" panose="020F0502020204030204" pitchFamily="34" charset="0"/>
                        </a:rPr>
                        <a:t> Terminals </a:t>
                      </a:r>
                      <a:r>
                        <a:rPr lang="en-GB" dirty="0">
                          <a:latin typeface="Calibri" panose="020F0502020204030204" pitchFamily="34" charset="0"/>
                          <a:cs typeface="Calibri" panose="020F0502020204030204" pitchFamily="34" charset="0"/>
                        </a:rPr>
                        <a:t>– needed </a:t>
                      </a:r>
                    </a:p>
                  </a:txBody>
                  <a:tcPr/>
                </a:tc>
                <a:tc>
                  <a:txBody>
                    <a:bodyPr/>
                    <a:lstStyle/>
                    <a:p>
                      <a:r>
                        <a:rPr lang="en-GB" b="1">
                          <a:latin typeface="Calibri" panose="020F0502020204030204" pitchFamily="34" charset="0"/>
                          <a:cs typeface="Calibri" panose="020F0502020204030204" pitchFamily="34" charset="0"/>
                        </a:rPr>
                        <a:t>Connected</a:t>
                      </a:r>
                      <a:r>
                        <a:rPr lang="en-GB">
                          <a:latin typeface="Calibri" panose="020F0502020204030204" pitchFamily="34" charset="0"/>
                          <a:cs typeface="Calibri" panose="020F0502020204030204" pitchFamily="34" charset="0"/>
                        </a:rPr>
                        <a:t> regardless of the terminal</a:t>
                      </a:r>
                    </a:p>
                  </a:txBody>
                  <a:tcPr/>
                </a:tc>
                <a:extLst>
                  <a:ext uri="{0D108BD9-81ED-4DB2-BD59-A6C34878D82A}">
                    <a16:rowId xmlns:a16="http://schemas.microsoft.com/office/drawing/2014/main" val="2160785625"/>
                  </a:ext>
                </a:extLst>
              </a:tr>
              <a:tr h="370840">
                <a:tc>
                  <a:txBody>
                    <a:bodyPr/>
                    <a:lstStyle/>
                    <a:p>
                      <a:r>
                        <a:rPr lang="en-GB" b="1" dirty="0">
                          <a:latin typeface="Calibri" panose="020F0502020204030204" pitchFamily="34" charset="0"/>
                          <a:cs typeface="Calibri" panose="020F0502020204030204" pitchFamily="34" charset="0"/>
                        </a:rPr>
                        <a:t>Vicon Sync –</a:t>
                      </a:r>
                      <a:r>
                        <a:rPr lang="en-GB" dirty="0">
                          <a:latin typeface="Calibri" panose="020F0502020204030204" pitchFamily="34" charset="0"/>
                          <a:cs typeface="Calibri" panose="020F0502020204030204" pitchFamily="34" charset="0"/>
                        </a:rPr>
                        <a:t> not included</a:t>
                      </a:r>
                    </a:p>
                  </a:txBody>
                  <a:tcPr/>
                </a:tc>
                <a:tc>
                  <a:txBody>
                    <a:bodyPr/>
                    <a:lstStyle/>
                    <a:p>
                      <a:r>
                        <a:rPr lang="en-GB" b="1" dirty="0">
                          <a:latin typeface="Calibri" panose="020F0502020204030204" pitchFamily="34" charset="0"/>
                          <a:cs typeface="Calibri" panose="020F0502020204030204" pitchFamily="34" charset="0"/>
                        </a:rPr>
                        <a:t>Vicon Sync –</a:t>
                      </a:r>
                      <a:r>
                        <a:rPr lang="en-GB" dirty="0">
                          <a:latin typeface="Calibri" panose="020F0502020204030204" pitchFamily="34" charset="0"/>
                          <a:cs typeface="Calibri" panose="020F0502020204030204" pitchFamily="34" charset="0"/>
                        </a:rPr>
                        <a:t> included, installed, activated</a:t>
                      </a:r>
                    </a:p>
                  </a:txBody>
                  <a:tcPr/>
                </a:tc>
                <a:extLst>
                  <a:ext uri="{0D108BD9-81ED-4DB2-BD59-A6C34878D82A}">
                    <a16:rowId xmlns:a16="http://schemas.microsoft.com/office/drawing/2014/main" val="2768739292"/>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2 years connectivity </a:t>
                      </a:r>
                      <a:r>
                        <a:rPr lang="en-GB">
                          <a:latin typeface="Calibri" panose="020F0502020204030204" pitchFamily="34" charset="0"/>
                          <a:cs typeface="Calibri" panose="020F0502020204030204" pitchFamily="34" charset="0"/>
                        </a:rPr>
                        <a:t>– not included</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2 years connectivity </a:t>
                      </a:r>
                      <a:r>
                        <a:rPr lang="en-GB">
                          <a:latin typeface="Calibri" panose="020F0502020204030204" pitchFamily="34" charset="0"/>
                          <a:cs typeface="Calibri" panose="020F0502020204030204" pitchFamily="34" charset="0"/>
                        </a:rPr>
                        <a:t>- included</a:t>
                      </a:r>
                    </a:p>
                  </a:txBody>
                  <a:tcPr/>
                </a:tc>
                <a:extLst>
                  <a:ext uri="{0D108BD9-81ED-4DB2-BD59-A6C34878D82A}">
                    <a16:rowId xmlns:a16="http://schemas.microsoft.com/office/drawing/2014/main" val="1220632369"/>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Remote service</a:t>
                      </a:r>
                      <a:r>
                        <a:rPr lang="en-GB">
                          <a:latin typeface="Calibri" panose="020F0502020204030204" pitchFamily="34" charset="0"/>
                          <a:cs typeface="Calibri" panose="020F0502020204030204" pitchFamily="34" charset="0"/>
                        </a:rPr>
                        <a:t> – manual terminal connection with </a:t>
                      </a:r>
                      <a:r>
                        <a:rPr lang="en-GB" err="1">
                          <a:latin typeface="Calibri" panose="020F0502020204030204" pitchFamily="34" charset="0"/>
                          <a:cs typeface="Calibri" panose="020F0502020204030204" pitchFamily="34" charset="0"/>
                        </a:rPr>
                        <a:t>wifi</a:t>
                      </a:r>
                      <a:r>
                        <a:rPr lang="en-GB">
                          <a:latin typeface="Calibri" panose="020F0502020204030204" pitchFamily="34" charset="0"/>
                          <a:cs typeface="Calibri" panose="020F0502020204030204" pitchFamily="34" charset="0"/>
                        </a:rPr>
                        <a:t> and 4G dongles</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Remote service</a:t>
                      </a:r>
                      <a:r>
                        <a:rPr lang="en-GB">
                          <a:latin typeface="Calibri" panose="020F0502020204030204" pitchFamily="34" charset="0"/>
                          <a:cs typeface="Calibri" panose="020F0502020204030204" pitchFamily="34" charset="0"/>
                        </a:rPr>
                        <a:t> – enabled without any extra connectivity device on terminal</a:t>
                      </a:r>
                    </a:p>
                  </a:txBody>
                  <a:tcPr/>
                </a:tc>
                <a:extLst>
                  <a:ext uri="{0D108BD9-81ED-4DB2-BD59-A6C34878D82A}">
                    <a16:rowId xmlns:a16="http://schemas.microsoft.com/office/drawing/2014/main" val="1478770280"/>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a:latin typeface="Calibri" panose="020F0502020204030204" pitchFamily="34" charset="0"/>
                          <a:cs typeface="Calibri" panose="020F0502020204030204" pitchFamily="34" charset="0"/>
                        </a:rPr>
                        <a:t>IsoMatch FarmCentre </a:t>
                      </a:r>
                      <a:r>
                        <a:rPr lang="en-GB">
                          <a:latin typeface="Calibri" panose="020F0502020204030204" pitchFamily="34" charset="0"/>
                          <a:cs typeface="Calibri" panose="020F0502020204030204" pitchFamily="34" charset="0"/>
                        </a:rPr>
                        <a:t>– to be purchased separately</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GB" b="1" dirty="0" err="1">
                          <a:latin typeface="Calibri" panose="020F0502020204030204" pitchFamily="34" charset="0"/>
                          <a:cs typeface="Calibri" panose="020F0502020204030204" pitchFamily="34" charset="0"/>
                        </a:rPr>
                        <a:t>IsoMatch</a:t>
                      </a:r>
                      <a:r>
                        <a:rPr lang="en-GB" b="1" dirty="0">
                          <a:latin typeface="Calibri" panose="020F0502020204030204" pitchFamily="34" charset="0"/>
                          <a:cs typeface="Calibri" panose="020F0502020204030204" pitchFamily="34" charset="0"/>
                        </a:rPr>
                        <a:t> </a:t>
                      </a:r>
                      <a:r>
                        <a:rPr lang="en-GB" b="1" dirty="0" err="1">
                          <a:latin typeface="Calibri" panose="020F0502020204030204" pitchFamily="34" charset="0"/>
                          <a:cs typeface="Calibri" panose="020F0502020204030204" pitchFamily="34" charset="0"/>
                        </a:rPr>
                        <a:t>FarmCentre</a:t>
                      </a:r>
                      <a:r>
                        <a:rPr lang="en-GB" b="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 included license for 2 years</a:t>
                      </a:r>
                    </a:p>
                  </a:txBody>
                  <a:tcPr/>
                </a:tc>
                <a:extLst>
                  <a:ext uri="{0D108BD9-81ED-4DB2-BD59-A6C34878D82A}">
                    <a16:rowId xmlns:a16="http://schemas.microsoft.com/office/drawing/2014/main" val="1948523614"/>
                  </a:ext>
                </a:extLst>
              </a:tr>
            </a:tbl>
          </a:graphicData>
        </a:graphic>
      </p:graphicFrame>
    </p:spTree>
    <p:extLst>
      <p:ext uri="{BB962C8B-B14F-4D97-AF65-F5344CB8AC3E}">
        <p14:creationId xmlns:p14="http://schemas.microsoft.com/office/powerpoint/2010/main" val="3018858475"/>
      </p:ext>
    </p:extLst>
  </p:cSld>
  <p:clrMapOvr>
    <a:masterClrMapping/>
  </p:clrMapOvr>
</p:sld>
</file>

<file path=ppt/theme/theme1.xml><?xml version="1.0" encoding="utf-8"?>
<a:theme xmlns:a="http://schemas.openxmlformats.org/drawingml/2006/main" name="Slides">
  <a:themeElements>
    <a:clrScheme name="Kverneland 2">
      <a:dk1>
        <a:srgbClr val="000000"/>
      </a:dk1>
      <a:lt1>
        <a:srgbClr val="FFFFFF"/>
      </a:lt1>
      <a:dk2>
        <a:srgbClr val="000000"/>
      </a:dk2>
      <a:lt2>
        <a:srgbClr val="808080"/>
      </a:lt2>
      <a:accent1>
        <a:srgbClr val="004D39"/>
      </a:accent1>
      <a:accent2>
        <a:srgbClr val="78BA42"/>
      </a:accent2>
      <a:accent3>
        <a:srgbClr val="A0AA00"/>
      </a:accent3>
      <a:accent4>
        <a:srgbClr val="000000"/>
      </a:accent4>
      <a:accent5>
        <a:srgbClr val="59917F"/>
      </a:accent5>
      <a:accent6>
        <a:srgbClr val="BAD793"/>
      </a:accent6>
      <a:hlink>
        <a:srgbClr val="CC00CC"/>
      </a:hlink>
      <a:folHlink>
        <a:srgbClr val="C0C0C0"/>
      </a:folHlink>
    </a:clrScheme>
    <a:fontScheme name="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lnDef>
  </a:objectDefaults>
  <a:extraClrSchemeLst>
    <a:extraClrScheme>
      <a:clrScheme name="Corpor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rporate 8">
        <a:dk1>
          <a:srgbClr val="004D3D"/>
        </a:dk1>
        <a:lt1>
          <a:srgbClr val="FFFFFF"/>
        </a:lt1>
        <a:dk2>
          <a:srgbClr val="004D3D"/>
        </a:dk2>
        <a:lt2>
          <a:srgbClr val="E9DFD9"/>
        </a:lt2>
        <a:accent1>
          <a:srgbClr val="A51E39"/>
        </a:accent1>
        <a:accent2>
          <a:srgbClr val="B0B700"/>
        </a:accent2>
        <a:accent3>
          <a:srgbClr val="FFFFFF"/>
        </a:accent3>
        <a:accent4>
          <a:srgbClr val="004033"/>
        </a:accent4>
        <a:accent5>
          <a:srgbClr val="CFABAE"/>
        </a:accent5>
        <a:accent6>
          <a:srgbClr val="9FA600"/>
        </a:accent6>
        <a:hlink>
          <a:srgbClr val="DA7311"/>
        </a:hlink>
        <a:folHlink>
          <a:srgbClr val="69C028"/>
        </a:folHlink>
      </a:clrScheme>
      <a:clrMap bg1="lt1" tx1="dk1" bg2="lt2" tx2="dk2" accent1="accent1" accent2="accent2" accent3="accent3" accent4="accent4" accent5="accent5" accent6="accent6" hlink="hlink" folHlink="folHlink"/>
    </a:extraClrScheme>
    <a:extraClrScheme>
      <a:clrScheme name="Corporate 9">
        <a:dk1>
          <a:srgbClr val="004D3D"/>
        </a:dk1>
        <a:lt1>
          <a:srgbClr val="FFFFFF"/>
        </a:lt1>
        <a:dk2>
          <a:srgbClr val="003200"/>
        </a:dk2>
        <a:lt2>
          <a:srgbClr val="E9DFD9"/>
        </a:lt2>
        <a:accent1>
          <a:srgbClr val="DA7311"/>
        </a:accent1>
        <a:accent2>
          <a:srgbClr val="B0B700"/>
        </a:accent2>
        <a:accent3>
          <a:srgbClr val="FFFFFF"/>
        </a:accent3>
        <a:accent4>
          <a:srgbClr val="004033"/>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
      <a:clrScheme name="Corporate 10">
        <a:dk1>
          <a:srgbClr val="003200"/>
        </a:dk1>
        <a:lt1>
          <a:srgbClr val="FFFFFF"/>
        </a:lt1>
        <a:dk2>
          <a:srgbClr val="003200"/>
        </a:dk2>
        <a:lt2>
          <a:srgbClr val="E9DFD9"/>
        </a:lt2>
        <a:accent1>
          <a:srgbClr val="DA7311"/>
        </a:accent1>
        <a:accent2>
          <a:srgbClr val="B0B700"/>
        </a:accent2>
        <a:accent3>
          <a:srgbClr val="FFFFFF"/>
        </a:accent3>
        <a:accent4>
          <a:srgbClr val="002900"/>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DC944B26-7BAD-43D3-8C42-397AC5013490}" vid="{38AB9F6C-312F-42F0-886B-3D28F0484223}"/>
    </a:ext>
  </a:extLst>
</a:theme>
</file>

<file path=ppt/theme/theme2.xml><?xml version="1.0" encoding="utf-8"?>
<a:theme xmlns:a="http://schemas.openxmlformats.org/drawingml/2006/main" name="Kverneland">
  <a:themeElements>
    <a:clrScheme name="Kverneland 2">
      <a:dk1>
        <a:srgbClr val="000000"/>
      </a:dk1>
      <a:lt1>
        <a:srgbClr val="FFFFFF"/>
      </a:lt1>
      <a:dk2>
        <a:srgbClr val="000000"/>
      </a:dk2>
      <a:lt2>
        <a:srgbClr val="808080"/>
      </a:lt2>
      <a:accent1>
        <a:srgbClr val="004D39"/>
      </a:accent1>
      <a:accent2>
        <a:srgbClr val="78BA42"/>
      </a:accent2>
      <a:accent3>
        <a:srgbClr val="A0AA00"/>
      </a:accent3>
      <a:accent4>
        <a:srgbClr val="000000"/>
      </a:accent4>
      <a:accent5>
        <a:srgbClr val="59917F"/>
      </a:accent5>
      <a:accent6>
        <a:srgbClr val="BAD793"/>
      </a:accent6>
      <a:hlink>
        <a:srgbClr val="CC00CC"/>
      </a:hlink>
      <a:folHlink>
        <a:srgbClr val="C0C0C0"/>
      </a:folHlink>
    </a:clrScheme>
    <a:fontScheme name="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lnDef>
  </a:objectDefaults>
  <a:extraClrSchemeLst>
    <a:extraClrScheme>
      <a:clrScheme name="Corpor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rporate 8">
        <a:dk1>
          <a:srgbClr val="004D3D"/>
        </a:dk1>
        <a:lt1>
          <a:srgbClr val="FFFFFF"/>
        </a:lt1>
        <a:dk2>
          <a:srgbClr val="004D3D"/>
        </a:dk2>
        <a:lt2>
          <a:srgbClr val="E9DFD9"/>
        </a:lt2>
        <a:accent1>
          <a:srgbClr val="A51E39"/>
        </a:accent1>
        <a:accent2>
          <a:srgbClr val="B0B700"/>
        </a:accent2>
        <a:accent3>
          <a:srgbClr val="FFFFFF"/>
        </a:accent3>
        <a:accent4>
          <a:srgbClr val="004033"/>
        </a:accent4>
        <a:accent5>
          <a:srgbClr val="CFABAE"/>
        </a:accent5>
        <a:accent6>
          <a:srgbClr val="9FA600"/>
        </a:accent6>
        <a:hlink>
          <a:srgbClr val="DA7311"/>
        </a:hlink>
        <a:folHlink>
          <a:srgbClr val="69C028"/>
        </a:folHlink>
      </a:clrScheme>
      <a:clrMap bg1="lt1" tx1="dk1" bg2="lt2" tx2="dk2" accent1="accent1" accent2="accent2" accent3="accent3" accent4="accent4" accent5="accent5" accent6="accent6" hlink="hlink" folHlink="folHlink"/>
    </a:extraClrScheme>
    <a:extraClrScheme>
      <a:clrScheme name="Corporate 9">
        <a:dk1>
          <a:srgbClr val="004D3D"/>
        </a:dk1>
        <a:lt1>
          <a:srgbClr val="FFFFFF"/>
        </a:lt1>
        <a:dk2>
          <a:srgbClr val="003200"/>
        </a:dk2>
        <a:lt2>
          <a:srgbClr val="E9DFD9"/>
        </a:lt2>
        <a:accent1>
          <a:srgbClr val="DA7311"/>
        </a:accent1>
        <a:accent2>
          <a:srgbClr val="B0B700"/>
        </a:accent2>
        <a:accent3>
          <a:srgbClr val="FFFFFF"/>
        </a:accent3>
        <a:accent4>
          <a:srgbClr val="004033"/>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
      <a:clrScheme name="Corporate 10">
        <a:dk1>
          <a:srgbClr val="003200"/>
        </a:dk1>
        <a:lt1>
          <a:srgbClr val="FFFFFF"/>
        </a:lt1>
        <a:dk2>
          <a:srgbClr val="003200"/>
        </a:dk2>
        <a:lt2>
          <a:srgbClr val="E9DFD9"/>
        </a:lt2>
        <a:accent1>
          <a:srgbClr val="DA7311"/>
        </a:accent1>
        <a:accent2>
          <a:srgbClr val="B0B700"/>
        </a:accent2>
        <a:accent3>
          <a:srgbClr val="FFFFFF"/>
        </a:accent3>
        <a:accent4>
          <a:srgbClr val="002900"/>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vG with KV and VI widescreen.pptx" id="{FE7FA361-DD4B-45EF-AF1C-D49D2C643043}" vid="{0E13FE2B-F704-4BB5-86BB-1B3C17EAD16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Folder xmlns="8ed8cf1d-bb90-4e35-bfbe-fc9073e27034">Products</Folder>
    <fc2ca19f6b7646e792695f443b5e3d55 xmlns="8ed8cf1d-bb90-4e35-bfbe-fc9073e27034">
      <Terms xmlns="http://schemas.microsoft.com/office/infopath/2007/PartnerControls">
        <TermInfo xmlns="http://schemas.microsoft.com/office/infopath/2007/PartnerControls">
          <TermName xmlns="http://schemas.microsoft.com/office/infopath/2007/PartnerControls">Mechatronics</TermName>
          <TermId xmlns="http://schemas.microsoft.com/office/infopath/2007/PartnerControls">71c23588-e455-4958-a688-e71dca31db35</TermId>
        </TermInfo>
      </Terms>
    </fc2ca19f6b7646e792695f443b5e3d55>
    <KVG-Library xmlns="8ed8cf1d-bb90-4e35-bfbe-fc9073e27034">Marketing and Product Management</KVG-Library>
    <TaxCatchAll xmlns="8ed8cf1d-bb90-4e35-bfbe-fc9073e27034">
      <Value>1</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45e1843b-7d87-4f37-b99e-a4f75cfce8be" ContentTypeId="0x01010024BEE656C40E3B428EF5632B8B4441FE" PreviousValue="false"/>
</file>

<file path=customXml/item4.xml><?xml version="1.0" encoding="utf-8"?>
<ct:contentTypeSchema xmlns:ct="http://schemas.microsoft.com/office/2006/metadata/contentType" xmlns:ma="http://schemas.microsoft.com/office/2006/metadata/properties/metaAttributes" ct:_="" ma:_="" ma:contentTypeName="KvG Template Default" ma:contentTypeID="0x01010024BEE656C40E3B428EF5632B8B4441FE00BF7752906E2F084D8B6A6B49D327A632" ma:contentTypeVersion="44" ma:contentTypeDescription="" ma:contentTypeScope="" ma:versionID="7ffe3ff4331ffba826b830875d4c6486">
  <xsd:schema xmlns:xsd="http://www.w3.org/2001/XMLSchema" xmlns:xs="http://www.w3.org/2001/XMLSchema" xmlns:p="http://schemas.microsoft.com/office/2006/metadata/properties" xmlns:ns2="8ed8cf1d-bb90-4e35-bfbe-fc9073e27034" targetNamespace="http://schemas.microsoft.com/office/2006/metadata/properties" ma:root="true" ma:fieldsID="6b4f7049f93c4504e9c401cf7afd8c2a" ns2:_="">
    <xsd:import namespace="8ed8cf1d-bb90-4e35-bfbe-fc9073e27034"/>
    <xsd:element name="properties">
      <xsd:complexType>
        <xsd:sequence>
          <xsd:element name="documentManagement">
            <xsd:complexType>
              <xsd:all>
                <xsd:element ref="ns2:fc2ca19f6b7646e792695f443b5e3d55" minOccurs="0"/>
                <xsd:element ref="ns2:TaxCatchAll" minOccurs="0"/>
                <xsd:element ref="ns2:TaxCatchAllLabel" minOccurs="0"/>
                <xsd:element ref="ns2:KVG-Library" minOccurs="0"/>
                <xsd:element ref="ns2:Fol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8cf1d-bb90-4e35-bfbe-fc9073e27034" elementFormDefault="qualified">
    <xsd:import namespace="http://schemas.microsoft.com/office/2006/documentManagement/types"/>
    <xsd:import namespace="http://schemas.microsoft.com/office/infopath/2007/PartnerControls"/>
    <xsd:element name="fc2ca19f6b7646e792695f443b5e3d55" ma:index="8" nillable="true" ma:taxonomy="true" ma:internalName="fc2ca19f6b7646e792695f443b5e3d55" ma:taxonomyFieldName="GroupFunctions" ma:displayName="Organizational unit" ma:default="" ma:fieldId="{fc2ca19f-6b76-46e7-9269-5f443b5e3d55}" ma:sspId="45e1843b-7d87-4f37-b99e-a4f75cfce8be" ma:termSetId="d839791b-1e4b-4af7-b041-9c71a22a805d" ma:anchorId="00000000-0000-0000-0000-000000000000" ma:open="false" ma:isKeyword="false">
      <xsd:complexType>
        <xsd:sequence>
          <xsd:element ref="pc:Terms" minOccurs="0" maxOccurs="1"/>
        </xsd:sequence>
      </xsd:complexType>
    </xsd:element>
    <xsd:element name="TaxCatchAll" ma:index="9" nillable="true" ma:displayName="TaxCatchAll" ma:hidden="true" ma:list="{4a0b3f59-f416-4c4d-bbcf-7da7199b87bb}" ma:internalName="TaxCatchAll" ma:showField="CatchAllData" ma:web="d8b2ddaa-23a9-4060-ac1e-4a62ba64d19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CatchAllLabel" ma:hidden="true" ma:list="{4a0b3f59-f416-4c4d-bbcf-7da7199b87bb}" ma:internalName="TaxCatchAllLabel" ma:readOnly="true" ma:showField="CatchAllDataLabel" ma:web="d8b2ddaa-23a9-4060-ac1e-4a62ba64d19e">
      <xsd:complexType>
        <xsd:complexContent>
          <xsd:extension base="dms:MultiChoiceLookup">
            <xsd:sequence>
              <xsd:element name="Value" type="dms:Lookup" maxOccurs="unbounded" minOccurs="0" nillable="true"/>
            </xsd:sequence>
          </xsd:extension>
        </xsd:complexContent>
      </xsd:complexType>
    </xsd:element>
    <xsd:element name="KVG-Library" ma:index="12" nillable="true" ma:displayName="KVG-Library" ma:internalName="KVG_x002d_Library">
      <xsd:simpleType>
        <xsd:restriction base="dms:Text">
          <xsd:maxLength value="255"/>
        </xsd:restriction>
      </xsd:simpleType>
    </xsd:element>
    <xsd:element name="Folder" ma:index="13" nillable="true" ma:displayName="Folder" ma:internalName="Fold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B5E389-1B25-4A55-9A85-197D78267BD6}">
  <ds:schemaRefs>
    <ds:schemaRef ds:uri="8ed8cf1d-bb90-4e35-bfbe-fc9073e270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9A78CB1-58C8-4256-A83F-FB9B19D5F68B}">
  <ds:schemaRefs>
    <ds:schemaRef ds:uri="http://schemas.microsoft.com/sharepoint/v3/contenttype/forms"/>
  </ds:schemaRefs>
</ds:datastoreItem>
</file>

<file path=customXml/itemProps3.xml><?xml version="1.0" encoding="utf-8"?>
<ds:datastoreItem xmlns:ds="http://schemas.openxmlformats.org/officeDocument/2006/customXml" ds:itemID="{6EBD5595-7B78-4941-AB52-E6C513A22616}">
  <ds:schemaRefs>
    <ds:schemaRef ds:uri="Microsoft.SharePoint.Taxonomy.ContentTypeSync"/>
  </ds:schemaRefs>
</ds:datastoreItem>
</file>

<file path=customXml/itemProps4.xml><?xml version="1.0" encoding="utf-8"?>
<ds:datastoreItem xmlns:ds="http://schemas.openxmlformats.org/officeDocument/2006/customXml" ds:itemID="{905D46EC-923E-4B57-BDE4-5545F68BAC16}">
  <ds:schemaRefs>
    <ds:schemaRef ds:uri="8ed8cf1d-bb90-4e35-bfbe-fc9073e270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KvG_Vi_Kv 16 9 format</Template>
  <TotalTime>58</TotalTime>
  <Words>1973</Words>
  <Application>Microsoft Office PowerPoint</Application>
  <PresentationFormat>On-screen Show (16:9)</PresentationFormat>
  <Paragraphs>418</Paragraphs>
  <Slides>32</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Slide Titles</vt:lpstr>
      </vt:variant>
      <vt:variant>
        <vt:i4>32</vt:i4>
      </vt:variant>
      <vt:variant>
        <vt:lpstr>Custom Shows</vt:lpstr>
      </vt:variant>
      <vt:variant>
        <vt:i4>21</vt:i4>
      </vt:variant>
    </vt:vector>
  </HeadingPairs>
  <TitlesOfParts>
    <vt:vector size="60" baseType="lpstr">
      <vt:lpstr>Geneva</vt:lpstr>
      <vt:lpstr>Open Sans</vt:lpstr>
      <vt:lpstr>Arial</vt:lpstr>
      <vt:lpstr>Calibri</vt:lpstr>
      <vt:lpstr>Wingdings</vt:lpstr>
      <vt:lpstr>Slides</vt:lpstr>
      <vt:lpstr>Kverneland</vt:lpstr>
      <vt:lpstr>Vicon Sync</vt:lpstr>
      <vt:lpstr>Content</vt:lpstr>
      <vt:lpstr>Hardware Release</vt:lpstr>
      <vt:lpstr>Implements Connected</vt:lpstr>
      <vt:lpstr>Cloud Connection</vt:lpstr>
      <vt:lpstr>Benefits</vt:lpstr>
      <vt:lpstr>Features</vt:lpstr>
      <vt:lpstr>Not connected vs Connected implements</vt:lpstr>
      <vt:lpstr>Before vs. Now</vt:lpstr>
      <vt:lpstr>Activation</vt:lpstr>
      <vt:lpstr>Customer onboarding</vt:lpstr>
      <vt:lpstr>PowerPoint Presentation</vt:lpstr>
      <vt:lpstr>PowerPoint Presentation</vt:lpstr>
      <vt:lpstr>Customer’s signature</vt:lpstr>
      <vt:lpstr>IsoMatch FarmCentre</vt:lpstr>
      <vt:lpstr>Add Implement to IsoMatch FarmCentre</vt:lpstr>
      <vt:lpstr>Add Implement to IsoMatch FarmCentre</vt:lpstr>
      <vt:lpstr>Add Implement to IsoMatch FarmCentre</vt:lpstr>
      <vt:lpstr>IsoMatch FarmCentre</vt:lpstr>
      <vt:lpstr>IsoMatch FarmCentre</vt:lpstr>
      <vt:lpstr>IsoMatch FarmCentre</vt:lpstr>
      <vt:lpstr>Remote Service</vt:lpstr>
      <vt:lpstr>Remote Service – User Interface</vt:lpstr>
      <vt:lpstr>Remote Service – User Interface</vt:lpstr>
      <vt:lpstr>Remote Service – User</vt:lpstr>
      <vt:lpstr>Remote Service – Dealer Interface</vt:lpstr>
      <vt:lpstr>Remote Service – User</vt:lpstr>
      <vt:lpstr>Market Introduction</vt:lpstr>
      <vt:lpstr>Introduction plan – Phase 1</vt:lpstr>
      <vt:lpstr>Introduction plan – Phase 2</vt:lpstr>
      <vt:lpstr>Introduction plan – Phase 3</vt:lpstr>
      <vt:lpstr>Market availability</vt:lpstr>
      <vt:lpstr>Kverneland Group</vt:lpstr>
      <vt:lpstr>Kubota Corporation</vt:lpstr>
      <vt:lpstr>Marketing and Sales</vt:lpstr>
      <vt:lpstr>Development</vt:lpstr>
      <vt:lpstr>Production</vt:lpstr>
      <vt:lpstr>Support</vt:lpstr>
      <vt:lpstr>IsoMatch Range</vt:lpstr>
      <vt:lpstr>DR FarmCentre 1</vt:lpstr>
      <vt:lpstr>DR FarmCentre 2</vt:lpstr>
      <vt:lpstr>DR FarmCentre 3</vt:lpstr>
      <vt:lpstr>DR FarmCentre 4</vt:lpstr>
      <vt:lpstr>DR FarmCentre 5</vt:lpstr>
      <vt:lpstr>DR FarmCentre 6</vt:lpstr>
      <vt:lpstr>MyDataPlant Renewal</vt:lpstr>
      <vt:lpstr>DR GEOCONTROL 1</vt:lpstr>
      <vt:lpstr>DR GEOCONTROL 2</vt:lpstr>
      <vt:lpstr>DR GEOCONTROL 3</vt:lpstr>
      <vt:lpstr>DR GEOCONTROL 4</vt:lpstr>
      <vt:lpstr>DR GEOCONTROL 5</vt:lpstr>
      <vt:lpstr>DR GEOCONTROL 6</vt:lpstr>
      <vt:lpstr>UX Service Tool</vt:lpstr>
    </vt:vector>
  </TitlesOfParts>
  <Company>Kverneland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Xavier Tros de Ilarduya</dc:creator>
  <cp:lastModifiedBy>Julia Markiewicz</cp:lastModifiedBy>
  <cp:revision>19</cp:revision>
  <dcterms:created xsi:type="dcterms:W3CDTF">2022-05-25T10:26:51Z</dcterms:created>
  <dcterms:modified xsi:type="dcterms:W3CDTF">2025-02-04T10:51:46Z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0x01010024BEE656C40E3B428EF5632B8B4441FE00BF7752906E2F084D8B6A6B49D327A632</vt:lpwstr>
  </property>
  <property fmtid="{D5CDD505-2E9C-101B-9397-08002B2CF9AE}" pid="3" name="GroupFunctions">
    <vt:lpwstr>1;#Mechatronics|71c23588-e455-4958-a688-e71dca31db35</vt:lpwstr>
  </property>
</Properties>
</file>