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147473257" r:id="rId2"/>
    <p:sldId id="320" r:id="rId3"/>
    <p:sldId id="2147473215" r:id="rId4"/>
    <p:sldId id="287" r:id="rId5"/>
    <p:sldId id="288" r:id="rId6"/>
    <p:sldId id="273" r:id="rId7"/>
    <p:sldId id="2147473256" r:id="rId8"/>
    <p:sldId id="279" r:id="rId9"/>
    <p:sldId id="2147473218" r:id="rId10"/>
    <p:sldId id="3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62228" autoAdjust="0"/>
  </p:normalViewPr>
  <p:slideViewPr>
    <p:cSldViewPr snapToGrid="0">
      <p:cViewPr varScale="1">
        <p:scale>
          <a:sx n="62" d="100"/>
          <a:sy n="62" d="100"/>
        </p:scale>
        <p:origin x="7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62106-9440-463A-BD1A-E3C28F7894FD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E754-2DEF-4C78-9DBD-377F25481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01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45461-27BA-2E4E-9F39-13F03A0CFAC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charset="0"/>
                <a:ea typeface="Geneva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82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45461-27BA-2E4E-9F39-13F03A0CFAC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charset="0"/>
                <a:ea typeface="Geneva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28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dirty="0">
              <a:ea typeface="Geneva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45461-27BA-2E4E-9F39-13F03A0CFAC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charset="0"/>
                <a:ea typeface="Geneva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441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3478B-EF6D-AA81-E2E0-7B755796B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619556-DF1D-0DE5-0B43-9B7CD1030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590EC0-3B46-868A-4E82-2EB424463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13B43-43BC-2324-E354-FDFAC3F9B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45461-27BA-2E4E-9F39-13F03A0CFAC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charset="0"/>
                <a:ea typeface="Geneva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191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45461-27BA-2E4E-9F39-13F03A0CFAC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charset="0"/>
                <a:ea typeface="Geneva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587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AB215-5C2F-E7DC-1BED-4AE41E3D3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80A16-7D15-914C-C333-0C07899D2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8AD24-BD51-04AD-6A17-697DACF0B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49BD7-B836-744E-7BD1-CD0A25FF42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45461-27BA-2E4E-9F39-13F03A0CFAC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charset="0"/>
                <a:ea typeface="Geneva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723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Arial"/>
              <a:ea typeface="Genev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45461-27BA-2E4E-9F39-13F03A0CFAC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charset="0"/>
                <a:ea typeface="Geneva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327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45461-27BA-2E4E-9F39-13F03A0CFAC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charset="0"/>
                <a:ea typeface="Geneva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  <a:ea typeface="Genev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81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E754-2DEF-4C78-9DBD-377F254818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9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24BA04-DD30-2799-F65C-8C7C7C4E6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24418" y="4629151"/>
            <a:ext cx="10943167" cy="431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419" y="5204885"/>
            <a:ext cx="10943165" cy="28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2400" baseline="0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GB" noProof="0"/>
              <a:t>Click to add subtitle</a:t>
            </a:r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24419" y="5636685"/>
            <a:ext cx="10943165" cy="28799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buNone/>
              <a:defRPr sz="2400" baseline="0"/>
            </a:lvl1pPr>
          </a:lstStyle>
          <a:p>
            <a:pPr lvl="0"/>
            <a:r>
              <a:rPr lang="en-GB" noProof="0"/>
              <a:t>Click to add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A308CC-362D-063A-CE1E-97046F32B0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0" y="1"/>
            <a:ext cx="1217372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7335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87">
          <p15:clr>
            <a:srgbClr val="FBAE40"/>
          </p15:clr>
        </p15:guide>
        <p15:guide id="2" orient="horz" pos="2391">
          <p15:clr>
            <a:srgbClr val="FBAE40"/>
          </p15:clr>
        </p15:guide>
        <p15:guide id="3" orient="horz" pos="2459">
          <p15:clr>
            <a:srgbClr val="FBAE40"/>
          </p15:clr>
        </p15:guide>
        <p15:guide id="4" orient="horz" pos="2595">
          <p15:clr>
            <a:srgbClr val="FBAE40"/>
          </p15:clr>
        </p15:guide>
        <p15:guide id="5" orient="horz" pos="2663">
          <p15:clr>
            <a:srgbClr val="FBAE40"/>
          </p15:clr>
        </p15:guide>
        <p15:guide id="6" orient="horz" pos="2799">
          <p15:clr>
            <a:srgbClr val="FBAE40"/>
          </p15:clr>
        </p15:guide>
        <p15:guide id="7" pos="295">
          <p15:clr>
            <a:srgbClr val="FBAE40"/>
          </p15:clr>
        </p15:guide>
        <p15:guide id="8" pos="546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3974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531">
          <p15:clr>
            <a:srgbClr val="FBAE40"/>
          </p15:clr>
        </p15:guide>
        <p15:guide id="4" orient="horz" pos="2754">
          <p15:clr>
            <a:srgbClr val="FBAE40"/>
          </p15:clr>
        </p15:guide>
        <p15:guide id="5" pos="295">
          <p15:clr>
            <a:srgbClr val="FBAE40"/>
          </p15:clr>
        </p15:guide>
        <p15:guide id="6" pos="54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989856"/>
            <a:ext cx="10972800" cy="7109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27" y="1916839"/>
            <a:ext cx="10972800" cy="4137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49AC5-6822-4BF3-880E-E20D94F94B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8435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ontwerp&#10;&#10;Beschrijving automatisch gegenereerd met gemiddelde betrouwbaarheid">
            <a:extLst>
              <a:ext uri="{FF2B5EF4-FFF2-40B4-BE49-F238E27FC236}">
                <a16:creationId xmlns:a16="http://schemas.microsoft.com/office/drawing/2014/main" id="{1D056E0C-A95D-3538-05D1-2D91A9321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7" y="357717"/>
            <a:ext cx="10943167" cy="431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4F5258"/>
                </a:solidFill>
              </a:defRPr>
            </a:lvl1pPr>
          </a:lstStyle>
          <a:p>
            <a:r>
              <a:rPr lang="en-GB" noProof="0"/>
              <a:t>Click to add 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2BBB12-A246-C248-AAB4-F247BB84F9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415" y="1123951"/>
            <a:ext cx="10943167" cy="4705349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53898934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531">
          <p15:clr>
            <a:srgbClr val="FBAE40"/>
          </p15:clr>
        </p15:guide>
        <p15:guide id="4" orient="horz" pos="2754">
          <p15:clr>
            <a:srgbClr val="FBAE40"/>
          </p15:clr>
        </p15:guide>
        <p15:guide id="5" pos="295">
          <p15:clr>
            <a:srgbClr val="FBAE40"/>
          </p15:clr>
        </p15:guide>
        <p15:guide id="6" pos="546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D056E0C-A95D-3538-05D1-2D91A9321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7" y="357717"/>
            <a:ext cx="10943167" cy="431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2BBB12-A246-C248-AAB4-F247BB84F9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415" y="1123951"/>
            <a:ext cx="10943167" cy="4705349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99270DAF-CF5B-DE9A-CBAF-FDED154C5E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58551" y="111126"/>
            <a:ext cx="7683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fld id="{36B506C6-01B9-4D28-8458-0BDC8A27A973}" type="slidenum">
              <a:rPr lang="de-DE" altLang="nb-NO" sz="1000" b="0">
                <a:solidFill>
                  <a:srgbClr val="7F7F7F"/>
                </a:solidFill>
              </a:rPr>
              <a:pPr algn="r" eaLnBrk="1" hangingPunct="1"/>
              <a:t>‹#›</a:t>
            </a:fld>
            <a:endParaRPr lang="de-DE" altLang="nb-NO" sz="1000" b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3293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531">
          <p15:clr>
            <a:srgbClr val="FBAE40"/>
          </p15:clr>
        </p15:guide>
        <p15:guide id="4" orient="horz" pos="2754">
          <p15:clr>
            <a:srgbClr val="FBAE40"/>
          </p15:clr>
        </p15:guide>
        <p15:guide id="5" pos="295">
          <p15:clr>
            <a:srgbClr val="FBAE40"/>
          </p15:clr>
        </p15:guide>
        <p15:guide id="6" pos="546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9" y="357718"/>
            <a:ext cx="10943165" cy="43179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2BBB12-A246-C248-AAB4-F247BB84F9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418" y="1123951"/>
            <a:ext cx="5278967" cy="4708525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72AD17-7C4D-AD40-801D-2D155615C8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88619" y="1123951"/>
            <a:ext cx="5278965" cy="4705348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400"/>
            </a:lvl1pPr>
          </a:lstStyle>
          <a:p>
            <a:r>
              <a:rPr lang="en-GB"/>
              <a:t>Click on symbol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3807850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531">
          <p15:clr>
            <a:srgbClr val="FBAE40"/>
          </p15:clr>
        </p15:guide>
        <p15:guide id="4" orient="horz" pos="2754">
          <p15:clr>
            <a:srgbClr val="FBAE40"/>
          </p15:clr>
        </p15:guide>
        <p15:guide id="5" pos="295">
          <p15:clr>
            <a:srgbClr val="FBAE40"/>
          </p15:clr>
        </p15:guide>
        <p15:guide id="6" pos="5465">
          <p15:clr>
            <a:srgbClr val="FBAE40"/>
          </p15:clr>
        </p15:guide>
        <p15:guide id="7" pos="2789">
          <p15:clr>
            <a:srgbClr val="FBAE40"/>
          </p15:clr>
        </p15:guide>
        <p15:guide id="8" pos="297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,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9" y="357718"/>
            <a:ext cx="10943165" cy="43179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2BBB12-A246-C248-AAB4-F247BB84F9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418" y="1123951"/>
            <a:ext cx="5278967" cy="4708525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174049A5-113A-2D44-ACE0-A6B38F1CE1E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58551" y="111126"/>
            <a:ext cx="7683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fld id="{36B506C6-01B9-4D28-8458-0BDC8A27A973}" type="slidenum">
              <a:rPr lang="de-DE" altLang="nb-NO" sz="1000" b="0">
                <a:solidFill>
                  <a:srgbClr val="7F7F7F"/>
                </a:solidFill>
              </a:rPr>
              <a:pPr algn="r" eaLnBrk="1" hangingPunct="1"/>
              <a:t>‹#›</a:t>
            </a:fld>
            <a:endParaRPr lang="de-DE" altLang="nb-NO" sz="1000" b="0">
              <a:solidFill>
                <a:srgbClr val="7F7F7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C26B8F-A864-A6C5-DAF2-15F495DCA38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8619" y="1123951"/>
            <a:ext cx="5278965" cy="4705349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62278033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531">
          <p15:clr>
            <a:srgbClr val="FBAE40"/>
          </p15:clr>
        </p15:guide>
        <p15:guide id="4" orient="horz" pos="2754">
          <p15:clr>
            <a:srgbClr val="FBAE40"/>
          </p15:clr>
        </p15:guide>
        <p15:guide id="5" pos="295">
          <p15:clr>
            <a:srgbClr val="FBAE40"/>
          </p15:clr>
        </p15:guide>
        <p15:guide id="6" pos="5465">
          <p15:clr>
            <a:srgbClr val="FBAE40"/>
          </p15:clr>
        </p15:guide>
        <p15:guide id="7" pos="2789">
          <p15:clr>
            <a:srgbClr val="FBAE40"/>
          </p15:clr>
        </p15:guide>
        <p15:guide id="8" pos="297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, Sub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8" y="357718"/>
            <a:ext cx="10943167" cy="43179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heading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418" y="933451"/>
            <a:ext cx="10943167" cy="28786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2400" b="1" baseline="0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GB" noProof="0"/>
              <a:t>Click to add subline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2038FC-B1DB-E343-B7CF-783464C55B1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4419" y="1653118"/>
            <a:ext cx="10943165" cy="4176183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5238225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441">
          <p15:clr>
            <a:srgbClr val="FBAE40"/>
          </p15:clr>
        </p15:guide>
        <p15:guide id="4" orient="horz" pos="577">
          <p15:clr>
            <a:srgbClr val="FBAE40"/>
          </p15:clr>
        </p15:guide>
        <p15:guide id="5" orient="horz" pos="781">
          <p15:clr>
            <a:srgbClr val="FBAE40"/>
          </p15:clr>
        </p15:guide>
        <p15:guide id="6" orient="horz" pos="2754">
          <p15:clr>
            <a:srgbClr val="FBAE40"/>
          </p15:clr>
        </p15:guide>
        <p15:guide id="7" pos="295">
          <p15:clr>
            <a:srgbClr val="FBAE40"/>
          </p15:clr>
        </p15:guide>
        <p15:guide id="8" pos="546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, Sublin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7" y="357717"/>
            <a:ext cx="10943167" cy="431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heading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418" y="933451"/>
            <a:ext cx="10943167" cy="28786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2400" b="1" baseline="0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GB" noProof="0"/>
              <a:t>Click to add subline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2038FC-B1DB-E343-B7CF-783464C55B1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4418" y="1652399"/>
            <a:ext cx="5278967" cy="417690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D7092E-BBE0-4647-84BD-2E79B37073D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87587" y="1652400"/>
            <a:ext cx="5279997" cy="4176899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GB"/>
              <a:t>Click on symbol to add picture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D36F639F-1B8A-FBAB-5645-3E7F0D8051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58551" y="111126"/>
            <a:ext cx="7683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fld id="{36B506C6-01B9-4D28-8458-0BDC8A27A973}" type="slidenum">
              <a:rPr lang="de-DE" altLang="nb-NO" sz="1000" b="0">
                <a:solidFill>
                  <a:srgbClr val="7F7F7F"/>
                </a:solidFill>
              </a:rPr>
              <a:pPr algn="r" eaLnBrk="1" hangingPunct="1"/>
              <a:t>‹#›</a:t>
            </a:fld>
            <a:endParaRPr lang="de-DE" altLang="nb-NO" sz="1000" b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6555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441">
          <p15:clr>
            <a:srgbClr val="FBAE40"/>
          </p15:clr>
        </p15:guide>
        <p15:guide id="4" orient="horz" pos="577">
          <p15:clr>
            <a:srgbClr val="FBAE40"/>
          </p15:clr>
        </p15:guide>
        <p15:guide id="5" orient="horz" pos="781">
          <p15:clr>
            <a:srgbClr val="FBAE40"/>
          </p15:clr>
        </p15:guide>
        <p15:guide id="6" orient="horz" pos="2754">
          <p15:clr>
            <a:srgbClr val="FBAE40"/>
          </p15:clr>
        </p15:guide>
        <p15:guide id="7" pos="295">
          <p15:clr>
            <a:srgbClr val="FBAE40"/>
          </p15:clr>
        </p15:guide>
        <p15:guide id="8" pos="5465">
          <p15:clr>
            <a:srgbClr val="FBAE40"/>
          </p15:clr>
        </p15:guide>
        <p15:guide id="9" pos="2789">
          <p15:clr>
            <a:srgbClr val="FBAE40"/>
          </p15:clr>
        </p15:guide>
        <p15:guide id="10" pos="297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, Subline,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7" y="357717"/>
            <a:ext cx="10943167" cy="431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heading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418" y="933451"/>
            <a:ext cx="10943167" cy="28786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2400" b="1" baseline="0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GB" noProof="0"/>
              <a:t>Click to add subline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2038FC-B1DB-E343-B7CF-783464C55B1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4418" y="1652399"/>
            <a:ext cx="5278967" cy="417690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D36F639F-1B8A-FBAB-5645-3E7F0D8051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58551" y="111126"/>
            <a:ext cx="7683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fld id="{36B506C6-01B9-4D28-8458-0BDC8A27A973}" type="slidenum">
              <a:rPr lang="de-DE" altLang="nb-NO" sz="1000" b="0">
                <a:solidFill>
                  <a:srgbClr val="7F7F7F"/>
                </a:solidFill>
              </a:rPr>
              <a:pPr algn="r" eaLnBrk="1" hangingPunct="1"/>
              <a:t>‹#›</a:t>
            </a:fld>
            <a:endParaRPr lang="de-DE" altLang="nb-NO" sz="1000" b="0">
              <a:solidFill>
                <a:srgbClr val="7F7F7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A2FC6A-3328-D9A3-1E2E-AE38BC82E65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8619" y="1653119"/>
            <a:ext cx="5278965" cy="417618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53481291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441">
          <p15:clr>
            <a:srgbClr val="FBAE40"/>
          </p15:clr>
        </p15:guide>
        <p15:guide id="4" orient="horz" pos="577">
          <p15:clr>
            <a:srgbClr val="FBAE40"/>
          </p15:clr>
        </p15:guide>
        <p15:guide id="5" orient="horz" pos="781">
          <p15:clr>
            <a:srgbClr val="FBAE40"/>
          </p15:clr>
        </p15:guide>
        <p15:guide id="6" orient="horz" pos="2754">
          <p15:clr>
            <a:srgbClr val="FBAE40"/>
          </p15:clr>
        </p15:guide>
        <p15:guide id="7" pos="295">
          <p15:clr>
            <a:srgbClr val="FBAE40"/>
          </p15:clr>
        </p15:guide>
        <p15:guide id="8" pos="5465">
          <p15:clr>
            <a:srgbClr val="FBAE40"/>
          </p15:clr>
        </p15:guide>
        <p15:guide id="9" pos="2789">
          <p15:clr>
            <a:srgbClr val="FBAE40"/>
          </p15:clr>
        </p15:guide>
        <p15:guide id="10" pos="297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actical advice for online mee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48958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75395B-007F-338D-80CC-9B182DBB9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4197351"/>
          </a:xfrm>
          <a:prstGeom prst="rect">
            <a:avLst/>
          </a:prstGeom>
        </p:spPr>
        <p:txBody>
          <a:bodyPr lIns="108000" tIns="108000" rIns="108000" bIns="108000"/>
          <a:lstStyle>
            <a:lvl1pPr>
              <a:buNone/>
              <a:defRPr/>
            </a:lvl1pPr>
          </a:lstStyle>
          <a:p>
            <a:r>
              <a:rPr lang="en-GB" noProof="0"/>
              <a:t>Click on symbol to add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9" y="4629151"/>
            <a:ext cx="10943165" cy="43179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418" y="5204886"/>
            <a:ext cx="10943164" cy="28786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2400" baseline="0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GB" noProof="0"/>
              <a:t>Click to add subtitle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24418" y="5636688"/>
            <a:ext cx="10943167" cy="28786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buNone/>
              <a:defRPr sz="2400" baseline="0"/>
            </a:lvl1pPr>
          </a:lstStyle>
          <a:p>
            <a:pPr lvl="0"/>
            <a:r>
              <a:rPr lang="en-GB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9205086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87">
          <p15:clr>
            <a:srgbClr val="FBAE40"/>
          </p15:clr>
        </p15:guide>
        <p15:guide id="2" orient="horz" pos="2391">
          <p15:clr>
            <a:srgbClr val="FBAE40"/>
          </p15:clr>
        </p15:guide>
        <p15:guide id="3" orient="horz" pos="2459">
          <p15:clr>
            <a:srgbClr val="FBAE40"/>
          </p15:clr>
        </p15:guide>
        <p15:guide id="4" orient="horz" pos="2595">
          <p15:clr>
            <a:srgbClr val="FBAE40"/>
          </p15:clr>
        </p15:guide>
        <p15:guide id="5" orient="horz" pos="2663">
          <p15:clr>
            <a:srgbClr val="FBAE40"/>
          </p15:clr>
        </p15:guide>
        <p15:guide id="6" orient="horz" pos="2799">
          <p15:clr>
            <a:srgbClr val="FBAE40"/>
          </p15:clr>
        </p15:guide>
        <p15:guide id="7" orient="horz" pos="1983">
          <p15:clr>
            <a:srgbClr val="FBAE40"/>
          </p15:clr>
        </p15:guide>
        <p15:guide id="8" pos="295">
          <p15:clr>
            <a:srgbClr val="FBAE40"/>
          </p15:clr>
        </p15:guide>
        <p15:guide id="9" pos="546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P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8" y="357717"/>
            <a:ext cx="10943167" cy="431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733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2BBB12-A246-C248-AAB4-F247BB84F9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418" y="1123951"/>
            <a:ext cx="10943167" cy="4705349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23E513F3-B73D-8929-15B5-B3FC4E2A629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58551" y="111126"/>
            <a:ext cx="7683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fld id="{36B506C6-01B9-4D28-8458-0BDC8A27A973}" type="slidenum">
              <a:rPr lang="de-DE" altLang="nb-NO" sz="1000" b="0">
                <a:solidFill>
                  <a:srgbClr val="7F7F7F"/>
                </a:solidFill>
              </a:rPr>
              <a:pPr algn="r" eaLnBrk="1" hangingPunct="1"/>
              <a:t>‹#›</a:t>
            </a:fld>
            <a:endParaRPr lang="de-DE" altLang="nb-NO" sz="1000" b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5525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531">
          <p15:clr>
            <a:srgbClr val="FBAE40"/>
          </p15:clr>
        </p15:guide>
        <p15:guide id="4" orient="horz" pos="2754">
          <p15:clr>
            <a:srgbClr val="FBAE40"/>
          </p15:clr>
        </p15:guide>
        <p15:guide id="5" pos="295">
          <p15:clr>
            <a:srgbClr val="FBAE40"/>
          </p15:clr>
        </p15:guide>
        <p15:guide id="6" pos="546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9" y="357717"/>
            <a:ext cx="10942133" cy="431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2BBB12-A246-C248-AAB4-F247BB84F9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419" y="1123951"/>
            <a:ext cx="5278965" cy="4708524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72AD17-7C4D-AD40-801D-2D155615C8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88619" y="1123951"/>
            <a:ext cx="5277933" cy="4705348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400"/>
            </a:lvl1pPr>
          </a:lstStyle>
          <a:p>
            <a:r>
              <a:rPr lang="en-GB"/>
              <a:t>Click on symbol to add picture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8193A6FE-81C6-D02C-3029-A0A498C2B2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58551" y="111126"/>
            <a:ext cx="7683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fld id="{36B506C6-01B9-4D28-8458-0BDC8A27A973}" type="slidenum">
              <a:rPr lang="de-DE" altLang="nb-NO" sz="1000" b="0">
                <a:solidFill>
                  <a:srgbClr val="7F7F7F"/>
                </a:solidFill>
              </a:rPr>
              <a:pPr algn="r" eaLnBrk="1" hangingPunct="1"/>
              <a:t>‹#›</a:t>
            </a:fld>
            <a:endParaRPr lang="de-DE" altLang="nb-NO" sz="1000" b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217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531">
          <p15:clr>
            <a:srgbClr val="FBAE40"/>
          </p15:clr>
        </p15:guide>
        <p15:guide id="4" orient="horz" pos="2754">
          <p15:clr>
            <a:srgbClr val="FBAE40"/>
          </p15:clr>
        </p15:guide>
        <p15:guide id="5" pos="295">
          <p15:clr>
            <a:srgbClr val="FBAE40"/>
          </p15:clr>
        </p15:guide>
        <p15:guide id="6" pos="5465">
          <p15:clr>
            <a:srgbClr val="FBAE40"/>
          </p15:clr>
        </p15:guide>
        <p15:guide id="7" pos="2789">
          <p15:clr>
            <a:srgbClr val="FBAE40"/>
          </p15:clr>
        </p15:guide>
        <p15:guide id="8" pos="297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9" y="357717"/>
            <a:ext cx="10942133" cy="431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2BBB12-A246-C248-AAB4-F247BB84F9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419" y="1123951"/>
            <a:ext cx="5278965" cy="4708524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8193A6FE-81C6-D02C-3029-A0A498C2B2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58551" y="111126"/>
            <a:ext cx="7683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fld id="{36B506C6-01B9-4D28-8458-0BDC8A27A973}" type="slidenum">
              <a:rPr lang="de-DE" altLang="nb-NO" sz="1000" b="0">
                <a:solidFill>
                  <a:srgbClr val="7F7F7F"/>
                </a:solidFill>
              </a:rPr>
              <a:pPr algn="r" eaLnBrk="1" hangingPunct="1"/>
              <a:t>‹#›</a:t>
            </a:fld>
            <a:endParaRPr lang="de-DE" altLang="nb-NO" sz="1000" b="0">
              <a:solidFill>
                <a:srgbClr val="7F7F7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924F5A-EB9C-AB34-9797-95A5EC05C00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8619" y="1123951"/>
            <a:ext cx="5277933" cy="4705348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41255363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531">
          <p15:clr>
            <a:srgbClr val="FBAE40"/>
          </p15:clr>
        </p15:guide>
        <p15:guide id="4" orient="horz" pos="2754">
          <p15:clr>
            <a:srgbClr val="FBAE40"/>
          </p15:clr>
        </p15:guide>
        <p15:guide id="5" pos="295">
          <p15:clr>
            <a:srgbClr val="FBAE40"/>
          </p15:clr>
        </p15:guide>
        <p15:guide id="6" pos="5465">
          <p15:clr>
            <a:srgbClr val="FBAE40"/>
          </p15:clr>
        </p15:guide>
        <p15:guide id="7" pos="2789">
          <p15:clr>
            <a:srgbClr val="FBAE40"/>
          </p15:clr>
        </p15:guide>
        <p15:guide id="8" pos="297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8" y="357717"/>
            <a:ext cx="10943167" cy="431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heading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417" y="933451"/>
            <a:ext cx="10943167" cy="28786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2400" b="1" baseline="0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GB" noProof="0"/>
              <a:t>Click to add subline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2038FC-B1DB-E343-B7CF-783464C55B1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4418" y="1653116"/>
            <a:ext cx="10943167" cy="4176183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67C6EC1B-4BEC-2E0E-53F3-3D80B15E095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58551" y="111126"/>
            <a:ext cx="7683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fld id="{36B506C6-01B9-4D28-8458-0BDC8A27A973}" type="slidenum">
              <a:rPr lang="de-DE" altLang="nb-NO" sz="1000" b="0">
                <a:solidFill>
                  <a:srgbClr val="7F7F7F"/>
                </a:solidFill>
              </a:rPr>
              <a:pPr algn="r" eaLnBrk="1" hangingPunct="1"/>
              <a:t>‹#›</a:t>
            </a:fld>
            <a:endParaRPr lang="de-DE" altLang="nb-NO" sz="1000" b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8086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441">
          <p15:clr>
            <a:srgbClr val="FBAE40"/>
          </p15:clr>
        </p15:guide>
        <p15:guide id="4" orient="horz" pos="577">
          <p15:clr>
            <a:srgbClr val="FBAE40"/>
          </p15:clr>
        </p15:guide>
        <p15:guide id="5" orient="horz" pos="781">
          <p15:clr>
            <a:srgbClr val="FBAE40"/>
          </p15:clr>
        </p15:guide>
        <p15:guide id="6" orient="horz" pos="2754">
          <p15:clr>
            <a:srgbClr val="FBAE40"/>
          </p15:clr>
        </p15:guide>
        <p15:guide id="7" pos="295">
          <p15:clr>
            <a:srgbClr val="FBAE40"/>
          </p15:clr>
        </p15:guide>
        <p15:guide id="8" pos="54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lin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9" y="357717"/>
            <a:ext cx="10942133" cy="431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heading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421" y="933451"/>
            <a:ext cx="10942132" cy="28786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2400" b="1" baseline="0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GB" noProof="0"/>
              <a:t>Click to add subline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2038FC-B1DB-E343-B7CF-783464C55B1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4419" y="1653118"/>
            <a:ext cx="5278967" cy="4176183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D7092E-BBE0-4647-84BD-2E79B37073D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88619" y="1653119"/>
            <a:ext cx="5277933" cy="4176181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GB"/>
              <a:t>Click on symbol to add picture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FE2FF176-1DD1-8574-A0D3-26E76C1F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58551" y="111126"/>
            <a:ext cx="7683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fld id="{36B506C6-01B9-4D28-8458-0BDC8A27A973}" type="slidenum">
              <a:rPr lang="de-DE" altLang="nb-NO" sz="1000" b="0">
                <a:solidFill>
                  <a:srgbClr val="7F7F7F"/>
                </a:solidFill>
              </a:rPr>
              <a:pPr algn="r" eaLnBrk="1" hangingPunct="1"/>
              <a:t>‹#›</a:t>
            </a:fld>
            <a:endParaRPr lang="de-DE" altLang="nb-NO" sz="1000" b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351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441">
          <p15:clr>
            <a:srgbClr val="FBAE40"/>
          </p15:clr>
        </p15:guide>
        <p15:guide id="4" orient="horz" pos="577">
          <p15:clr>
            <a:srgbClr val="FBAE40"/>
          </p15:clr>
        </p15:guide>
        <p15:guide id="5" orient="horz" pos="781">
          <p15:clr>
            <a:srgbClr val="FBAE40"/>
          </p15:clr>
        </p15:guide>
        <p15:guide id="6" orient="horz" pos="2754">
          <p15:clr>
            <a:srgbClr val="FBAE40"/>
          </p15:clr>
        </p15:guide>
        <p15:guide id="7" pos="295">
          <p15:clr>
            <a:srgbClr val="FBAE40"/>
          </p15:clr>
        </p15:guide>
        <p15:guide id="8" pos="5465">
          <p15:clr>
            <a:srgbClr val="FBAE40"/>
          </p15:clr>
        </p15:guide>
        <p15:guide id="9" pos="2789">
          <p15:clr>
            <a:srgbClr val="FBAE40"/>
          </p15:clr>
        </p15:guide>
        <p15:guide id="10" pos="297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line,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4419" y="357717"/>
            <a:ext cx="10942133" cy="431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4000" baseline="0">
                <a:solidFill>
                  <a:srgbClr val="003C28"/>
                </a:solidFill>
              </a:defRPr>
            </a:lvl1pPr>
          </a:lstStyle>
          <a:p>
            <a:r>
              <a:rPr lang="en-GB" noProof="0"/>
              <a:t>Click to add heading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421" y="933451"/>
            <a:ext cx="10942132" cy="28786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None/>
              <a:defRPr sz="2400" b="1" baseline="0"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GB" noProof="0"/>
              <a:t>Click to add subline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2038FC-B1DB-E343-B7CF-783464C55B1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4419" y="1653118"/>
            <a:ext cx="5278967" cy="4176183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FE2FF176-1DD1-8574-A0D3-26E76C1F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58551" y="111126"/>
            <a:ext cx="7683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  <a:ea typeface="Geneva"/>
                <a:cs typeface="Geneva"/>
              </a:defRPr>
            </a:lvl9pPr>
          </a:lstStyle>
          <a:p>
            <a:pPr algn="r" eaLnBrk="1" hangingPunct="1"/>
            <a:fld id="{36B506C6-01B9-4D28-8458-0BDC8A27A973}" type="slidenum">
              <a:rPr lang="de-DE" altLang="nb-NO" sz="1000" b="0">
                <a:solidFill>
                  <a:srgbClr val="7F7F7F"/>
                </a:solidFill>
              </a:rPr>
              <a:pPr algn="r" eaLnBrk="1" hangingPunct="1"/>
              <a:t>‹#›</a:t>
            </a:fld>
            <a:endParaRPr lang="de-DE" altLang="nb-NO" sz="1000" b="0">
              <a:solidFill>
                <a:srgbClr val="7F7F7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F4B54B-6AF6-894E-CB29-89454FC97F3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8618" y="1653119"/>
            <a:ext cx="5278967" cy="4176181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buFont typeface="Wingdings" panose="05000000000000000000" pitchFamily="2" charset="2"/>
              <a:buChar char="§"/>
              <a:defRPr sz="2400" baseline="0"/>
            </a:lvl1pPr>
          </a:lstStyle>
          <a:p>
            <a:pPr lvl="0"/>
            <a:r>
              <a:rPr lang="en-GB" noProof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52643379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69">
          <p15:clr>
            <a:srgbClr val="FBAE40"/>
          </p15:clr>
        </p15:guide>
        <p15:guide id="2" orient="horz" pos="373">
          <p15:clr>
            <a:srgbClr val="FBAE40"/>
          </p15:clr>
        </p15:guide>
        <p15:guide id="3" orient="horz" pos="441">
          <p15:clr>
            <a:srgbClr val="FBAE40"/>
          </p15:clr>
        </p15:guide>
        <p15:guide id="4" orient="horz" pos="577">
          <p15:clr>
            <a:srgbClr val="FBAE40"/>
          </p15:clr>
        </p15:guide>
        <p15:guide id="5" orient="horz" pos="781">
          <p15:clr>
            <a:srgbClr val="FBAE40"/>
          </p15:clr>
        </p15:guide>
        <p15:guide id="6" orient="horz" pos="2754">
          <p15:clr>
            <a:srgbClr val="FBAE40"/>
          </p15:clr>
        </p15:guide>
        <p15:guide id="7" pos="295">
          <p15:clr>
            <a:srgbClr val="FBAE40"/>
          </p15:clr>
        </p15:guide>
        <p15:guide id="8" pos="5465">
          <p15:clr>
            <a:srgbClr val="FBAE40"/>
          </p15:clr>
        </p15:guide>
        <p15:guide id="9" pos="2789">
          <p15:clr>
            <a:srgbClr val="FBAE40"/>
          </p15:clr>
        </p15:guide>
        <p15:guide id="10" pos="297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actical advice for online meeting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9274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836084" y="4580384"/>
            <a:ext cx="10922000" cy="28803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aseline="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endParaRPr lang="en-US" sz="1800" b="0" kern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36084" y="4580384"/>
            <a:ext cx="10922000" cy="28803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aseline="0">
                <a:solidFill>
                  <a:schemeClr val="tx1"/>
                </a:solidFill>
                <a:latin typeface="+mn-lt"/>
                <a:ea typeface="Geneva" charset="-128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endParaRPr lang="en-US" sz="1800" b="0" kern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946AD-645E-304E-BC60-AED98B3968A1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94831"/>
          </a:solidFill>
          <a:latin typeface="+mj-lt"/>
          <a:ea typeface="Geneva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Geneva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Geneva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Geneva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Geneva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239994" indent="-239994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Geneva" charset="-128"/>
          <a:cs typeface="+mn-cs"/>
        </a:defRPr>
      </a:lvl1pPr>
      <a:lvl2pPr marL="479988" indent="-239994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  <a:ea typeface="Geneva" charset="-128"/>
        </a:defRPr>
      </a:lvl2pPr>
      <a:lvl3pPr marL="719982" indent="-239994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867">
          <a:solidFill>
            <a:schemeClr val="tx1"/>
          </a:solidFill>
          <a:latin typeface="+mn-lt"/>
          <a:ea typeface="Geneva" charset="-128"/>
        </a:defRPr>
      </a:lvl3pPr>
      <a:lvl4pPr marL="959976" indent="-239994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Geneva" charset="-128"/>
        </a:defRPr>
      </a:lvl4pPr>
      <a:lvl5pPr marL="1199970" indent="-239994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333">
          <a:solidFill>
            <a:schemeClr val="tx1"/>
          </a:solidFill>
          <a:latin typeface="+mn-lt"/>
          <a:ea typeface="Geneva" charset="-128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Geneva" charset="-128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Geneva" charset="-128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Geneva" charset="-128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da-DK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wnload.kvernelandgroup.com/media/multimedia/tellus-700-tellus-1200_evolution-video_corporat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wnload.kvernelandgroup.com/media/multimedia/4-seasons-video_tellus-700-tellus-1200_corporate-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1D8B36-DBAD-2B74-26C8-09DC497ED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8" y="4458822"/>
            <a:ext cx="10943167" cy="431800"/>
          </a:xfrm>
        </p:spPr>
        <p:txBody>
          <a:bodyPr/>
          <a:lstStyle/>
          <a:p>
            <a:r>
              <a:rPr lang="en-US" dirty="0"/>
              <a:t>PRECISION FARMING REDEFINED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051E1C0-6B4B-6653-456F-63E153791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419" y="5034556"/>
            <a:ext cx="10943165" cy="288000"/>
          </a:xfrm>
        </p:spPr>
        <p:txBody>
          <a:bodyPr/>
          <a:lstStyle/>
          <a:p>
            <a:r>
              <a:rPr lang="en-US" dirty="0"/>
              <a:t>Product Launch of Tellus 1200 | Tellus 700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BFC702-D58B-7C8D-0435-F187DE8A21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19" y="5466356"/>
            <a:ext cx="10943165" cy="287999"/>
          </a:xfrm>
        </p:spPr>
        <p:txBody>
          <a:bodyPr/>
          <a:lstStyle/>
          <a:p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August 2025, Kverneland Group Mechatronics, Nieuw-Vennep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601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1B30B8-172E-99DF-6347-B20B72313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6690" y="845173"/>
            <a:ext cx="2646878" cy="1528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4000">
                <a:solidFill>
                  <a:srgbClr val="003C28"/>
                </a:solidFill>
                <a:latin typeface="Arial" charset="0"/>
                <a:ea typeface="Geneva" charset="-128"/>
              </a:rPr>
              <a:t>THANK</a:t>
            </a:r>
            <a:r>
              <a:rPr lang="en-GB" sz="4667" b="1">
                <a:solidFill>
                  <a:srgbClr val="003C28"/>
                </a:solidFill>
                <a:latin typeface="Arial" charset="0"/>
                <a:ea typeface="Geneva" charset="-128"/>
              </a:rPr>
              <a:t>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4667" b="1">
                <a:solidFill>
                  <a:srgbClr val="FFFFFF"/>
                </a:solidFill>
                <a:latin typeface="Arial" charset="0"/>
                <a:ea typeface="Geneva" charset="-128"/>
              </a:rPr>
              <a:t>		</a:t>
            </a:r>
            <a:endParaRPr lang="nl-NL" sz="4667" b="1">
              <a:solidFill>
                <a:srgbClr val="FFFFFF"/>
              </a:solidFill>
              <a:latin typeface="Arial" charset="0"/>
              <a:ea typeface="Geneva" charset="-128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430874" y="1332266"/>
            <a:ext cx="2501006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5333" b="1">
                <a:solidFill>
                  <a:srgbClr val="FFFFFF"/>
                </a:solidFill>
                <a:latin typeface="Arial" charset="0"/>
                <a:ea typeface="Geneva" charset="-128"/>
              </a:rPr>
              <a:t>	</a:t>
            </a:r>
            <a:r>
              <a:rPr lang="en-GB" sz="5333" b="1">
                <a:solidFill>
                  <a:srgbClr val="003C28"/>
                </a:solidFill>
                <a:latin typeface="Arial" charset="0"/>
                <a:ea typeface="Geneva" charset="-128"/>
              </a:rPr>
              <a:t>YOU</a:t>
            </a:r>
            <a:r>
              <a:rPr lang="en-GB" sz="5333" b="1">
                <a:solidFill>
                  <a:srgbClr val="FFFFFF"/>
                </a:solidFill>
                <a:latin typeface="Arial" charset="0"/>
                <a:ea typeface="Geneva" charset="-128"/>
              </a:rPr>
              <a:t> </a:t>
            </a:r>
            <a:endParaRPr lang="nl-NL" sz="5333" b="1">
              <a:solidFill>
                <a:srgbClr val="FFFFFF"/>
              </a:solidFill>
              <a:latin typeface="Arial" charset="0"/>
              <a:ea typeface="Genev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112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Screenshot, Diagramm, Raum, Astronomie enthält.&#10;&#10;KI-generierte Inhalte können fehlerhaft sein.">
            <a:extLst>
              <a:ext uri="{FF2B5EF4-FFF2-40B4-BE49-F238E27FC236}">
                <a16:creationId xmlns:a16="http://schemas.microsoft.com/office/drawing/2014/main" id="{E200E191-FFE5-16DD-A8E1-3ADBBF3AF1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b="12892"/>
          <a:stretch>
            <a:fillRect/>
          </a:stretch>
        </p:blipFill>
        <p:spPr>
          <a:xfrm rot="10800000">
            <a:off x="0" y="-1"/>
            <a:ext cx="12192000" cy="582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00FE0B-9E7E-DD53-244E-C35CEF2D4D72}"/>
              </a:ext>
            </a:extLst>
          </p:cNvPr>
          <p:cNvSpPr txBox="1"/>
          <p:nvPr/>
        </p:nvSpPr>
        <p:spPr>
          <a:xfrm>
            <a:off x="8215138" y="1591422"/>
            <a:ext cx="326074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A0AA00"/>
                </a:solidFill>
                <a:latin typeface="Arial"/>
                <a:ea typeface="Geneva"/>
                <a:cs typeface="Arial"/>
              </a:rPr>
              <a:t>Ecosystem</a:t>
            </a:r>
            <a:endParaRPr lang="en-US" sz="3200" b="1">
              <a:solidFill>
                <a:srgbClr val="A0AA00"/>
              </a:solidFill>
              <a:latin typeface="Arial" charset="0"/>
              <a:ea typeface="Geneva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B50C3-5122-000A-86C5-02B6EDF7D323}"/>
              </a:ext>
            </a:extLst>
          </p:cNvPr>
          <p:cNvSpPr txBox="1"/>
          <p:nvPr/>
        </p:nvSpPr>
        <p:spPr>
          <a:xfrm>
            <a:off x="6342877" y="4052812"/>
            <a:ext cx="1943395" cy="533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667" b="1">
                <a:solidFill>
                  <a:srgbClr val="A0AA00"/>
                </a:solidFill>
                <a:latin typeface="Arial"/>
                <a:ea typeface="Geneva"/>
                <a:cs typeface="Arial"/>
              </a:rPr>
              <a:t>History</a:t>
            </a:r>
            <a:endParaRPr lang="en-US" sz="2667" b="1">
              <a:solidFill>
                <a:srgbClr val="A0AA00"/>
              </a:solidFill>
              <a:latin typeface="Arial" charset="0"/>
              <a:ea typeface="Geneva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1B3D7-EDB9-7872-8B7C-B610B7D4E8F2}"/>
              </a:ext>
            </a:extLst>
          </p:cNvPr>
          <p:cNvSpPr txBox="1"/>
          <p:nvPr/>
        </p:nvSpPr>
        <p:spPr>
          <a:xfrm>
            <a:off x="48528" y="1556833"/>
            <a:ext cx="318325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A0AA00"/>
                </a:solidFill>
                <a:latin typeface="Arial"/>
                <a:ea typeface="Geneva"/>
                <a:cs typeface="Arial"/>
              </a:rPr>
              <a:t>Innovation</a:t>
            </a:r>
            <a:endParaRPr lang="en-US" sz="3200" b="1">
              <a:solidFill>
                <a:srgbClr val="A0AA00"/>
              </a:solidFill>
              <a:latin typeface="Arial" charset="0"/>
              <a:ea typeface="Geneva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301790-A3CA-7315-BD8E-F16AD7A190CA}"/>
              </a:ext>
            </a:extLst>
          </p:cNvPr>
          <p:cNvSpPr txBox="1"/>
          <p:nvPr/>
        </p:nvSpPr>
        <p:spPr>
          <a:xfrm>
            <a:off x="8603607" y="4419853"/>
            <a:ext cx="2808716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A0AA00"/>
                </a:solidFill>
                <a:latin typeface="Arial"/>
                <a:ea typeface="Geneva"/>
                <a:cs typeface="Arial"/>
              </a:rPr>
              <a:t> Terminals</a:t>
            </a:r>
            <a:endParaRPr lang="en-US" sz="3200" b="1">
              <a:solidFill>
                <a:srgbClr val="A0AA00"/>
              </a:solidFill>
              <a:latin typeface="Arial" charset="0"/>
              <a:ea typeface="Geneva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A2D27-F47E-3657-85BC-660C71812B6F}"/>
              </a:ext>
            </a:extLst>
          </p:cNvPr>
          <p:cNvSpPr txBox="1"/>
          <p:nvPr/>
        </p:nvSpPr>
        <p:spPr>
          <a:xfrm>
            <a:off x="4986775" y="5366777"/>
            <a:ext cx="193047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A0AA00"/>
                </a:solidFill>
                <a:latin typeface="Arial"/>
                <a:ea typeface="Geneva"/>
                <a:cs typeface="Arial"/>
              </a:rPr>
              <a:t>Future</a:t>
            </a:r>
            <a:endParaRPr lang="en-US" sz="3200" b="1">
              <a:solidFill>
                <a:srgbClr val="A0AA00"/>
              </a:solidFill>
              <a:latin typeface="Arial" charset="0"/>
              <a:ea typeface="Geneva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D2F8D1-DCBB-F5B7-10E0-21018EE7ADD3}"/>
              </a:ext>
            </a:extLst>
          </p:cNvPr>
          <p:cNvSpPr txBox="1"/>
          <p:nvPr/>
        </p:nvSpPr>
        <p:spPr>
          <a:xfrm>
            <a:off x="2672896" y="2250443"/>
            <a:ext cx="3686952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A0AA00"/>
                </a:solidFill>
                <a:latin typeface="Arial"/>
                <a:ea typeface="Geneva"/>
                <a:cs typeface="Arial"/>
              </a:rPr>
              <a:t>Development</a:t>
            </a:r>
            <a:endParaRPr lang="en-US" sz="3200" b="1">
              <a:solidFill>
                <a:srgbClr val="A0AA00"/>
              </a:solidFill>
              <a:latin typeface="Arial" charset="0"/>
              <a:ea typeface="Geneva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D7B51-FE02-E9E1-1522-E23E17B85640}"/>
              </a:ext>
            </a:extLst>
          </p:cNvPr>
          <p:cNvSpPr txBox="1"/>
          <p:nvPr/>
        </p:nvSpPr>
        <p:spPr>
          <a:xfrm>
            <a:off x="1033491" y="4620178"/>
            <a:ext cx="2808716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A0AA00"/>
                </a:solidFill>
                <a:latin typeface="Arial"/>
                <a:ea typeface="Geneva"/>
                <a:cs typeface="Arial"/>
              </a:rPr>
              <a:t>Evolution</a:t>
            </a:r>
            <a:endParaRPr lang="en-US" sz="3200" b="1">
              <a:solidFill>
                <a:srgbClr val="A0AA00"/>
              </a:solidFill>
              <a:latin typeface="Arial" charset="0"/>
              <a:ea typeface="Geneva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BF519-C39F-B2D0-16C1-8C30F268C8DA}"/>
              </a:ext>
            </a:extLst>
          </p:cNvPr>
          <p:cNvSpPr txBox="1"/>
          <p:nvPr/>
        </p:nvSpPr>
        <p:spPr>
          <a:xfrm>
            <a:off x="9328921" y="2043104"/>
            <a:ext cx="1714499" cy="410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1867" b="1">
              <a:solidFill>
                <a:srgbClr val="000000"/>
              </a:solidFill>
              <a:latin typeface="Arial" charset="0"/>
              <a:ea typeface="Geneva" charset="-128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919784-F685-A14B-375B-F80199D14C1C}"/>
              </a:ext>
            </a:extLst>
          </p:cNvPr>
          <p:cNvSpPr txBox="1"/>
          <p:nvPr/>
        </p:nvSpPr>
        <p:spPr>
          <a:xfrm>
            <a:off x="8707710" y="3577246"/>
            <a:ext cx="17208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>
                    <a:lumMod val="49000"/>
                  </a:srgbClr>
                </a:solidFill>
                <a:latin typeface="Arial"/>
                <a:ea typeface="Geneva"/>
                <a:cs typeface="Arial"/>
              </a:rPr>
              <a:t>Features</a:t>
            </a:r>
            <a:endParaRPr lang="en-US" sz="1600" b="1">
              <a:solidFill>
                <a:srgbClr val="FFFFFF">
                  <a:lumMod val="49000"/>
                </a:srgbClr>
              </a:solidFill>
              <a:latin typeface="Arial" charset="0"/>
              <a:ea typeface="Geneva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71304B-9D9A-3556-1AFF-B79D7DBBCF33}"/>
              </a:ext>
            </a:extLst>
          </p:cNvPr>
          <p:cNvSpPr txBox="1"/>
          <p:nvPr/>
        </p:nvSpPr>
        <p:spPr>
          <a:xfrm>
            <a:off x="529713" y="2833291"/>
            <a:ext cx="2108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>
                    <a:lumMod val="49000"/>
                  </a:srgbClr>
                </a:solidFill>
                <a:latin typeface="Arial"/>
                <a:ea typeface="Geneva"/>
                <a:cs typeface="Arial"/>
              </a:rPr>
              <a:t>Seasonality</a:t>
            </a:r>
            <a:endParaRPr lang="en-US" sz="1600" b="1">
              <a:solidFill>
                <a:srgbClr val="FFFFFF">
                  <a:lumMod val="49000"/>
                </a:srgbClr>
              </a:solidFill>
              <a:latin typeface="Arial" charset="0"/>
              <a:ea typeface="Geneva" charset="-128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C0FDF-E1EF-A694-6AA7-3E6731C8ECC5}"/>
              </a:ext>
            </a:extLst>
          </p:cNvPr>
          <p:cNvSpPr txBox="1"/>
          <p:nvPr/>
        </p:nvSpPr>
        <p:spPr>
          <a:xfrm>
            <a:off x="3551631" y="1762880"/>
            <a:ext cx="13979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>
                    <a:lumMod val="49000"/>
                  </a:srgbClr>
                </a:solidFill>
                <a:latin typeface="Arial"/>
                <a:ea typeface="Geneva"/>
                <a:cs typeface="Arial"/>
              </a:rPr>
              <a:t>Control</a:t>
            </a:r>
            <a:endParaRPr lang="en-US" sz="1600" b="1">
              <a:solidFill>
                <a:srgbClr val="FFFFFF">
                  <a:lumMod val="49000"/>
                </a:srgbClr>
              </a:solidFill>
              <a:latin typeface="Arial" charset="0"/>
              <a:ea typeface="Geneva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25E931-E60A-21B8-C5BB-5BACDB78ADFA}"/>
              </a:ext>
            </a:extLst>
          </p:cNvPr>
          <p:cNvSpPr txBox="1"/>
          <p:nvPr/>
        </p:nvSpPr>
        <p:spPr>
          <a:xfrm>
            <a:off x="3842207" y="3956718"/>
            <a:ext cx="17208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>
                    <a:lumMod val="49000"/>
                  </a:srgbClr>
                </a:solidFill>
                <a:latin typeface="Arial"/>
                <a:ea typeface="Geneva"/>
                <a:cs typeface="Arial"/>
              </a:rPr>
              <a:t>Features</a:t>
            </a:r>
            <a:endParaRPr lang="en-US" sz="1600" b="1">
              <a:solidFill>
                <a:srgbClr val="FFFFFF">
                  <a:lumMod val="49000"/>
                </a:srgbClr>
              </a:solidFill>
              <a:latin typeface="Arial" charset="0"/>
              <a:ea typeface="Geneva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24D39B-B5B2-4276-869A-10225C134814}"/>
              </a:ext>
            </a:extLst>
          </p:cNvPr>
          <p:cNvSpPr txBox="1"/>
          <p:nvPr/>
        </p:nvSpPr>
        <p:spPr>
          <a:xfrm>
            <a:off x="7944890" y="5404460"/>
            <a:ext cx="17208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>
                    <a:lumMod val="49000"/>
                  </a:srgbClr>
                </a:solidFill>
                <a:latin typeface="Arial"/>
                <a:ea typeface="Geneva"/>
                <a:cs typeface="Arial"/>
              </a:rPr>
              <a:t>Sections </a:t>
            </a:r>
            <a:endParaRPr lang="en-US" sz="1600" b="1">
              <a:solidFill>
                <a:srgbClr val="FFFFFF">
                  <a:lumMod val="49000"/>
                </a:srgbClr>
              </a:solidFill>
              <a:latin typeface="Arial" charset="0"/>
              <a:ea typeface="Geneva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8D0247-82F3-DF80-16D5-7A71D1329EF4}"/>
              </a:ext>
            </a:extLst>
          </p:cNvPr>
          <p:cNvSpPr txBox="1"/>
          <p:nvPr/>
        </p:nvSpPr>
        <p:spPr>
          <a:xfrm>
            <a:off x="7031484" y="5017100"/>
            <a:ext cx="17208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>
                    <a:lumMod val="49000"/>
                  </a:srgbClr>
                </a:solidFill>
                <a:latin typeface="Arial"/>
                <a:ea typeface="Geneva"/>
                <a:cs typeface="Arial"/>
              </a:rPr>
              <a:t>Rates</a:t>
            </a:r>
            <a:endParaRPr lang="en-US" sz="1600" b="1">
              <a:solidFill>
                <a:srgbClr val="FFFFFF">
                  <a:lumMod val="49000"/>
                </a:srgbClr>
              </a:solidFill>
              <a:latin typeface="Arial" charset="0"/>
              <a:ea typeface="Geneva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16DBB9-91BE-B608-29F4-45581D1B6428}"/>
              </a:ext>
            </a:extLst>
          </p:cNvPr>
          <p:cNvSpPr txBox="1"/>
          <p:nvPr/>
        </p:nvSpPr>
        <p:spPr>
          <a:xfrm>
            <a:off x="6758610" y="3257476"/>
            <a:ext cx="1720869" cy="410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>
                <a:solidFill>
                  <a:srgbClr val="FFFFFF">
                    <a:lumMod val="49000"/>
                  </a:srgbClr>
                </a:solidFill>
                <a:latin typeface="Arial"/>
                <a:ea typeface="Geneva"/>
                <a:cs typeface="Arial"/>
              </a:rPr>
              <a:t>Precision</a:t>
            </a:r>
            <a:endParaRPr lang="en-US" sz="1867" b="1">
              <a:solidFill>
                <a:srgbClr val="FFFFFF">
                  <a:lumMod val="49000"/>
                </a:srgbClr>
              </a:solidFill>
              <a:latin typeface="Arial" charset="0"/>
              <a:ea typeface="Geneva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4DF7C6-8284-FC3F-6A1C-49AA7D589930}"/>
              </a:ext>
            </a:extLst>
          </p:cNvPr>
          <p:cNvSpPr txBox="1"/>
          <p:nvPr/>
        </p:nvSpPr>
        <p:spPr>
          <a:xfrm>
            <a:off x="10007964" y="4175923"/>
            <a:ext cx="17208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>
                    <a:lumMod val="49000"/>
                  </a:srgbClr>
                </a:solidFill>
                <a:latin typeface="Arial"/>
                <a:ea typeface="Geneva"/>
                <a:cs typeface="Arial"/>
              </a:rPr>
              <a:t>Machine</a:t>
            </a:r>
            <a:endParaRPr lang="en-US" sz="1600" b="1">
              <a:solidFill>
                <a:srgbClr val="000000"/>
              </a:solidFill>
              <a:latin typeface="Arial" charset="0"/>
              <a:ea typeface="Geneva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33E4D0-24D3-3541-3BCC-6EE32175CCF7}"/>
              </a:ext>
            </a:extLst>
          </p:cNvPr>
          <p:cNvSpPr txBox="1"/>
          <p:nvPr/>
        </p:nvSpPr>
        <p:spPr>
          <a:xfrm>
            <a:off x="7200867" y="2541303"/>
            <a:ext cx="17208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>
                    <a:lumMod val="49000"/>
                  </a:srgbClr>
                </a:solidFill>
                <a:latin typeface="Arial"/>
                <a:ea typeface="Geneva"/>
                <a:cs typeface="Arial"/>
              </a:rPr>
              <a:t>Farmer</a:t>
            </a:r>
            <a:endParaRPr lang="en-US" sz="1600" b="1">
              <a:solidFill>
                <a:srgbClr val="FFFFFF">
                  <a:lumMod val="49000"/>
                </a:srgbClr>
              </a:solidFill>
              <a:latin typeface="Arial" charset="0"/>
              <a:ea typeface="Geneva" charset="-128"/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C45282-1C3E-E495-9292-BC312EA9FCE7}"/>
              </a:ext>
            </a:extLst>
          </p:cNvPr>
          <p:cNvSpPr txBox="1"/>
          <p:nvPr/>
        </p:nvSpPr>
        <p:spPr>
          <a:xfrm>
            <a:off x="9188225" y="2754488"/>
            <a:ext cx="284449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>
                    <a:lumMod val="76000"/>
                  </a:srgbClr>
                </a:solidFill>
                <a:latin typeface="Arial"/>
                <a:ea typeface="Geneva"/>
                <a:cs typeface="Arial"/>
              </a:rPr>
              <a:t>Digital Tools</a:t>
            </a:r>
            <a:endParaRPr lang="en-US" sz="2400" b="1">
              <a:solidFill>
                <a:srgbClr val="FFFFFF">
                  <a:lumMod val="76000"/>
                </a:srgbClr>
              </a:solidFill>
              <a:latin typeface="Arial" charset="0"/>
              <a:ea typeface="Geneva" charset="-128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575D50-9D2C-F8E7-1ED4-0D7E56997940}"/>
              </a:ext>
            </a:extLst>
          </p:cNvPr>
          <p:cNvSpPr txBox="1"/>
          <p:nvPr/>
        </p:nvSpPr>
        <p:spPr>
          <a:xfrm>
            <a:off x="4356371" y="4571438"/>
            <a:ext cx="284449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>
                    <a:lumMod val="76000"/>
                  </a:srgbClr>
                </a:solidFill>
                <a:latin typeface="Arial"/>
                <a:ea typeface="Geneva"/>
                <a:cs typeface="Arial"/>
              </a:rPr>
              <a:t>Support</a:t>
            </a:r>
            <a:endParaRPr lang="en-US" sz="2400" b="1">
              <a:solidFill>
                <a:srgbClr val="FFFFFF">
                  <a:lumMod val="76000"/>
                </a:srgbClr>
              </a:solidFill>
              <a:latin typeface="Arial" charset="0"/>
              <a:ea typeface="Geneva" charset="-128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A5D5B0-631E-379A-C02C-E6A486874E37}"/>
              </a:ext>
            </a:extLst>
          </p:cNvPr>
          <p:cNvSpPr txBox="1"/>
          <p:nvPr/>
        </p:nvSpPr>
        <p:spPr>
          <a:xfrm>
            <a:off x="217909" y="3665180"/>
            <a:ext cx="284449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>
                    <a:lumMod val="76000"/>
                  </a:srgbClr>
                </a:solidFill>
                <a:latin typeface="Arial"/>
                <a:ea typeface="Geneva"/>
                <a:cs typeface="Arial"/>
              </a:rPr>
              <a:t>Integration</a:t>
            </a:r>
            <a:endParaRPr lang="en-US" sz="1867" b="1">
              <a:solidFill>
                <a:srgbClr val="000000"/>
              </a:solidFill>
              <a:latin typeface="Arial" charset="0"/>
              <a:ea typeface="Geneva" charset="-12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060081-18B2-4614-148F-67AC2C7213BF}"/>
              </a:ext>
            </a:extLst>
          </p:cNvPr>
          <p:cNvSpPr txBox="1"/>
          <p:nvPr/>
        </p:nvSpPr>
        <p:spPr>
          <a:xfrm>
            <a:off x="2828377" y="3099104"/>
            <a:ext cx="284449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>
                    <a:lumMod val="76000"/>
                  </a:srgbClr>
                </a:solidFill>
                <a:latin typeface="Arial"/>
                <a:ea typeface="Geneva"/>
                <a:cs typeface="Arial"/>
              </a:rPr>
              <a:t>Connectivity</a:t>
            </a:r>
            <a:endParaRPr lang="en-US" sz="1867" b="1">
              <a:solidFill>
                <a:srgbClr val="000000"/>
              </a:solidFill>
              <a:latin typeface="Arial" charset="0"/>
              <a:ea typeface="Geneva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C2E38D-4151-D98C-11D5-CADC805333A4}"/>
              </a:ext>
            </a:extLst>
          </p:cNvPr>
          <p:cNvSpPr txBox="1"/>
          <p:nvPr/>
        </p:nvSpPr>
        <p:spPr>
          <a:xfrm>
            <a:off x="5336917" y="1950114"/>
            <a:ext cx="284449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>
                    <a:lumMod val="76000"/>
                  </a:srgbClr>
                </a:solidFill>
                <a:latin typeface="Arial"/>
                <a:ea typeface="Geneva"/>
                <a:cs typeface="Arial"/>
              </a:rPr>
              <a:t>Needs</a:t>
            </a:r>
            <a:endParaRPr lang="en-US" sz="2400" b="1">
              <a:solidFill>
                <a:srgbClr val="FFFFFF">
                  <a:lumMod val="76000"/>
                </a:srgbClr>
              </a:solidFill>
              <a:latin typeface="Arial" charset="0"/>
              <a:ea typeface="Geneva" charset="-128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76F35B-2A64-E05C-595F-4373603CDB81}"/>
              </a:ext>
            </a:extLst>
          </p:cNvPr>
          <p:cNvSpPr txBox="1"/>
          <p:nvPr/>
        </p:nvSpPr>
        <p:spPr>
          <a:xfrm>
            <a:off x="2238269" y="5487945"/>
            <a:ext cx="284449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>
                    <a:lumMod val="76000"/>
                  </a:srgbClr>
                </a:solidFill>
                <a:latin typeface="Arial"/>
                <a:ea typeface="Geneva"/>
                <a:cs typeface="Arial"/>
              </a:rPr>
              <a:t>Customer</a:t>
            </a:r>
            <a:endParaRPr lang="en-US" sz="1867" b="1">
              <a:solidFill>
                <a:srgbClr val="000000"/>
              </a:solidFill>
              <a:latin typeface="Arial" charset="0"/>
              <a:ea typeface="Geneva" charset="-128"/>
            </a:endParaRP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43353CB2-014B-4D0A-771A-C8116C85D0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  <a:ea typeface="Geneva"/>
                <a:cs typeface="Arial"/>
              </a:rPr>
              <a:t>Precision Farming Redefined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3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green text&#10;&#10;AI-generated content may be incorrect.">
            <a:extLst>
              <a:ext uri="{FF2B5EF4-FFF2-40B4-BE49-F238E27FC236}">
                <a16:creationId xmlns:a16="http://schemas.microsoft.com/office/drawing/2014/main" id="{3F4EEBB4-0A6F-BEB2-DC79-039247060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8" r="80"/>
          <a:stretch>
            <a:fillRect/>
          </a:stretch>
        </p:blipFill>
        <p:spPr>
          <a:xfrm>
            <a:off x="0" y="1"/>
            <a:ext cx="1260546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B0A7C9-F2D9-ED35-0054-6ADD377D3227}"/>
              </a:ext>
            </a:extLst>
          </p:cNvPr>
          <p:cNvSpPr txBox="1"/>
          <p:nvPr/>
        </p:nvSpPr>
        <p:spPr>
          <a:xfrm>
            <a:off x="1921225" y="4676373"/>
            <a:ext cx="83495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800" dirty="0">
                <a:solidFill>
                  <a:srgbClr val="FF0000"/>
                </a:solidFill>
                <a:cs typeface="Arial"/>
                <a:hlinkClick r:id="rId4"/>
              </a:rPr>
              <a:t>Download This Video Here</a:t>
            </a:r>
            <a:endParaRPr lang="en-GB" sz="2800" dirty="0">
              <a:solidFill>
                <a:srgbClr val="FF0000"/>
              </a:solidFill>
              <a:cs typeface="Arial"/>
            </a:endParaRPr>
          </a:p>
          <a:p>
            <a:pPr lvl="0" algn="ctr">
              <a:defRPr/>
            </a:pPr>
            <a:endParaRPr lang="en-GB" sz="2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55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Project 14">
            <a:hlinkClick r:id="" action="ppaction://media"/>
            <a:extLst>
              <a:ext uri="{FF2B5EF4-FFF2-40B4-BE49-F238E27FC236}">
                <a16:creationId xmlns:a16="http://schemas.microsoft.com/office/drawing/2014/main" id="{246AAEF6-8841-E4C7-646F-257E49A3D7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r="14760"/>
          <a:stretch>
            <a:fillRect/>
          </a:stretch>
        </p:blipFill>
        <p:spPr>
          <a:xfrm>
            <a:off x="5692574" y="2373991"/>
            <a:ext cx="6235484" cy="4114800"/>
          </a:xfrm>
          <a:prstGeom prst="rect">
            <a:avLst/>
          </a:prstGeom>
        </p:spPr>
      </p:pic>
      <p:pic>
        <p:nvPicPr>
          <p:cNvPr id="3" name="Video Project 13">
            <a:hlinkClick r:id="" action="ppaction://media"/>
            <a:extLst>
              <a:ext uri="{FF2B5EF4-FFF2-40B4-BE49-F238E27FC236}">
                <a16:creationId xmlns:a16="http://schemas.microsoft.com/office/drawing/2014/main" id="{7A7049B7-7F4A-DD94-71D9-63006FCC76A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713" y="1123951"/>
            <a:ext cx="6216771" cy="350232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B997C5-2A3B-0702-857A-5DAD9391D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417" y="357717"/>
            <a:ext cx="10905923" cy="43180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  <a:ea typeface="Geneva"/>
                <a:cs typeface="Arial"/>
              </a:rPr>
              <a:t>Generation 4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EB8E9-88F2-7228-6748-48BE9E494574}"/>
              </a:ext>
            </a:extLst>
          </p:cNvPr>
          <p:cNvSpPr txBox="1"/>
          <p:nvPr/>
        </p:nvSpPr>
        <p:spPr>
          <a:xfrm>
            <a:off x="6141676" y="1001316"/>
            <a:ext cx="5514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A0AA00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rPr>
              <a:t>New Generation Universal Terminals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6B512-B15B-62B8-3389-F04AD2A53658}"/>
              </a:ext>
            </a:extLst>
          </p:cNvPr>
          <p:cNvSpPr txBox="1"/>
          <p:nvPr/>
        </p:nvSpPr>
        <p:spPr>
          <a:xfrm>
            <a:off x="6176790" y="1413984"/>
            <a:ext cx="403418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i="1">
                <a:latin typeface="Arial Rounded MT Bold" panose="020F070403050403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i="0">
                <a:solidFill>
                  <a:srgbClr val="000000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rPr>
              <a:t>Modern Design For All Conditions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8C4017-18FE-B3EF-3264-739F6B7597B2}"/>
              </a:ext>
            </a:extLst>
          </p:cNvPr>
          <p:cNvSpPr txBox="1"/>
          <p:nvPr/>
        </p:nvSpPr>
        <p:spPr>
          <a:xfrm>
            <a:off x="501447" y="5200740"/>
            <a:ext cx="5823784" cy="74905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>
              <a:defRPr i="1">
                <a:latin typeface="Arial Rounded MT Bold" panose="020F070403050403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i="0">
                <a:solidFill>
                  <a:srgbClr val="000000"/>
                </a:solidFill>
                <a:latin typeface="Arial"/>
                <a:ea typeface="Geneva"/>
                <a:cs typeface="Arial"/>
              </a:rPr>
              <a:t>Simple and Scalable License Options</a:t>
            </a:r>
            <a:endParaRPr lang="en-US" sz="1867" b="1" i="0">
              <a:solidFill>
                <a:srgbClr val="000000"/>
              </a:solidFill>
              <a:latin typeface="Arial" panose="020B0604020202020204" pitchFamily="34" charset="0"/>
              <a:ea typeface="Geneva" charset="-128"/>
              <a:cs typeface="Arial" panose="020B0604020202020204" pitchFamily="34" charset="0"/>
            </a:endParaRPr>
          </a:p>
          <a:p>
            <a:pPr defTabSz="1219170" fontAlgn="base">
              <a:spcBef>
                <a:spcPts val="400"/>
              </a:spcBef>
              <a:spcAft>
                <a:spcPct val="0"/>
              </a:spcAft>
            </a:pPr>
            <a:r>
              <a:rPr lang="en-US" sz="1867" i="0">
                <a:solidFill>
                  <a:srgbClr val="000000"/>
                </a:solidFill>
                <a:latin typeface="Arial"/>
                <a:ea typeface="Geneva"/>
                <a:cs typeface="Arial"/>
              </a:rPr>
              <a:t>GEOCONTROL Basic, Advanced or Professional </a:t>
            </a:r>
          </a:p>
        </p:txBody>
      </p:sp>
      <p:sp>
        <p:nvSpPr>
          <p:cNvPr id="5" name="Rectángulo: esquinas diagonales redondeadas 17">
            <a:extLst>
              <a:ext uri="{FF2B5EF4-FFF2-40B4-BE49-F238E27FC236}">
                <a16:creationId xmlns:a16="http://schemas.microsoft.com/office/drawing/2014/main" id="{FDBE7399-7E02-F13E-260F-EB5882D8CD06}"/>
              </a:ext>
            </a:extLst>
          </p:cNvPr>
          <p:cNvSpPr/>
          <p:nvPr/>
        </p:nvSpPr>
        <p:spPr>
          <a:xfrm rot="16200000" flipV="1">
            <a:off x="1425576" y="322790"/>
            <a:ext cx="3676649" cy="5278967"/>
          </a:xfrm>
          <a:prstGeom prst="round2DiagRect">
            <a:avLst>
              <a:gd name="adj1" fmla="val 27426"/>
              <a:gd name="adj2" fmla="val 0"/>
            </a:avLst>
          </a:prstGeom>
          <a:noFill/>
          <a:ln w="28575">
            <a:solidFill>
              <a:srgbClr val="A0AA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1351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ángulo: esquinas diagonales redondeadas 17">
            <a:extLst>
              <a:ext uri="{FF2B5EF4-FFF2-40B4-BE49-F238E27FC236}">
                <a16:creationId xmlns:a16="http://schemas.microsoft.com/office/drawing/2014/main" id="{70189C57-A6D2-700E-553B-C412F8FFADD8}"/>
              </a:ext>
            </a:extLst>
          </p:cNvPr>
          <p:cNvSpPr/>
          <p:nvPr/>
        </p:nvSpPr>
        <p:spPr>
          <a:xfrm rot="5400000" flipH="1" flipV="1">
            <a:off x="7536094" y="1810519"/>
            <a:ext cx="2820629" cy="5242355"/>
          </a:xfrm>
          <a:prstGeom prst="round2DiagRect">
            <a:avLst>
              <a:gd name="adj1" fmla="val 27426"/>
              <a:gd name="adj2" fmla="val 0"/>
            </a:avLst>
          </a:prstGeom>
          <a:noFill/>
          <a:ln w="28575">
            <a:solidFill>
              <a:srgbClr val="A0AA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1351" b="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76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853FD-1679-2FC8-5B6E-FD50490B3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0">
            <a:extLst>
              <a:ext uri="{FF2B5EF4-FFF2-40B4-BE49-F238E27FC236}">
                <a16:creationId xmlns:a16="http://schemas.microsoft.com/office/drawing/2014/main" id="{6905330A-E156-A363-D08A-7965BA17491E}"/>
              </a:ext>
            </a:extLst>
          </p:cNvPr>
          <p:cNvSpPr txBox="1"/>
          <p:nvPr/>
        </p:nvSpPr>
        <p:spPr>
          <a:xfrm>
            <a:off x="559155" y="1381201"/>
            <a:ext cx="2845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2"/>
                </a:solidFill>
                <a:latin typeface="Arial Rounded MT Bold" panose="020F0704030504030204" pitchFamily="34" charset="0"/>
                <a:ea typeface="Geneva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9pPr>
          </a:lstStyle>
          <a:p>
            <a:pPr defTabSz="1219170"/>
            <a:r>
              <a:rPr lang="en-US" sz="240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 Touchscreen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CAEA70-9EA7-40AB-005C-B54B59C29360}"/>
              </a:ext>
            </a:extLst>
          </p:cNvPr>
          <p:cNvSpPr>
            <a:spLocks noGrp="1"/>
          </p:cNvSpPr>
          <p:nvPr/>
        </p:nvSpPr>
        <p:spPr>
          <a:xfrm>
            <a:off x="624419" y="357717"/>
            <a:ext cx="10942133" cy="4318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 baseline="0">
                <a:solidFill>
                  <a:srgbClr val="003C28"/>
                </a:solidFill>
                <a:latin typeface="+mj-lt"/>
                <a:ea typeface="Geneva" charset="-128"/>
                <a:cs typeface="+mj-cs"/>
              </a:defRPr>
            </a:lvl1pPr>
            <a:lvl2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2pPr>
            <a:lvl3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3pPr>
            <a:lvl4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4pPr>
            <a:lvl5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5pPr>
            <a:lvl6pPr marL="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6pPr>
            <a:lvl7pPr marL="685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7pPr>
            <a:lvl8pPr marL="10287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8pPr>
            <a:lvl9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9pPr>
          </a:lstStyle>
          <a:p>
            <a:pPr defTabSz="1219170"/>
            <a:r>
              <a:rPr lang="en-US" sz="4000">
                <a:latin typeface="Arial"/>
                <a:ea typeface="Geneva"/>
              </a:rPr>
              <a:t>Precision Starts with the Perfect View</a:t>
            </a:r>
            <a:endParaRPr lang="en-GB" sz="4000">
              <a:latin typeface="Arial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8DA94134-DC53-39BF-D471-653CBA5986B4}"/>
              </a:ext>
            </a:extLst>
          </p:cNvPr>
          <p:cNvSpPr txBox="1"/>
          <p:nvPr/>
        </p:nvSpPr>
        <p:spPr>
          <a:xfrm>
            <a:off x="8468501" y="1357697"/>
            <a:ext cx="3313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2"/>
                </a:solidFill>
                <a:latin typeface="Arial Rounded MT Bold" panose="020F0704030504030204" pitchFamily="34" charset="0"/>
                <a:ea typeface="Geneva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9pPr>
          </a:lstStyle>
          <a:p>
            <a:pPr defTabSz="1219170"/>
            <a:r>
              <a:rPr lang="en-US" sz="240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Layout Options</a:t>
            </a: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06A6627D-7388-FF2D-050D-850F12B5BF6E}"/>
              </a:ext>
            </a:extLst>
          </p:cNvPr>
          <p:cNvSpPr txBox="1"/>
          <p:nvPr/>
        </p:nvSpPr>
        <p:spPr>
          <a:xfrm>
            <a:off x="8767501" y="4780048"/>
            <a:ext cx="2911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2"/>
                </a:solidFill>
                <a:latin typeface="Arial Rounded MT Bold" panose="020F0704030504030204" pitchFamily="34" charset="0"/>
                <a:ea typeface="Geneva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9pPr>
          </a:lstStyle>
          <a:p>
            <a:pPr defTabSz="1219170"/>
            <a:r>
              <a:rPr lang="en-US" sz="240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View </a:t>
            </a:r>
            <a:br>
              <a:rPr lang="en-US" sz="240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Day &amp; Night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DE8B6D74-CBBC-6D7D-CC0D-ABA8FBE14FBC}"/>
              </a:ext>
            </a:extLst>
          </p:cNvPr>
          <p:cNvSpPr txBox="1"/>
          <p:nvPr/>
        </p:nvSpPr>
        <p:spPr>
          <a:xfrm>
            <a:off x="858763" y="4756285"/>
            <a:ext cx="224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2"/>
                </a:solidFill>
                <a:latin typeface="Arial Rounded MT Bold" panose="020F0704030504030204" pitchFamily="34" charset="0"/>
                <a:ea typeface="Geneva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9pPr>
          </a:lstStyle>
          <a:p>
            <a:pPr defTabSz="1219170"/>
            <a:r>
              <a:rPr lang="en-US" sz="240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Configurable Dashboard</a:t>
            </a:r>
          </a:p>
        </p:txBody>
      </p:sp>
      <p:pic>
        <p:nvPicPr>
          <p:cNvPr id="2" name="Press conference video (1)">
            <a:hlinkClick r:id="" action="ppaction://media"/>
            <a:extLst>
              <a:ext uri="{FF2B5EF4-FFF2-40B4-BE49-F238E27FC236}">
                <a16:creationId xmlns:a16="http://schemas.microsoft.com/office/drawing/2014/main" id="{DEFCC10F-3999-B5A3-D0DB-9FF41E5E5B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3037" t="20457" r="12889" b="16313"/>
          <a:stretch>
            <a:fillRect/>
          </a:stretch>
        </p:blipFill>
        <p:spPr>
          <a:xfrm>
            <a:off x="3312200" y="1357695"/>
            <a:ext cx="5470235" cy="4669487"/>
          </a:xfrm>
          <a:prstGeom prst="rect">
            <a:avLst/>
          </a:prstGeom>
        </p:spPr>
      </p:pic>
      <p:sp>
        <p:nvSpPr>
          <p:cNvPr id="3" name="Rectángulo: esquinas diagonales redondeadas 17">
            <a:extLst>
              <a:ext uri="{FF2B5EF4-FFF2-40B4-BE49-F238E27FC236}">
                <a16:creationId xmlns:a16="http://schemas.microsoft.com/office/drawing/2014/main" id="{BA15C40E-1403-6CA2-3ACF-011F5591BC73}"/>
              </a:ext>
            </a:extLst>
          </p:cNvPr>
          <p:cNvSpPr/>
          <p:nvPr/>
        </p:nvSpPr>
        <p:spPr>
          <a:xfrm rot="16200000" flipV="1">
            <a:off x="9585215" y="437400"/>
            <a:ext cx="1273619" cy="2689053"/>
          </a:xfrm>
          <a:prstGeom prst="round2DiagRect">
            <a:avLst>
              <a:gd name="adj1" fmla="val 27426"/>
              <a:gd name="adj2" fmla="val 0"/>
            </a:avLst>
          </a:prstGeom>
          <a:noFill/>
          <a:ln w="28575">
            <a:solidFill>
              <a:srgbClr val="A0AA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1351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ángulo: esquinas diagonales redondeadas 17">
            <a:extLst>
              <a:ext uri="{FF2B5EF4-FFF2-40B4-BE49-F238E27FC236}">
                <a16:creationId xmlns:a16="http://schemas.microsoft.com/office/drawing/2014/main" id="{62D94597-72EA-F0A6-B7C1-A1DB27DD2805}"/>
              </a:ext>
            </a:extLst>
          </p:cNvPr>
          <p:cNvSpPr/>
          <p:nvPr/>
        </p:nvSpPr>
        <p:spPr>
          <a:xfrm rot="5400000" flipH="1" flipV="1">
            <a:off x="9586251" y="3847965"/>
            <a:ext cx="1273619" cy="2689052"/>
          </a:xfrm>
          <a:prstGeom prst="round2DiagRect">
            <a:avLst>
              <a:gd name="adj1" fmla="val 27426"/>
              <a:gd name="adj2" fmla="val 0"/>
            </a:avLst>
          </a:prstGeom>
          <a:noFill/>
          <a:ln w="28575">
            <a:solidFill>
              <a:srgbClr val="A0AA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1351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ángulo: esquinas diagonales redondeadas 17">
            <a:extLst>
              <a:ext uri="{FF2B5EF4-FFF2-40B4-BE49-F238E27FC236}">
                <a16:creationId xmlns:a16="http://schemas.microsoft.com/office/drawing/2014/main" id="{8B98FAE7-9129-00CF-70BB-C4C7C8506AD1}"/>
              </a:ext>
            </a:extLst>
          </p:cNvPr>
          <p:cNvSpPr/>
          <p:nvPr/>
        </p:nvSpPr>
        <p:spPr>
          <a:xfrm rot="5400000" flipH="1" flipV="1">
            <a:off x="1345217" y="452595"/>
            <a:ext cx="1273619" cy="2660348"/>
          </a:xfrm>
          <a:prstGeom prst="round2DiagRect">
            <a:avLst>
              <a:gd name="adj1" fmla="val 27426"/>
              <a:gd name="adj2" fmla="val 0"/>
            </a:avLst>
          </a:prstGeom>
          <a:noFill/>
          <a:ln w="28575">
            <a:solidFill>
              <a:srgbClr val="A0AA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1351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ectángulo: esquinas diagonales redondeadas 17">
            <a:extLst>
              <a:ext uri="{FF2B5EF4-FFF2-40B4-BE49-F238E27FC236}">
                <a16:creationId xmlns:a16="http://schemas.microsoft.com/office/drawing/2014/main" id="{71E89B31-8EC2-5668-20A3-1CDE26D362AA}"/>
              </a:ext>
            </a:extLst>
          </p:cNvPr>
          <p:cNvSpPr/>
          <p:nvPr/>
        </p:nvSpPr>
        <p:spPr>
          <a:xfrm rot="16200000" flipV="1">
            <a:off x="1345735" y="3863677"/>
            <a:ext cx="1273619" cy="2659312"/>
          </a:xfrm>
          <a:prstGeom prst="round2DiagRect">
            <a:avLst>
              <a:gd name="adj1" fmla="val 27426"/>
              <a:gd name="adj2" fmla="val 0"/>
            </a:avLst>
          </a:prstGeom>
          <a:noFill/>
          <a:ln w="28575">
            <a:solidFill>
              <a:srgbClr val="A0AA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1351" b="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754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repeatCount="20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0541-4227-BB46-947C-7E9C6F7F16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Combine to Achieve More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DF2ED5-8C0A-7742-A1F4-018628B435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>
                <a:ea typeface="Geneva"/>
                <a:cs typeface="Arial"/>
              </a:rPr>
              <a:t>Ready for the most demanding jobs with up to 8 Bins and 8 Booms</a:t>
            </a:r>
            <a:endParaRPr lang="en-GB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C8DF37B-FDAC-E48D-4E8F-65A3753E0969}"/>
              </a:ext>
            </a:extLst>
          </p:cNvPr>
          <p:cNvGrpSpPr/>
          <p:nvPr/>
        </p:nvGrpSpPr>
        <p:grpSpPr>
          <a:xfrm>
            <a:off x="0" y="1636182"/>
            <a:ext cx="6047317" cy="4529669"/>
            <a:chOff x="0" y="1227136"/>
            <a:chExt cx="4535488" cy="3397252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BB919752-413D-5827-130E-23AE2ED33F55}"/>
                </a:ext>
              </a:extLst>
            </p:cNvPr>
            <p:cNvGrpSpPr/>
            <p:nvPr/>
          </p:nvGrpSpPr>
          <p:grpSpPr>
            <a:xfrm>
              <a:off x="0" y="1227136"/>
              <a:ext cx="4535488" cy="3397252"/>
              <a:chOff x="0" y="1227136"/>
              <a:chExt cx="4535488" cy="3397252"/>
            </a:xfrm>
          </p:grpSpPr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4898F378-F570-A066-3AC1-894CF94DDCED}"/>
                  </a:ext>
                </a:extLst>
              </p:cNvPr>
              <p:cNvGrpSpPr/>
              <p:nvPr/>
            </p:nvGrpSpPr>
            <p:grpSpPr>
              <a:xfrm>
                <a:off x="473027" y="1404589"/>
                <a:ext cx="4062461" cy="3219799"/>
                <a:chOff x="473027" y="1404589"/>
                <a:chExt cx="4062461" cy="3219799"/>
              </a:xfrm>
            </p:grpSpPr>
            <p:pic>
              <p:nvPicPr>
                <p:cNvPr id="2060" name="Picture 12">
                  <a:extLst>
                    <a:ext uri="{FF2B5EF4-FFF2-40B4-BE49-F238E27FC236}">
                      <a16:creationId xmlns:a16="http://schemas.microsoft.com/office/drawing/2014/main" id="{B8154C36-B661-45CC-3563-CB9794E09D1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3"/>
                <a:stretch>
                  <a:fillRect/>
                </a:stretch>
              </p:blipFill>
              <p:spPr bwMode="auto">
                <a:xfrm>
                  <a:off x="473027" y="1404589"/>
                  <a:ext cx="3730948" cy="2962508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</p:spPr>
            </p:pic>
            <p:grpSp>
              <p:nvGrpSpPr>
                <p:cNvPr id="9" name="Gruppieren 8">
                  <a:extLst>
                    <a:ext uri="{FF2B5EF4-FFF2-40B4-BE49-F238E27FC236}">
                      <a16:creationId xmlns:a16="http://schemas.microsoft.com/office/drawing/2014/main" id="{92A7824B-BA75-4AB6-9220-FAE36856C1FF}"/>
                    </a:ext>
                  </a:extLst>
                </p:cNvPr>
                <p:cNvGrpSpPr/>
                <p:nvPr/>
              </p:nvGrpSpPr>
              <p:grpSpPr>
                <a:xfrm>
                  <a:off x="2898058" y="3429000"/>
                  <a:ext cx="1637430" cy="1195388"/>
                  <a:chOff x="2898058" y="3429000"/>
                  <a:chExt cx="1637430" cy="1195388"/>
                </a:xfrm>
              </p:grpSpPr>
              <p:sp>
                <p:nvSpPr>
                  <p:cNvPr id="6" name="Rectángulo: esquinas diagonales redondeadas 17">
                    <a:extLst>
                      <a:ext uri="{FF2B5EF4-FFF2-40B4-BE49-F238E27FC236}">
                        <a16:creationId xmlns:a16="http://schemas.microsoft.com/office/drawing/2014/main" id="{0CCD0940-3CA3-0164-59CA-B93612BC0530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3119079" y="3207979"/>
                    <a:ext cx="1195388" cy="1637430"/>
                  </a:xfrm>
                  <a:prstGeom prst="round2DiagRect">
                    <a:avLst>
                      <a:gd name="adj1" fmla="val 27426"/>
                      <a:gd name="adj2" fmla="val 0"/>
                    </a:avLst>
                  </a:prstGeom>
                  <a:solidFill>
                    <a:schemeClr val="bg1"/>
                  </a:solidFill>
                  <a:ln w="28575">
                    <a:solidFill>
                      <a:srgbClr val="A0AA00"/>
                    </a:solidFill>
                  </a:ln>
                  <a:effectLst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4377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351" b="1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4558636C-69FE-C22F-EED6-564CB836DD7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233770" y="3720501"/>
                    <a:ext cx="508000" cy="351423"/>
                    <a:chOff x="95250" y="2129689"/>
                    <a:chExt cx="914400" cy="632561"/>
                  </a:xfrm>
                </p:grpSpPr>
                <p:sp>
                  <p:nvSpPr>
                    <p:cNvPr id="11" name="Flowchart: Manual Operation 10">
                      <a:extLst>
                        <a:ext uri="{FF2B5EF4-FFF2-40B4-BE49-F238E27FC236}">
                          <a16:creationId xmlns:a16="http://schemas.microsoft.com/office/drawing/2014/main" id="{4B1B806B-A6F6-0543-2B54-9898E4B9B58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95250" y="2305050"/>
                      <a:ext cx="914400" cy="457200"/>
                    </a:xfrm>
                    <a:prstGeom prst="flowChartManualOperation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121920" tIns="60960" rIns="121920" bIns="60960" numCol="1" rtlCol="0" anchor="ctr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21914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" name="Rectangle 11">
                      <a:extLst>
                        <a:ext uri="{FF2B5EF4-FFF2-40B4-BE49-F238E27FC236}">
                          <a16:creationId xmlns:a16="http://schemas.microsoft.com/office/drawing/2014/main" id="{DCD0D1F0-C789-75C3-816D-D79B5A7DC90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95250" y="2129689"/>
                      <a:ext cx="914400" cy="175360"/>
                    </a:xfrm>
                    <a:prstGeom prst="rect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121920" tIns="60960" rIns="121920" bIns="60960" numCol="1" rtlCol="0" anchor="ctr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21914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55D52EFF-930F-0819-9FCB-84D69D29F11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743726" y="3720501"/>
                    <a:ext cx="508000" cy="351423"/>
                    <a:chOff x="95250" y="2129689"/>
                    <a:chExt cx="914400" cy="632561"/>
                  </a:xfrm>
                </p:grpSpPr>
                <p:sp>
                  <p:nvSpPr>
                    <p:cNvPr id="14" name="Flowchart: Manual Operation 13">
                      <a:extLst>
                        <a:ext uri="{FF2B5EF4-FFF2-40B4-BE49-F238E27FC236}">
                          <a16:creationId xmlns:a16="http://schemas.microsoft.com/office/drawing/2014/main" id="{B6187BF3-2CB6-F11A-97F1-CC831ED99B9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95250" y="2305050"/>
                      <a:ext cx="914400" cy="457200"/>
                    </a:xfrm>
                    <a:prstGeom prst="flowChartManualOperation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121920" tIns="60960" rIns="121920" bIns="60960" numCol="1" rtlCol="0" anchor="ctr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21914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CD717AC3-5D38-9C37-83B2-2042696F920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95250" y="2129689"/>
                      <a:ext cx="914400" cy="17536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121920" tIns="60960" rIns="121920" bIns="60960" numCol="1" rtlCol="0" anchor="ctr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21914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F97925B5-C39C-5688-D6A4-4C170F28523C}"/>
                      </a:ext>
                    </a:extLst>
                  </p:cNvPr>
                  <p:cNvGrpSpPr/>
                  <p:nvPr/>
                </p:nvGrpSpPr>
                <p:grpSpPr>
                  <a:xfrm>
                    <a:off x="3299191" y="4161367"/>
                    <a:ext cx="915337" cy="239666"/>
                    <a:chOff x="3034048" y="1712404"/>
                    <a:chExt cx="915337" cy="239666"/>
                  </a:xfrm>
                </p:grpSpPr>
                <p:cxnSp>
                  <p:nvCxnSpPr>
                    <p:cNvPr id="26" name="Straight Connector 25">
                      <a:extLst>
                        <a:ext uri="{FF2B5EF4-FFF2-40B4-BE49-F238E27FC236}">
                          <a16:creationId xmlns:a16="http://schemas.microsoft.com/office/drawing/2014/main" id="{1D77108B-B059-E120-3E83-5FAF37917B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3086481" y="1712404"/>
                      <a:ext cx="789421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57150" cap="rnd" cmpd="sng" algn="ctr">
                      <a:solidFill>
                        <a:srgbClr val="004D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25400">
                        <a:schemeClr val="bg1"/>
                      </a:glow>
                      <a:reflection blurRad="6350" stA="52000" endA="300" endPos="35000" dir="5400000" sy="-100000" algn="bl" rotWithShape="0"/>
                    </a:effectLst>
                  </p:spPr>
                </p:cxnSp>
                <p:sp>
                  <p:nvSpPr>
                    <p:cNvPr id="27" name="Isosceles Triangle 26">
                      <a:extLst>
                        <a:ext uri="{FF2B5EF4-FFF2-40B4-BE49-F238E27FC236}">
                          <a16:creationId xmlns:a16="http://schemas.microsoft.com/office/drawing/2014/main" id="{61B7D00D-5167-E47E-A56C-1FC457ABDF9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034048" y="1748285"/>
                      <a:ext cx="156828" cy="203785"/>
                    </a:xfrm>
                    <a:prstGeom prst="triangl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121920" tIns="60960" rIns="121920" bIns="60960" numCol="1" rtlCol="0" anchor="ctr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21914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8" name="Isosceles Triangle 27">
                      <a:extLst>
                        <a:ext uri="{FF2B5EF4-FFF2-40B4-BE49-F238E27FC236}">
                          <a16:creationId xmlns:a16="http://schemas.microsoft.com/office/drawing/2014/main" id="{4FE88CBA-502E-C2AB-7771-2607465BFC0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50764" y="1748285"/>
                      <a:ext cx="156828" cy="203785"/>
                    </a:xfrm>
                    <a:prstGeom prst="triangl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121920" tIns="60960" rIns="121920" bIns="60960" numCol="1" rtlCol="0" anchor="ctr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21914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9" name="Isosceles Triangle 28">
                      <a:extLst>
                        <a:ext uri="{FF2B5EF4-FFF2-40B4-BE49-F238E27FC236}">
                          <a16:creationId xmlns:a16="http://schemas.microsoft.com/office/drawing/2014/main" id="{1C83D2E4-564E-4822-22E1-EC3D4307E01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467480" y="1748285"/>
                      <a:ext cx="156828" cy="203785"/>
                    </a:xfrm>
                    <a:prstGeom prst="triangl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121920" tIns="60960" rIns="121920" bIns="60960" numCol="1" rtlCol="0" anchor="ctr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21914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0" name="Isosceles Triangle 29">
                      <a:extLst>
                        <a:ext uri="{FF2B5EF4-FFF2-40B4-BE49-F238E27FC236}">
                          <a16:creationId xmlns:a16="http://schemas.microsoft.com/office/drawing/2014/main" id="{85DA1161-65B7-20E1-7030-2AD1D8AD1FE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684196" y="1748285"/>
                      <a:ext cx="156828" cy="203785"/>
                    </a:xfrm>
                    <a:prstGeom prst="triangle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  <a:ln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121920" tIns="60960" rIns="121920" bIns="60960" numCol="1" rtlCol="0" anchor="ctr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21914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3" name="Isosceles Triangle 62">
                      <a:extLst>
                        <a:ext uri="{FF2B5EF4-FFF2-40B4-BE49-F238E27FC236}">
                          <a16:creationId xmlns:a16="http://schemas.microsoft.com/office/drawing/2014/main" id="{03261D15-6480-676B-7C71-9A60EE2DD38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42406" y="1748285"/>
                      <a:ext cx="156828" cy="203785"/>
                    </a:xfrm>
                    <a:prstGeom prst="triangl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121920" tIns="60960" rIns="121920" bIns="60960" numCol="1" rtlCol="0" anchor="ctr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21914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24" name="Isosceles Triangle 1023">
                      <a:extLst>
                        <a:ext uri="{FF2B5EF4-FFF2-40B4-BE49-F238E27FC236}">
                          <a16:creationId xmlns:a16="http://schemas.microsoft.com/office/drawing/2014/main" id="{97378747-D8E0-443A-81A8-432E89F7074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359122" y="1748285"/>
                      <a:ext cx="156828" cy="203785"/>
                    </a:xfrm>
                    <a:prstGeom prst="triangl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121920" tIns="60960" rIns="121920" bIns="60960" numCol="1" rtlCol="0" anchor="ctr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21914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25" name="Isosceles Triangle 1024">
                      <a:extLst>
                        <a:ext uri="{FF2B5EF4-FFF2-40B4-BE49-F238E27FC236}">
                          <a16:creationId xmlns:a16="http://schemas.microsoft.com/office/drawing/2014/main" id="{24060A6C-7B2A-66EF-BBCE-2399CF63578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575838" y="1748285"/>
                      <a:ext cx="156828" cy="203785"/>
                    </a:xfrm>
                    <a:prstGeom prst="triangl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121920" tIns="60960" rIns="121920" bIns="60960" numCol="1" rtlCol="0" anchor="ctr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21914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26" name="Isosceles Triangle 1025">
                      <a:extLst>
                        <a:ext uri="{FF2B5EF4-FFF2-40B4-BE49-F238E27FC236}">
                          <a16:creationId xmlns:a16="http://schemas.microsoft.com/office/drawing/2014/main" id="{E0EE5B24-4123-7B1C-94D9-5CDE8BD2526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792557" y="1748285"/>
                      <a:ext cx="156828" cy="203785"/>
                    </a:xfrm>
                    <a:prstGeom prst="triangle">
                      <a:avLst/>
                    </a:prstGeom>
                    <a:solidFill>
                      <a:schemeClr val="accent1"/>
                    </a:solidFill>
                    <a:ln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121920" tIns="60960" rIns="121920" bIns="60960" numCol="1" rtlCol="0" anchor="ctr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en-US"/>
                      </a:defPPr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121914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8804852-F2AC-ED34-E2C4-69CD1420D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227136"/>
                <a:ext cx="2184458" cy="1420199"/>
              </a:xfrm>
              <a:prstGeom prst="rect">
                <a:avLst/>
              </a:prstGeom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78D2B3F-A7BA-62D8-2B10-22793C363EE2}"/>
                </a:ext>
              </a:extLst>
            </p:cNvPr>
            <p:cNvSpPr txBox="1"/>
            <p:nvPr/>
          </p:nvSpPr>
          <p:spPr>
            <a:xfrm>
              <a:off x="474071" y="4045503"/>
              <a:ext cx="2685003" cy="223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b="1">
                  <a:solidFill>
                    <a:srgbClr val="FFFFFF"/>
                  </a:solidFill>
                  <a:latin typeface="Arial"/>
                </a:rPr>
                <a:t>Kverneland u-drill plus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4ACB69DC-56E0-091F-D60F-BB91634540CE}"/>
              </a:ext>
            </a:extLst>
          </p:cNvPr>
          <p:cNvGrpSpPr/>
          <p:nvPr/>
        </p:nvGrpSpPr>
        <p:grpSpPr>
          <a:xfrm>
            <a:off x="5933833" y="1228793"/>
            <a:ext cx="5941160" cy="4937056"/>
            <a:chOff x="4450375" y="921595"/>
            <a:chExt cx="4455870" cy="3702792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603FBD7F-20D0-389D-2971-4024D883CA0B}"/>
                </a:ext>
              </a:extLst>
            </p:cNvPr>
            <p:cNvGrpSpPr/>
            <p:nvPr/>
          </p:nvGrpSpPr>
          <p:grpSpPr>
            <a:xfrm>
              <a:off x="4450375" y="921595"/>
              <a:ext cx="4455870" cy="3702792"/>
              <a:chOff x="4450375" y="921595"/>
              <a:chExt cx="4455870" cy="3702792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8CC1E306-8F7E-232E-D0AC-FE90B6B398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4" t="789" r="12171" b="-1"/>
              <a:stretch>
                <a:fillRect/>
              </a:stretch>
            </p:blipFill>
            <p:spPr bwMode="auto">
              <a:xfrm>
                <a:off x="4938980" y="1410922"/>
                <a:ext cx="3730948" cy="297533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4" name="Picture 3" descr="A screenshot of a tablet&#10;&#10;AI-generated content may be incorrect.">
                <a:extLst>
                  <a:ext uri="{FF2B5EF4-FFF2-40B4-BE49-F238E27FC236}">
                    <a16:creationId xmlns:a16="http://schemas.microsoft.com/office/drawing/2014/main" id="{B4E7E662-E6BA-4CF0-0B03-C793E9078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50375" y="921595"/>
                <a:ext cx="2320497" cy="2018804"/>
              </a:xfrm>
              <a:prstGeom prst="rect">
                <a:avLst/>
              </a:prstGeom>
            </p:spPr>
          </p:pic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88141516-CEE3-0219-A97A-83D9D1AA11C2}"/>
                  </a:ext>
                </a:extLst>
              </p:cNvPr>
              <p:cNvGrpSpPr/>
              <p:nvPr/>
            </p:nvGrpSpPr>
            <p:grpSpPr>
              <a:xfrm>
                <a:off x="7268815" y="3283206"/>
                <a:ext cx="1637430" cy="1341181"/>
                <a:chOff x="7268815" y="3283206"/>
                <a:chExt cx="1637430" cy="1341181"/>
              </a:xfrm>
            </p:grpSpPr>
            <p:sp>
              <p:nvSpPr>
                <p:cNvPr id="7" name="Rectángulo: esquinas diagonales redondeadas 17">
                  <a:extLst>
                    <a:ext uri="{FF2B5EF4-FFF2-40B4-BE49-F238E27FC236}">
                      <a16:creationId xmlns:a16="http://schemas.microsoft.com/office/drawing/2014/main" id="{9C7E42E9-450E-F0EE-9361-144E82A30C44}"/>
                    </a:ext>
                  </a:extLst>
                </p:cNvPr>
                <p:cNvSpPr/>
                <p:nvPr/>
              </p:nvSpPr>
              <p:spPr>
                <a:xfrm rot="16200000" flipV="1">
                  <a:off x="7416939" y="3135082"/>
                  <a:ext cx="1341181" cy="1637430"/>
                </a:xfrm>
                <a:prstGeom prst="round2DiagRect">
                  <a:avLst>
                    <a:gd name="adj1" fmla="val 27426"/>
                    <a:gd name="adj2" fmla="val 0"/>
                  </a:avLst>
                </a:prstGeom>
                <a:solidFill>
                  <a:schemeClr val="bg1"/>
                </a:solidFill>
                <a:ln w="28575">
                  <a:solidFill>
                    <a:srgbClr val="A0AA00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1" b="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3AB5C8AE-7518-7078-CF14-C620A8EB9546}"/>
                    </a:ext>
                  </a:extLst>
                </p:cNvPr>
                <p:cNvGrpSpPr/>
                <p:nvPr/>
              </p:nvGrpSpPr>
              <p:grpSpPr>
                <a:xfrm>
                  <a:off x="7660649" y="4224701"/>
                  <a:ext cx="885156" cy="239666"/>
                  <a:chOff x="3034048" y="1712404"/>
                  <a:chExt cx="885156" cy="239666"/>
                </a:xfrm>
                <a:solidFill>
                  <a:srgbClr val="A0AA00"/>
                </a:solidFill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CC3B74A7-E5CF-9E70-7093-41B66C32DF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086481" y="1712404"/>
                    <a:ext cx="789421" cy="0"/>
                  </a:xfrm>
                  <a:prstGeom prst="line">
                    <a:avLst/>
                  </a:prstGeom>
                  <a:grpFill/>
                  <a:ln w="57150" cap="rnd" cmpd="sng" algn="ctr">
                    <a:solidFill>
                      <a:schemeClr val="accent3">
                        <a:lumMod val="7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25400">
                      <a:schemeClr val="bg1"/>
                    </a:glow>
                    <a:reflection blurRad="6350" stA="52000" endA="300" endPos="35000" dir="5400000" sy="-100000" algn="bl" rotWithShape="0"/>
                  </a:effectLst>
                </p:spPr>
              </p:cxnSp>
              <p:sp>
                <p:nvSpPr>
                  <p:cNvPr id="33" name="Isosceles Triangle 32">
                    <a:extLst>
                      <a:ext uri="{FF2B5EF4-FFF2-40B4-BE49-F238E27FC236}">
                        <a16:creationId xmlns:a16="http://schemas.microsoft.com/office/drawing/2014/main" id="{CA3567DE-63C6-AAD2-ACF6-3D065F65BA2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034048" y="1748285"/>
                    <a:ext cx="156828" cy="203785"/>
                  </a:xfrm>
                  <a:prstGeom prst="triangle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31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121920" tIns="60960" rIns="121920" bIns="60960" numCol="1" rtlCol="0" anchor="ctr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12191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4" name="Isosceles Triangle 33">
                    <a:extLst>
                      <a:ext uri="{FF2B5EF4-FFF2-40B4-BE49-F238E27FC236}">
                        <a16:creationId xmlns:a16="http://schemas.microsoft.com/office/drawing/2014/main" id="{625065AD-BC81-A3B7-20FE-8ADB39FAA9E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76824" y="1748285"/>
                    <a:ext cx="156828" cy="203785"/>
                  </a:xfrm>
                  <a:prstGeom prst="triangle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31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121920" tIns="60960" rIns="121920" bIns="60960" numCol="1" rtlCol="0" anchor="ctr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12191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5" name="Isosceles Triangle 34">
                    <a:extLst>
                      <a:ext uri="{FF2B5EF4-FFF2-40B4-BE49-F238E27FC236}">
                        <a16:creationId xmlns:a16="http://schemas.microsoft.com/office/drawing/2014/main" id="{6FC9AD8E-62F8-E26A-7531-897F3A86484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9600" y="1748285"/>
                    <a:ext cx="156828" cy="203785"/>
                  </a:xfrm>
                  <a:prstGeom prst="triangle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31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121920" tIns="60960" rIns="121920" bIns="60960" numCol="1" rtlCol="0" anchor="ctr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12191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6" name="Isosceles Triangle 35">
                    <a:extLst>
                      <a:ext uri="{FF2B5EF4-FFF2-40B4-BE49-F238E27FC236}">
                        <a16:creationId xmlns:a16="http://schemas.microsoft.com/office/drawing/2014/main" id="{E2B3B1D7-96C2-E8DB-8AD0-D5B6F7BEEBB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62376" y="1748285"/>
                    <a:ext cx="156828" cy="203785"/>
                  </a:xfrm>
                  <a:prstGeom prst="triangle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31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121920" tIns="60960" rIns="121920" bIns="60960" numCol="1" rtlCol="0" anchor="ctr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12191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445763F4-6EC2-8E6F-C04F-955AAD2999B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852595" y="3422670"/>
                  <a:ext cx="508000" cy="351423"/>
                  <a:chOff x="95250" y="2129689"/>
                  <a:chExt cx="914400" cy="632561"/>
                </a:xfrm>
              </p:grpSpPr>
              <p:sp>
                <p:nvSpPr>
                  <p:cNvPr id="38" name="Flowchart: Manual Operation 37">
                    <a:extLst>
                      <a:ext uri="{FF2B5EF4-FFF2-40B4-BE49-F238E27FC236}">
                        <a16:creationId xmlns:a16="http://schemas.microsoft.com/office/drawing/2014/main" id="{908A1F33-488A-43BE-9B9D-B1D66D7E2D6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5250" y="2305050"/>
                    <a:ext cx="914400" cy="457200"/>
                  </a:xfrm>
                  <a:prstGeom prst="flowChartManualOperation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121920" tIns="60960" rIns="121920" bIns="60960" numCol="1" rtlCol="0" anchor="ctr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12191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191F7D2D-D665-1C7B-55F3-4D5BFE2A304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5250" y="2129689"/>
                    <a:ext cx="914400" cy="17536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121920" tIns="60960" rIns="121920" bIns="60960" numCol="1" rtlCol="0" anchor="ctr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12191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4D65F020-9293-690A-B142-F2D4B9A57285}"/>
                    </a:ext>
                  </a:extLst>
                </p:cNvPr>
                <p:cNvGrpSpPr/>
                <p:nvPr/>
              </p:nvGrpSpPr>
              <p:grpSpPr>
                <a:xfrm>
                  <a:off x="7661985" y="3870736"/>
                  <a:ext cx="885156" cy="239666"/>
                  <a:chOff x="3034048" y="1712404"/>
                  <a:chExt cx="885156" cy="239666"/>
                </a:xfrm>
              </p:grpSpPr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1417A548-0ACC-0933-281F-A8FE0F7F39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3086481" y="1712404"/>
                    <a:ext cx="789421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57150" cap="rnd" cmpd="sng" algn="ctr">
                    <a:solidFill>
                      <a:srgbClr val="004D3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25400">
                      <a:schemeClr val="bg1"/>
                    </a:glow>
                    <a:reflection blurRad="6350" stA="52000" endA="300" endPos="35000" dir="5400000" sy="-100000" algn="bl" rotWithShape="0"/>
                  </a:effectLst>
                </p:spPr>
              </p:cxnSp>
              <p:sp>
                <p:nvSpPr>
                  <p:cNvPr id="48" name="Isosceles Triangle 47">
                    <a:extLst>
                      <a:ext uri="{FF2B5EF4-FFF2-40B4-BE49-F238E27FC236}">
                        <a16:creationId xmlns:a16="http://schemas.microsoft.com/office/drawing/2014/main" id="{74FA5FD6-3FA8-9924-CE4D-FFEECD21FE6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034048" y="1748285"/>
                    <a:ext cx="156828" cy="203785"/>
                  </a:xfrm>
                  <a:prstGeom prst="triangl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121920" tIns="60960" rIns="121920" bIns="60960" numCol="1" rtlCol="0" anchor="ctr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12191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9" name="Isosceles Triangle 48">
                    <a:extLst>
                      <a:ext uri="{FF2B5EF4-FFF2-40B4-BE49-F238E27FC236}">
                        <a16:creationId xmlns:a16="http://schemas.microsoft.com/office/drawing/2014/main" id="{D715B55A-E7A5-4012-7EA2-1FB5DAEED4E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76824" y="1748285"/>
                    <a:ext cx="156828" cy="203785"/>
                  </a:xfrm>
                  <a:prstGeom prst="triangl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121920" tIns="60960" rIns="121920" bIns="60960" numCol="1" rtlCol="0" anchor="ctr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12191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0" name="Isosceles Triangle 49">
                    <a:extLst>
                      <a:ext uri="{FF2B5EF4-FFF2-40B4-BE49-F238E27FC236}">
                        <a16:creationId xmlns:a16="http://schemas.microsoft.com/office/drawing/2014/main" id="{06B375B4-E9A9-2A2D-8137-F61B24E2F53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9600" y="1748285"/>
                    <a:ext cx="156828" cy="203785"/>
                  </a:xfrm>
                  <a:prstGeom prst="triangl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121920" tIns="60960" rIns="121920" bIns="60960" numCol="1" rtlCol="0" anchor="ctr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12191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1" name="Isosceles Triangle 50">
                    <a:extLst>
                      <a:ext uri="{FF2B5EF4-FFF2-40B4-BE49-F238E27FC236}">
                        <a16:creationId xmlns:a16="http://schemas.microsoft.com/office/drawing/2014/main" id="{E53FE555-77D6-CD1F-D7C2-C0950FFDE40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62376" y="1748285"/>
                    <a:ext cx="156828" cy="203785"/>
                  </a:xfrm>
                  <a:prstGeom prst="triangle">
                    <a:avLst/>
                  </a:prstGeom>
                  <a:solidFill>
                    <a:schemeClr val="accent1"/>
                  </a:solidFill>
                  <a:ln w="317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121920" tIns="60960" rIns="121920" bIns="60960" numCol="1" rtlCol="0" anchor="ctr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121914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FA20782-48C1-AEDC-121F-7D9797D62FB2}"/>
                </a:ext>
              </a:extLst>
            </p:cNvPr>
            <p:cNvSpPr txBox="1"/>
            <p:nvPr/>
          </p:nvSpPr>
          <p:spPr>
            <a:xfrm>
              <a:off x="4942131" y="4071924"/>
              <a:ext cx="2685003" cy="223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33" b="1">
                  <a:solidFill>
                    <a:srgbClr val="FFFFFF"/>
                  </a:solidFill>
                  <a:latin typeface="Arial"/>
                </a:rPr>
                <a:t>Kverneland Onyx with </a:t>
              </a:r>
              <a:r>
                <a:rPr lang="en-US" sz="1333" b="1" err="1">
                  <a:solidFill>
                    <a:srgbClr val="FFFFFF"/>
                  </a:solidFill>
                  <a:latin typeface="Arial"/>
                </a:rPr>
                <a:t>iXtra</a:t>
              </a:r>
              <a:r>
                <a:rPr lang="en-US" sz="1333" b="1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1333" b="1" err="1">
                  <a:solidFill>
                    <a:srgbClr val="FFFFFF"/>
                  </a:solidFill>
                  <a:latin typeface="Arial"/>
                </a:rPr>
                <a:t>LiFe</a:t>
              </a:r>
              <a:endParaRPr lang="en-US" sz="1333" b="1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08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9BABA-1B70-C3C1-96C4-7AE342306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B1E5-FCFA-E0FB-DDB1-273B3AE29C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Precise in Everything You Do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B1780-BF59-69F3-8150-73E0B1B5E8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>
                <a:ea typeface="Geneva"/>
                <a:cs typeface="Arial"/>
              </a:rPr>
              <a:t>Dynamic section layout with up to 255 Sections &amp; 30 Rates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EEFD048-477F-9031-F549-961F06F98EE3}"/>
              </a:ext>
            </a:extLst>
          </p:cNvPr>
          <p:cNvSpPr txBox="1"/>
          <p:nvPr/>
        </p:nvSpPr>
        <p:spPr>
          <a:xfrm>
            <a:off x="632095" y="5394004"/>
            <a:ext cx="3580004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>
                <a:solidFill>
                  <a:srgbClr val="FFFFFF"/>
                </a:solidFill>
                <a:latin typeface="Arial"/>
              </a:rPr>
              <a:t>Kverneland </a:t>
            </a:r>
            <a:r>
              <a:rPr lang="en-US" sz="1333" b="1" err="1">
                <a:solidFill>
                  <a:srgbClr val="FFFFFF"/>
                </a:solidFill>
                <a:latin typeface="Arial"/>
              </a:rPr>
              <a:t>iXtrack</a:t>
            </a:r>
            <a:r>
              <a:rPr lang="en-US" sz="1333" b="1">
                <a:solidFill>
                  <a:srgbClr val="FFFFFF"/>
                </a:solidFill>
                <a:latin typeface="Arial"/>
              </a:rPr>
              <a:t> T6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A68E5D-9C98-EEB3-6E34-AE27ADB5B3C2}"/>
              </a:ext>
            </a:extLst>
          </p:cNvPr>
          <p:cNvSpPr txBox="1"/>
          <p:nvPr/>
        </p:nvSpPr>
        <p:spPr>
          <a:xfrm>
            <a:off x="6589509" y="5429233"/>
            <a:ext cx="3580004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333" b="1">
                <a:solidFill>
                  <a:srgbClr val="FFFFFF"/>
                </a:solidFill>
                <a:latin typeface="Arial"/>
              </a:rPr>
              <a:t>Vicon EXTRA 7110 and EXTRA 700F  </a:t>
            </a:r>
          </a:p>
        </p:txBody>
      </p:sp>
      <p:grpSp>
        <p:nvGrpSpPr>
          <p:cNvPr id="1031" name="Gruppieren 1030">
            <a:extLst>
              <a:ext uri="{FF2B5EF4-FFF2-40B4-BE49-F238E27FC236}">
                <a16:creationId xmlns:a16="http://schemas.microsoft.com/office/drawing/2014/main" id="{9A4978E8-B212-0F73-B47D-A1D51D1CD064}"/>
              </a:ext>
            </a:extLst>
          </p:cNvPr>
          <p:cNvGrpSpPr/>
          <p:nvPr/>
        </p:nvGrpSpPr>
        <p:grpSpPr>
          <a:xfrm>
            <a:off x="-27312" y="1348326"/>
            <a:ext cx="6074629" cy="4817524"/>
            <a:chOff x="-20484" y="1011244"/>
            <a:chExt cx="4555972" cy="3613143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66FF46E4-BEAF-243D-DAD6-2E523AF7DA0D}"/>
                </a:ext>
              </a:extLst>
            </p:cNvPr>
            <p:cNvGrpSpPr/>
            <p:nvPr/>
          </p:nvGrpSpPr>
          <p:grpSpPr>
            <a:xfrm>
              <a:off x="-20484" y="1011244"/>
              <a:ext cx="4555972" cy="3613143"/>
              <a:chOff x="-20484" y="1011244"/>
              <a:chExt cx="4555972" cy="3613143"/>
            </a:xfrm>
          </p:grpSpPr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960CD492-1A0E-4298-F7B5-F2F0F2864B77}"/>
                  </a:ext>
                </a:extLst>
              </p:cNvPr>
              <p:cNvGrpSpPr/>
              <p:nvPr/>
            </p:nvGrpSpPr>
            <p:grpSpPr>
              <a:xfrm>
                <a:off x="473027" y="1404589"/>
                <a:ext cx="4062461" cy="3219798"/>
                <a:chOff x="473027" y="1404589"/>
                <a:chExt cx="4062461" cy="3219798"/>
              </a:xfrm>
            </p:grpSpPr>
            <p:pic>
              <p:nvPicPr>
                <p:cNvPr id="2060" name="Picture 12">
                  <a:extLst>
                    <a:ext uri="{FF2B5EF4-FFF2-40B4-BE49-F238E27FC236}">
                      <a16:creationId xmlns:a16="http://schemas.microsoft.com/office/drawing/2014/main" id="{14F0E9AC-98C5-2F17-4478-E506C0C171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2854" r="2854"/>
                <a:stretch/>
              </p:blipFill>
              <p:spPr bwMode="auto">
                <a:xfrm>
                  <a:off x="473027" y="1404589"/>
                  <a:ext cx="3730948" cy="2962508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</p:spPr>
            </p:pic>
            <p:sp>
              <p:nvSpPr>
                <p:cNvPr id="6" name="Rectángulo: esquinas diagonales redondeadas 17">
                  <a:extLst>
                    <a:ext uri="{FF2B5EF4-FFF2-40B4-BE49-F238E27FC236}">
                      <a16:creationId xmlns:a16="http://schemas.microsoft.com/office/drawing/2014/main" id="{A50B74B2-0B7E-11E7-89BF-B2CBAE5F9F8C}"/>
                    </a:ext>
                  </a:extLst>
                </p:cNvPr>
                <p:cNvSpPr/>
                <p:nvPr/>
              </p:nvSpPr>
              <p:spPr>
                <a:xfrm rot="16200000" flipV="1">
                  <a:off x="3291625" y="3380525"/>
                  <a:ext cx="850295" cy="1637430"/>
                </a:xfrm>
                <a:prstGeom prst="round2DiagRect">
                  <a:avLst>
                    <a:gd name="adj1" fmla="val 27426"/>
                    <a:gd name="adj2" fmla="val 0"/>
                  </a:avLst>
                </a:prstGeom>
                <a:solidFill>
                  <a:schemeClr val="bg1"/>
                </a:solidFill>
                <a:ln w="28575">
                  <a:solidFill>
                    <a:srgbClr val="A0AA00"/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351" b="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B51A1B9-2D5D-4E23-DCC9-5C72B63F0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-20484" y="1011244"/>
                <a:ext cx="2262239" cy="1849883"/>
              </a:xfrm>
              <a:prstGeom prst="rect">
                <a:avLst/>
              </a:prstGeom>
            </p:spPr>
          </p:pic>
        </p:grpSp>
        <p:grpSp>
          <p:nvGrpSpPr>
            <p:cNvPr id="5" name="Group 4096">
              <a:extLst>
                <a:ext uri="{FF2B5EF4-FFF2-40B4-BE49-F238E27FC236}">
                  <a16:creationId xmlns:a16="http://schemas.microsoft.com/office/drawing/2014/main" id="{3CEA1838-825E-EA7C-AB56-57B8C0EE4E9E}"/>
                </a:ext>
              </a:extLst>
            </p:cNvPr>
            <p:cNvGrpSpPr/>
            <p:nvPr/>
          </p:nvGrpSpPr>
          <p:grpSpPr>
            <a:xfrm>
              <a:off x="3041419" y="4113288"/>
              <a:ext cx="1408956" cy="222826"/>
              <a:chOff x="1097130" y="4255966"/>
              <a:chExt cx="1515438" cy="239666"/>
            </a:xfrm>
          </p:grpSpPr>
          <p:cxnSp>
            <p:nvCxnSpPr>
              <p:cNvPr id="21" name="Straight Connector 4097">
                <a:extLst>
                  <a:ext uri="{FF2B5EF4-FFF2-40B4-BE49-F238E27FC236}">
                    <a16:creationId xmlns:a16="http://schemas.microsoft.com/office/drawing/2014/main" id="{9DC68EAA-637F-9EF4-5E39-D2CDD53BC8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34379" y="4255966"/>
                <a:ext cx="1439077" cy="0"/>
              </a:xfrm>
              <a:prstGeom prst="line">
                <a:avLst/>
              </a:prstGeom>
              <a:solidFill>
                <a:schemeClr val="accent1"/>
              </a:solidFill>
              <a:ln w="57150" cap="rnd" cmpd="sng" algn="ctr">
                <a:solidFill>
                  <a:srgbClr val="004D3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5400">
                  <a:schemeClr val="bg1"/>
                </a:glow>
                <a:reflection blurRad="6350" stA="52000" endA="300" endPos="35000" dir="5400000" sy="-100000" algn="bl" rotWithShape="0"/>
              </a:effectLst>
            </p:spPr>
          </p:cxnSp>
          <p:sp>
            <p:nvSpPr>
              <p:cNvPr id="22" name="Isosceles Triangle 4098">
                <a:extLst>
                  <a:ext uri="{FF2B5EF4-FFF2-40B4-BE49-F238E27FC236}">
                    <a16:creationId xmlns:a16="http://schemas.microsoft.com/office/drawing/2014/main" id="{BD478AE5-7670-6160-DEF7-983ABBC19F52}"/>
                  </a:ext>
                </a:extLst>
              </p:cNvPr>
              <p:cNvSpPr/>
              <p:nvPr/>
            </p:nvSpPr>
            <p:spPr bwMode="auto">
              <a:xfrm>
                <a:off x="1097130" y="4291847"/>
                <a:ext cx="156828" cy="203785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" name="Isosceles Triangle 4099">
                <a:extLst>
                  <a:ext uri="{FF2B5EF4-FFF2-40B4-BE49-F238E27FC236}">
                    <a16:creationId xmlns:a16="http://schemas.microsoft.com/office/drawing/2014/main" id="{8A8A2B62-7857-AAEB-40AA-60A9E49C7D73}"/>
                  </a:ext>
                </a:extLst>
              </p:cNvPr>
              <p:cNvSpPr/>
              <p:nvPr/>
            </p:nvSpPr>
            <p:spPr bwMode="auto">
              <a:xfrm>
                <a:off x="1591170" y="4291847"/>
                <a:ext cx="156828" cy="203785"/>
              </a:xfrm>
              <a:prstGeom prst="triangl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4" name="Isosceles Triangle 4100">
                <a:extLst>
                  <a:ext uri="{FF2B5EF4-FFF2-40B4-BE49-F238E27FC236}">
                    <a16:creationId xmlns:a16="http://schemas.microsoft.com/office/drawing/2014/main" id="{B9A7FEDC-2472-16C2-1DC8-7A130E1EF373}"/>
                  </a:ext>
                </a:extLst>
              </p:cNvPr>
              <p:cNvSpPr/>
              <p:nvPr/>
            </p:nvSpPr>
            <p:spPr bwMode="auto">
              <a:xfrm>
                <a:off x="2085210" y="4291847"/>
                <a:ext cx="156828" cy="203785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5" name="Isosceles Triangle 4106">
                <a:extLst>
                  <a:ext uri="{FF2B5EF4-FFF2-40B4-BE49-F238E27FC236}">
                    <a16:creationId xmlns:a16="http://schemas.microsoft.com/office/drawing/2014/main" id="{F352EFC1-1F82-F65C-BBE7-C463E0C16FAC}"/>
                  </a:ext>
                </a:extLst>
              </p:cNvPr>
              <p:cNvSpPr/>
              <p:nvPr/>
            </p:nvSpPr>
            <p:spPr bwMode="auto">
              <a:xfrm>
                <a:off x="1344150" y="4291847"/>
                <a:ext cx="156828" cy="203785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0" name="Isosceles Triangle 4107">
                <a:extLst>
                  <a:ext uri="{FF2B5EF4-FFF2-40B4-BE49-F238E27FC236}">
                    <a16:creationId xmlns:a16="http://schemas.microsoft.com/office/drawing/2014/main" id="{08B91A4F-9458-553A-2AD3-C6F82653B9A2}"/>
                  </a:ext>
                </a:extLst>
              </p:cNvPr>
              <p:cNvSpPr/>
              <p:nvPr/>
            </p:nvSpPr>
            <p:spPr bwMode="auto">
              <a:xfrm>
                <a:off x="1838190" y="4291847"/>
                <a:ext cx="156828" cy="203785"/>
              </a:xfrm>
              <a:prstGeom prst="triangl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" name="Isosceles Triangle 4108">
                <a:extLst>
                  <a:ext uri="{FF2B5EF4-FFF2-40B4-BE49-F238E27FC236}">
                    <a16:creationId xmlns:a16="http://schemas.microsoft.com/office/drawing/2014/main" id="{088EC47E-78A3-FC51-02A7-C1848470B1BE}"/>
                  </a:ext>
                </a:extLst>
              </p:cNvPr>
              <p:cNvSpPr/>
              <p:nvPr/>
            </p:nvSpPr>
            <p:spPr bwMode="auto">
              <a:xfrm>
                <a:off x="2332230" y="4291847"/>
                <a:ext cx="156828" cy="203785"/>
              </a:xfrm>
              <a:prstGeom prst="triangl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2" name="Isosceles Triangle 4109">
                <a:extLst>
                  <a:ext uri="{FF2B5EF4-FFF2-40B4-BE49-F238E27FC236}">
                    <a16:creationId xmlns:a16="http://schemas.microsoft.com/office/drawing/2014/main" id="{5A38218F-8042-3F85-5A5C-1B97D64DEE05}"/>
                  </a:ext>
                </a:extLst>
              </p:cNvPr>
              <p:cNvSpPr/>
              <p:nvPr/>
            </p:nvSpPr>
            <p:spPr bwMode="auto">
              <a:xfrm>
                <a:off x="1467660" y="4291847"/>
                <a:ext cx="156828" cy="203785"/>
              </a:xfrm>
              <a:prstGeom prst="triangl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3" name="Isosceles Triangle 4110">
                <a:extLst>
                  <a:ext uri="{FF2B5EF4-FFF2-40B4-BE49-F238E27FC236}">
                    <a16:creationId xmlns:a16="http://schemas.microsoft.com/office/drawing/2014/main" id="{A32B2FA4-77F9-E9C7-D854-8E646D9462B7}"/>
                  </a:ext>
                </a:extLst>
              </p:cNvPr>
              <p:cNvSpPr/>
              <p:nvPr/>
            </p:nvSpPr>
            <p:spPr bwMode="auto">
              <a:xfrm>
                <a:off x="1961700" y="4291847"/>
                <a:ext cx="156828" cy="203785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" name="Isosceles Triangle 4111">
                <a:extLst>
                  <a:ext uri="{FF2B5EF4-FFF2-40B4-BE49-F238E27FC236}">
                    <a16:creationId xmlns:a16="http://schemas.microsoft.com/office/drawing/2014/main" id="{CE1A15DC-4A65-CEF3-4D6F-29A2C9D5A157}"/>
                  </a:ext>
                </a:extLst>
              </p:cNvPr>
              <p:cNvSpPr/>
              <p:nvPr/>
            </p:nvSpPr>
            <p:spPr bwMode="auto">
              <a:xfrm>
                <a:off x="2455740" y="4291847"/>
                <a:ext cx="156828" cy="203785"/>
              </a:xfrm>
              <a:prstGeom prst="triangl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5" name="Isosceles Triangle 4112">
                <a:extLst>
                  <a:ext uri="{FF2B5EF4-FFF2-40B4-BE49-F238E27FC236}">
                    <a16:creationId xmlns:a16="http://schemas.microsoft.com/office/drawing/2014/main" id="{2E7D4870-0553-5CDD-14DB-349AE2A246CB}"/>
                  </a:ext>
                </a:extLst>
              </p:cNvPr>
              <p:cNvSpPr/>
              <p:nvPr/>
            </p:nvSpPr>
            <p:spPr bwMode="auto">
              <a:xfrm>
                <a:off x="1220640" y="4291847"/>
                <a:ext cx="156828" cy="203785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2" name="Isosceles Triangle 4113">
                <a:extLst>
                  <a:ext uri="{FF2B5EF4-FFF2-40B4-BE49-F238E27FC236}">
                    <a16:creationId xmlns:a16="http://schemas.microsoft.com/office/drawing/2014/main" id="{1DAEA523-6B1F-492D-5A99-EFEE2D5DC87A}"/>
                  </a:ext>
                </a:extLst>
              </p:cNvPr>
              <p:cNvSpPr/>
              <p:nvPr/>
            </p:nvSpPr>
            <p:spPr bwMode="auto">
              <a:xfrm>
                <a:off x="1714680" y="4291847"/>
                <a:ext cx="156828" cy="203785"/>
              </a:xfrm>
              <a:prstGeom prst="triangl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3" name="Isosceles Triangle 4114">
                <a:extLst>
                  <a:ext uri="{FF2B5EF4-FFF2-40B4-BE49-F238E27FC236}">
                    <a16:creationId xmlns:a16="http://schemas.microsoft.com/office/drawing/2014/main" id="{3DD4B972-E529-3AD2-5376-1EEF6DE900C8}"/>
                  </a:ext>
                </a:extLst>
              </p:cNvPr>
              <p:cNvSpPr/>
              <p:nvPr/>
            </p:nvSpPr>
            <p:spPr bwMode="auto">
              <a:xfrm>
                <a:off x="2208720" y="4291847"/>
                <a:ext cx="156828" cy="203785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030" name="Gruppieren 1029">
            <a:extLst>
              <a:ext uri="{FF2B5EF4-FFF2-40B4-BE49-F238E27FC236}">
                <a16:creationId xmlns:a16="http://schemas.microsoft.com/office/drawing/2014/main" id="{F716C537-E2DD-2AD2-65E0-5DF30FFE461C}"/>
              </a:ext>
            </a:extLst>
          </p:cNvPr>
          <p:cNvGrpSpPr/>
          <p:nvPr/>
        </p:nvGrpSpPr>
        <p:grpSpPr>
          <a:xfrm>
            <a:off x="5933833" y="1313567"/>
            <a:ext cx="5941160" cy="4852284"/>
            <a:chOff x="4450375" y="985175"/>
            <a:chExt cx="4455870" cy="3639213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40097A92-B4AC-52BE-78F3-BB9FCF7839FA}"/>
                </a:ext>
              </a:extLst>
            </p:cNvPr>
            <p:cNvGrpSpPr/>
            <p:nvPr/>
          </p:nvGrpSpPr>
          <p:grpSpPr>
            <a:xfrm>
              <a:off x="4450375" y="985175"/>
              <a:ext cx="4455870" cy="3639213"/>
              <a:chOff x="4450375" y="985174"/>
              <a:chExt cx="4455870" cy="3639213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DC94FBD5-A397-7590-91AE-06109E9F5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l="3057" r="3057"/>
              <a:stretch/>
            </p:blipFill>
            <p:spPr bwMode="auto">
              <a:xfrm>
                <a:off x="4938980" y="1410922"/>
                <a:ext cx="3730948" cy="297533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232A2C2-B00B-E0C0-A083-F818AD3A76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4450375" y="985174"/>
                <a:ext cx="2320497" cy="1891645"/>
              </a:xfrm>
              <a:prstGeom prst="rect">
                <a:avLst/>
              </a:prstGeom>
            </p:spPr>
          </p:pic>
          <p:sp>
            <p:nvSpPr>
              <p:cNvPr id="7" name="Rectángulo: esquinas diagonales redondeadas 17">
                <a:extLst>
                  <a:ext uri="{FF2B5EF4-FFF2-40B4-BE49-F238E27FC236}">
                    <a16:creationId xmlns:a16="http://schemas.microsoft.com/office/drawing/2014/main" id="{7A2AC172-188D-6177-60EE-410ECBAF961A}"/>
                  </a:ext>
                </a:extLst>
              </p:cNvPr>
              <p:cNvSpPr/>
              <p:nvPr/>
            </p:nvSpPr>
            <p:spPr>
              <a:xfrm rot="16200000" flipV="1">
                <a:off x="7662381" y="3380524"/>
                <a:ext cx="850297" cy="1637430"/>
              </a:xfrm>
              <a:prstGeom prst="round2DiagRect">
                <a:avLst>
                  <a:gd name="adj1" fmla="val 27426"/>
                  <a:gd name="adj2" fmla="val 0"/>
                </a:avLst>
              </a:prstGeom>
              <a:solidFill>
                <a:schemeClr val="bg1"/>
              </a:solidFill>
              <a:ln w="28575">
                <a:solidFill>
                  <a:srgbClr val="A0AA00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1" b="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56" name="Group 7">
              <a:extLst>
                <a:ext uri="{FF2B5EF4-FFF2-40B4-BE49-F238E27FC236}">
                  <a16:creationId xmlns:a16="http://schemas.microsoft.com/office/drawing/2014/main" id="{995A4ACA-09B3-773E-E056-3834FE6CBA70}"/>
                </a:ext>
              </a:extLst>
            </p:cNvPr>
            <p:cNvGrpSpPr/>
            <p:nvPr/>
          </p:nvGrpSpPr>
          <p:grpSpPr>
            <a:xfrm>
              <a:off x="7546931" y="3951859"/>
              <a:ext cx="1203200" cy="579043"/>
              <a:chOff x="4851344" y="4369095"/>
              <a:chExt cx="1203200" cy="579043"/>
            </a:xfrm>
          </p:grpSpPr>
          <p:cxnSp>
            <p:nvCxnSpPr>
              <p:cNvPr id="57" name="Straight Connector 9">
                <a:extLst>
                  <a:ext uri="{FF2B5EF4-FFF2-40B4-BE49-F238E27FC236}">
                    <a16:creationId xmlns:a16="http://schemas.microsoft.com/office/drawing/2014/main" id="{9DDF1129-ABF6-BF3C-9D73-AEF62CC8DD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251105" y="4708472"/>
                <a:ext cx="393192" cy="0"/>
              </a:xfrm>
              <a:prstGeom prst="line">
                <a:avLst/>
              </a:prstGeom>
              <a:solidFill>
                <a:schemeClr val="accent1"/>
              </a:solidFill>
              <a:ln w="57150" cap="rnd" cmpd="sng" algn="ctr">
                <a:solidFill>
                  <a:srgbClr val="004D3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5400">
                  <a:schemeClr val="bg1"/>
                </a:glow>
                <a:reflection blurRad="6350" stA="52000" endA="300" endPos="35000" dir="5400000" sy="-100000" algn="bl" rotWithShape="0"/>
              </a:effectLst>
            </p:spPr>
          </p:cxnSp>
          <p:sp>
            <p:nvSpPr>
              <p:cNvPr id="58" name="Isosceles Triangle 24">
                <a:extLst>
                  <a:ext uri="{FF2B5EF4-FFF2-40B4-BE49-F238E27FC236}">
                    <a16:creationId xmlns:a16="http://schemas.microsoft.com/office/drawing/2014/main" id="{A75EAD33-C556-3745-FAA4-8606C8EE83D5}"/>
                  </a:ext>
                </a:extLst>
              </p:cNvPr>
              <p:cNvSpPr/>
              <p:nvPr/>
            </p:nvSpPr>
            <p:spPr bwMode="auto">
              <a:xfrm>
                <a:off x="5250948" y="4744353"/>
                <a:ext cx="156828" cy="203785"/>
              </a:xfrm>
              <a:prstGeom prst="triangl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highlight>
                    <a:srgbClr val="008080"/>
                  </a:highlight>
                  <a:latin typeface="Arial" charset="0"/>
                  <a:cs typeface="Arial"/>
                </a:endParaRPr>
              </a:p>
            </p:txBody>
          </p:sp>
          <p:sp>
            <p:nvSpPr>
              <p:cNvPr id="59" name="Isosceles Triangle 51">
                <a:extLst>
                  <a:ext uri="{FF2B5EF4-FFF2-40B4-BE49-F238E27FC236}">
                    <a16:creationId xmlns:a16="http://schemas.microsoft.com/office/drawing/2014/main" id="{F1D1445C-D277-C484-5F29-0FF441B3EAD6}"/>
                  </a:ext>
                </a:extLst>
              </p:cNvPr>
              <p:cNvSpPr/>
              <p:nvPr/>
            </p:nvSpPr>
            <p:spPr bwMode="auto">
              <a:xfrm>
                <a:off x="5493724" y="4744353"/>
                <a:ext cx="156828" cy="203785"/>
              </a:xfrm>
              <a:prstGeom prst="triangl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highlight>
                    <a:srgbClr val="008080"/>
                  </a:highlight>
                  <a:latin typeface="Arial" charset="0"/>
                  <a:cs typeface="Arial"/>
                </a:endParaRPr>
              </a:p>
            </p:txBody>
          </p:sp>
          <p:cxnSp>
            <p:nvCxnSpPr>
              <p:cNvPr id="60" name="Straight Connector 52">
                <a:extLst>
                  <a:ext uri="{FF2B5EF4-FFF2-40B4-BE49-F238E27FC236}">
                    <a16:creationId xmlns:a16="http://schemas.microsoft.com/office/drawing/2014/main" id="{ED856A56-0CB3-1FD8-ECEC-FB42177BEF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859064" y="4369095"/>
                <a:ext cx="393192" cy="0"/>
              </a:xfrm>
              <a:prstGeom prst="line">
                <a:avLst/>
              </a:prstGeom>
              <a:solidFill>
                <a:schemeClr val="accent1"/>
              </a:solidFill>
              <a:ln w="57150" cap="rnd" cmpd="sng" algn="ctr">
                <a:solidFill>
                  <a:srgbClr val="004D3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5400">
                  <a:schemeClr val="bg1"/>
                </a:glow>
                <a:reflection blurRad="6350" stA="52000" endA="300" endPos="35000" dir="5400000" sy="-100000" algn="bl" rotWithShape="0"/>
              </a:effectLst>
            </p:spPr>
          </p:cxnSp>
          <p:sp>
            <p:nvSpPr>
              <p:cNvPr id="61" name="Isosceles Triangle 53">
                <a:extLst>
                  <a:ext uri="{FF2B5EF4-FFF2-40B4-BE49-F238E27FC236}">
                    <a16:creationId xmlns:a16="http://schemas.microsoft.com/office/drawing/2014/main" id="{C667B7E4-0EE0-7290-79D2-21EF543B8795}"/>
                  </a:ext>
                </a:extLst>
              </p:cNvPr>
              <p:cNvSpPr/>
              <p:nvPr/>
            </p:nvSpPr>
            <p:spPr bwMode="auto">
              <a:xfrm>
                <a:off x="4851344" y="4404976"/>
                <a:ext cx="156828" cy="203785"/>
              </a:xfrm>
              <a:prstGeom prst="triangl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highlight>
                    <a:srgbClr val="008080"/>
                  </a:highlight>
                  <a:latin typeface="Arial" charset="0"/>
                  <a:cs typeface="Arial"/>
                </a:endParaRPr>
              </a:p>
            </p:txBody>
          </p:sp>
          <p:sp>
            <p:nvSpPr>
              <p:cNvPr id="62" name="Isosceles Triangle 54">
                <a:extLst>
                  <a:ext uri="{FF2B5EF4-FFF2-40B4-BE49-F238E27FC236}">
                    <a16:creationId xmlns:a16="http://schemas.microsoft.com/office/drawing/2014/main" id="{4ED0A983-E5E2-EFBE-8EAD-3423DF7B99E1}"/>
                  </a:ext>
                </a:extLst>
              </p:cNvPr>
              <p:cNvSpPr/>
              <p:nvPr/>
            </p:nvSpPr>
            <p:spPr bwMode="auto">
              <a:xfrm>
                <a:off x="5094120" y="4404976"/>
                <a:ext cx="156828" cy="203785"/>
              </a:xfrm>
              <a:prstGeom prst="triangl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highlight>
                    <a:srgbClr val="008080"/>
                  </a:highlight>
                  <a:latin typeface="Arial" charset="0"/>
                  <a:cs typeface="Arial"/>
                </a:endParaRPr>
              </a:p>
            </p:txBody>
          </p:sp>
          <p:sp>
            <p:nvSpPr>
              <p:cNvPr id="1027" name="Isosceles Triangle 55">
                <a:extLst>
                  <a:ext uri="{FF2B5EF4-FFF2-40B4-BE49-F238E27FC236}">
                    <a16:creationId xmlns:a16="http://schemas.microsoft.com/office/drawing/2014/main" id="{1A44135A-828B-4832-F874-0B1249411A9D}"/>
                  </a:ext>
                </a:extLst>
              </p:cNvPr>
              <p:cNvSpPr/>
              <p:nvPr/>
            </p:nvSpPr>
            <p:spPr bwMode="auto">
              <a:xfrm>
                <a:off x="5654940" y="4404976"/>
                <a:ext cx="156828" cy="203785"/>
              </a:xfrm>
              <a:prstGeom prst="triangl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highlight>
                    <a:srgbClr val="008080"/>
                  </a:highlight>
                  <a:latin typeface="Arial" charset="0"/>
                  <a:cs typeface="Arial"/>
                </a:endParaRPr>
              </a:p>
            </p:txBody>
          </p:sp>
          <p:sp>
            <p:nvSpPr>
              <p:cNvPr id="1028" name="Isosceles Triangle 62">
                <a:extLst>
                  <a:ext uri="{FF2B5EF4-FFF2-40B4-BE49-F238E27FC236}">
                    <a16:creationId xmlns:a16="http://schemas.microsoft.com/office/drawing/2014/main" id="{137441E6-0180-C765-9A76-7D3DE892BEE5}"/>
                  </a:ext>
                </a:extLst>
              </p:cNvPr>
              <p:cNvSpPr/>
              <p:nvPr/>
            </p:nvSpPr>
            <p:spPr bwMode="auto">
              <a:xfrm>
                <a:off x="5897716" y="4404976"/>
                <a:ext cx="156828" cy="203785"/>
              </a:xfrm>
              <a:prstGeom prst="triangle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21914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highlight>
                    <a:srgbClr val="008080"/>
                  </a:highlight>
                  <a:latin typeface="Arial" charset="0"/>
                  <a:cs typeface="Arial"/>
                </a:endParaRPr>
              </a:p>
            </p:txBody>
          </p:sp>
          <p:cxnSp>
            <p:nvCxnSpPr>
              <p:cNvPr id="1029" name="Straight Connector 4095">
                <a:extLst>
                  <a:ext uri="{FF2B5EF4-FFF2-40B4-BE49-F238E27FC236}">
                    <a16:creationId xmlns:a16="http://schemas.microsoft.com/office/drawing/2014/main" id="{244731D5-6566-86BE-3843-CC087E2F39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46870" y="4369095"/>
                <a:ext cx="393192" cy="0"/>
              </a:xfrm>
              <a:prstGeom prst="line">
                <a:avLst/>
              </a:prstGeom>
              <a:solidFill>
                <a:schemeClr val="accent1"/>
              </a:solidFill>
              <a:ln w="57150" cap="rnd" cmpd="sng" algn="ctr">
                <a:solidFill>
                  <a:srgbClr val="004D3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5400">
                  <a:schemeClr val="bg1"/>
                </a:glow>
                <a:reflection blurRad="6350" stA="52000" endA="300" endPos="35000" dir="5400000" sy="-100000" algn="bl" rotWithShape="0"/>
              </a:effectLst>
            </p:spPr>
          </p:cxnSp>
        </p:grpSp>
      </p:grpSp>
    </p:spTree>
    <p:extLst>
      <p:ext uri="{BB962C8B-B14F-4D97-AF65-F5344CB8AC3E}">
        <p14:creationId xmlns:p14="http://schemas.microsoft.com/office/powerpoint/2010/main" val="339681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D5209E-425C-CBD8-148C-559DF6AA6B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51" r="31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CC69A5-348F-C82A-A306-013D526C00EE}"/>
              </a:ext>
            </a:extLst>
          </p:cNvPr>
          <p:cNvSpPr txBox="1"/>
          <p:nvPr/>
        </p:nvSpPr>
        <p:spPr>
          <a:xfrm>
            <a:off x="1618021" y="220915"/>
            <a:ext cx="89559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cs typeface="Arial"/>
                <a:hlinkClick r:id="rId4"/>
              </a:rPr>
              <a:t>Download This Video Here</a:t>
            </a:r>
            <a:endParaRPr lang="en-US" sz="2800" dirty="0">
              <a:solidFill>
                <a:srgbClr val="FF0000"/>
              </a:solidFill>
              <a:cs typeface="Arial"/>
            </a:endParaRPr>
          </a:p>
          <a:p>
            <a:pPr algn="ctr"/>
            <a:endParaRPr lang="en-US" sz="2800" b="0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56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63714-8E41-2031-6647-E8270596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1A22CB-5CEC-CF04-B68E-0CAC24040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120" y="0"/>
            <a:ext cx="8629379" cy="6858000"/>
          </a:xfrm>
          <a:prstGeom prst="rect">
            <a:avLst/>
          </a:prstGeom>
        </p:spPr>
      </p:pic>
      <p:pic>
        <p:nvPicPr>
          <p:cNvPr id="14" name="Picture 13" descr="A screenshot of a device&#10;&#10;AI-generated content may be incorrect.">
            <a:extLst>
              <a:ext uri="{FF2B5EF4-FFF2-40B4-BE49-F238E27FC236}">
                <a16:creationId xmlns:a16="http://schemas.microsoft.com/office/drawing/2014/main" id="{6B859EFB-EA2B-157C-0D95-1C9F0FE7E0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735" r="79142" b="17671"/>
          <a:stretch>
            <a:fillRect/>
          </a:stretch>
        </p:blipFill>
        <p:spPr>
          <a:xfrm>
            <a:off x="0" y="2368627"/>
            <a:ext cx="2543069" cy="3332612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28924BAE-6563-2498-3CE7-22F8AF2D5F93}"/>
              </a:ext>
            </a:extLst>
          </p:cNvPr>
          <p:cNvSpPr txBox="1"/>
          <p:nvPr/>
        </p:nvSpPr>
        <p:spPr>
          <a:xfrm>
            <a:off x="81918" y="4685605"/>
            <a:ext cx="195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2"/>
                </a:solidFill>
                <a:latin typeface="Arial Rounded MT Bold" panose="020F0704030504030204" pitchFamily="34" charset="0"/>
                <a:ea typeface="Geneva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9pPr>
          </a:lstStyle>
          <a:p>
            <a:pPr defTabSz="1219170"/>
            <a:r>
              <a:rPr lang="en-US" sz="1600" i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IsoMatch</a:t>
            </a:r>
            <a:r>
              <a:rPr lang="en-US" sz="160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FarmCentre</a:t>
            </a:r>
            <a:endParaRPr lang="en-US" sz="1600" i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0B2A620-FA5C-5922-96C6-AAAB7E5CEBE2}"/>
              </a:ext>
            </a:extLst>
          </p:cNvPr>
          <p:cNvSpPr txBox="1"/>
          <p:nvPr/>
        </p:nvSpPr>
        <p:spPr>
          <a:xfrm>
            <a:off x="9601182" y="1711883"/>
            <a:ext cx="2911119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2"/>
                </a:solidFill>
                <a:latin typeface="Arial Rounded MT Bold" panose="020F0704030504030204" pitchFamily="34" charset="0"/>
                <a:ea typeface="Geneva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9pPr>
          </a:lstStyle>
          <a:p>
            <a:pPr defTabSz="1219170"/>
            <a:r>
              <a:rPr lang="en-US" sz="1600" i="0">
                <a:solidFill>
                  <a:srgbClr val="000000"/>
                </a:solidFill>
                <a:latin typeface="Arial"/>
                <a:ea typeface="Geneva"/>
                <a:cs typeface="Arial"/>
              </a:rPr>
              <a:t>Remote Service</a:t>
            </a:r>
            <a:endParaRPr lang="en-US" sz="1600" i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1F302-87E4-919E-502C-B6E530EFA42C}"/>
              </a:ext>
            </a:extLst>
          </p:cNvPr>
          <p:cNvSpPr txBox="1"/>
          <p:nvPr/>
        </p:nvSpPr>
        <p:spPr>
          <a:xfrm>
            <a:off x="7948997" y="6190517"/>
            <a:ext cx="1746084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2"/>
                </a:solidFill>
                <a:latin typeface="Arial Rounded MT Bold" panose="020F0704030504030204" pitchFamily="34" charset="0"/>
                <a:ea typeface="Geneva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9pPr>
          </a:lstStyle>
          <a:p>
            <a:pPr defTabSz="1219170"/>
            <a:r>
              <a:rPr lang="en-US" sz="1600" i="0" err="1">
                <a:solidFill>
                  <a:srgbClr val="000000"/>
                </a:solidFill>
                <a:latin typeface="Arial"/>
                <a:ea typeface="Geneva"/>
                <a:cs typeface="Arial"/>
              </a:rPr>
              <a:t>MyKverneland</a:t>
            </a:r>
            <a:endParaRPr lang="en-US" sz="1600" i="0">
              <a:solidFill>
                <a:srgbClr val="000000"/>
              </a:solidFill>
              <a:latin typeface="Arial"/>
              <a:ea typeface="Geneva"/>
              <a:cs typeface="Arial"/>
            </a:endParaRPr>
          </a:p>
          <a:p>
            <a:pPr defTabSz="1219170"/>
            <a:r>
              <a:rPr lang="en-US" sz="1600" i="0" err="1">
                <a:solidFill>
                  <a:srgbClr val="000000"/>
                </a:solidFill>
                <a:latin typeface="Arial"/>
                <a:ea typeface="Geneva"/>
                <a:cs typeface="Arial"/>
              </a:rPr>
              <a:t>MyVicon</a:t>
            </a:r>
            <a:endParaRPr lang="en-US" sz="1600" i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93E2993-6C9F-1F7F-4433-FE722FAC97BC}"/>
              </a:ext>
            </a:extLst>
          </p:cNvPr>
          <p:cNvSpPr txBox="1"/>
          <p:nvPr/>
        </p:nvSpPr>
        <p:spPr>
          <a:xfrm>
            <a:off x="10098724" y="4537198"/>
            <a:ext cx="1501147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2"/>
                </a:solidFill>
                <a:latin typeface="Arial Rounded MT Bold" panose="020F0704030504030204" pitchFamily="34" charset="0"/>
                <a:ea typeface="Geneva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2"/>
                </a:solidFill>
                <a:latin typeface="Arial" charset="0"/>
                <a:ea typeface="Geneva" charset="-128"/>
                <a:cs typeface="+mn-cs"/>
              </a:defRPr>
            </a:lvl9pPr>
          </a:lstStyle>
          <a:p>
            <a:pPr defTabSz="1219170"/>
            <a:r>
              <a:rPr lang="en-US" sz="1600" i="0">
                <a:solidFill>
                  <a:srgbClr val="000000"/>
                </a:solidFill>
                <a:latin typeface="Arial"/>
                <a:ea typeface="Geneva"/>
                <a:cs typeface="Arial"/>
              </a:rPr>
              <a:t>Implement Apps</a:t>
            </a:r>
            <a:endParaRPr lang="en-US" sz="1600" i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F795DEA-3175-E5DC-815D-23E820B312FA}"/>
              </a:ext>
            </a:extLst>
          </p:cNvPr>
          <p:cNvSpPr>
            <a:spLocks noGrp="1"/>
          </p:cNvSpPr>
          <p:nvPr/>
        </p:nvSpPr>
        <p:spPr>
          <a:xfrm>
            <a:off x="624418" y="357717"/>
            <a:ext cx="10943167" cy="1024683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 baseline="0">
                <a:solidFill>
                  <a:srgbClr val="003C28"/>
                </a:solidFill>
                <a:latin typeface="+mj-lt"/>
                <a:ea typeface="Geneva" charset="-128"/>
                <a:cs typeface="+mj-cs"/>
              </a:defRPr>
            </a:lvl1pPr>
            <a:lvl2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2pPr>
            <a:lvl3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3pPr>
            <a:lvl4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4pPr>
            <a:lvl5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5pPr>
            <a:lvl6pPr marL="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6pPr>
            <a:lvl7pPr marL="685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7pPr>
            <a:lvl8pPr marL="10287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8pPr>
            <a:lvl9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Arial" charset="0"/>
                <a:ea typeface="Geneva" charset="-128"/>
                <a:cs typeface="+mn-cs"/>
              </a:defRPr>
            </a:lvl9pPr>
          </a:lstStyle>
          <a:p>
            <a:pPr defTabSz="1219170"/>
            <a:r>
              <a:rPr lang="en-US" sz="3733">
                <a:latin typeface="Arial"/>
                <a:ea typeface="Geneva"/>
              </a:rPr>
              <a:t>Smart farming</a:t>
            </a:r>
            <a:br>
              <a:rPr lang="en-US" sz="3733">
                <a:latin typeface="Arial"/>
              </a:rPr>
            </a:br>
            <a:r>
              <a:rPr lang="en-US" sz="3733">
                <a:solidFill>
                  <a:srgbClr val="A0AA00"/>
                </a:solidFill>
                <a:latin typeface="Arial"/>
                <a:ea typeface="Geneva"/>
              </a:rPr>
              <a:t>starts here.</a:t>
            </a:r>
          </a:p>
        </p:txBody>
      </p:sp>
    </p:spTree>
    <p:extLst>
      <p:ext uri="{BB962C8B-B14F-4D97-AF65-F5344CB8AC3E}">
        <p14:creationId xmlns:p14="http://schemas.microsoft.com/office/powerpoint/2010/main" val="1500662508"/>
      </p:ext>
    </p:extLst>
  </p:cSld>
  <p:clrMapOvr>
    <a:masterClrMapping/>
  </p:clrMapOvr>
</p:sld>
</file>

<file path=ppt/theme/theme1.xml><?xml version="1.0" encoding="utf-8"?>
<a:theme xmlns:a="http://schemas.openxmlformats.org/drawingml/2006/main" name="1_Kverneland">
  <a:themeElements>
    <a:clrScheme name="Kverneland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4D39"/>
      </a:accent1>
      <a:accent2>
        <a:srgbClr val="78BA42"/>
      </a:accent2>
      <a:accent3>
        <a:srgbClr val="A0AA00"/>
      </a:accent3>
      <a:accent4>
        <a:srgbClr val="000000"/>
      </a:accent4>
      <a:accent5>
        <a:srgbClr val="59917F"/>
      </a:accent5>
      <a:accent6>
        <a:srgbClr val="BAD793"/>
      </a:accent6>
      <a:hlink>
        <a:srgbClr val="CC00CC"/>
      </a:hlink>
      <a:folHlink>
        <a:srgbClr val="C0C0C0"/>
      </a:folHlink>
    </a:clrScheme>
    <a:fontScheme name="Corpor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rpor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8">
        <a:dk1>
          <a:srgbClr val="004D3D"/>
        </a:dk1>
        <a:lt1>
          <a:srgbClr val="FFFFFF"/>
        </a:lt1>
        <a:dk2>
          <a:srgbClr val="004D3D"/>
        </a:dk2>
        <a:lt2>
          <a:srgbClr val="E9DFD9"/>
        </a:lt2>
        <a:accent1>
          <a:srgbClr val="A51E39"/>
        </a:accent1>
        <a:accent2>
          <a:srgbClr val="B0B700"/>
        </a:accent2>
        <a:accent3>
          <a:srgbClr val="FFFFFF"/>
        </a:accent3>
        <a:accent4>
          <a:srgbClr val="004033"/>
        </a:accent4>
        <a:accent5>
          <a:srgbClr val="CFABAE"/>
        </a:accent5>
        <a:accent6>
          <a:srgbClr val="9FA600"/>
        </a:accent6>
        <a:hlink>
          <a:srgbClr val="DA7311"/>
        </a:hlink>
        <a:folHlink>
          <a:srgbClr val="69C0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9">
        <a:dk1>
          <a:srgbClr val="004D3D"/>
        </a:dk1>
        <a:lt1>
          <a:srgbClr val="FFFFFF"/>
        </a:lt1>
        <a:dk2>
          <a:srgbClr val="003200"/>
        </a:dk2>
        <a:lt2>
          <a:srgbClr val="E9DFD9"/>
        </a:lt2>
        <a:accent1>
          <a:srgbClr val="DA7311"/>
        </a:accent1>
        <a:accent2>
          <a:srgbClr val="B0B700"/>
        </a:accent2>
        <a:accent3>
          <a:srgbClr val="FFFFFF"/>
        </a:accent3>
        <a:accent4>
          <a:srgbClr val="004033"/>
        </a:accent4>
        <a:accent5>
          <a:srgbClr val="EABCAA"/>
        </a:accent5>
        <a:accent6>
          <a:srgbClr val="9FA600"/>
        </a:accent6>
        <a:hlink>
          <a:srgbClr val="A51E39"/>
        </a:hlink>
        <a:folHlink>
          <a:srgbClr val="69C02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 10">
        <a:dk1>
          <a:srgbClr val="003200"/>
        </a:dk1>
        <a:lt1>
          <a:srgbClr val="FFFFFF"/>
        </a:lt1>
        <a:dk2>
          <a:srgbClr val="003200"/>
        </a:dk2>
        <a:lt2>
          <a:srgbClr val="E9DFD9"/>
        </a:lt2>
        <a:accent1>
          <a:srgbClr val="DA7311"/>
        </a:accent1>
        <a:accent2>
          <a:srgbClr val="B0B700"/>
        </a:accent2>
        <a:accent3>
          <a:srgbClr val="FFFFFF"/>
        </a:accent3>
        <a:accent4>
          <a:srgbClr val="002900"/>
        </a:accent4>
        <a:accent5>
          <a:srgbClr val="EABCAA"/>
        </a:accent5>
        <a:accent6>
          <a:srgbClr val="9FA600"/>
        </a:accent6>
        <a:hlink>
          <a:srgbClr val="A51E39"/>
        </a:hlink>
        <a:folHlink>
          <a:srgbClr val="69C02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vG with KV and VI widescreen.pptx" id="{FE7FA361-DD4B-45EF-AF1C-D49D2C643043}" vid="{0E13FE2B-F704-4BB5-86BB-1B3C17EAD1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176</Words>
  <Application>Microsoft Office PowerPoint</Application>
  <PresentationFormat>Widescreen</PresentationFormat>
  <Paragraphs>64</Paragraphs>
  <Slides>10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Calibri</vt:lpstr>
      <vt:lpstr>Geneva</vt:lpstr>
      <vt:lpstr>Wingdings</vt:lpstr>
      <vt:lpstr>1_Kverneland</vt:lpstr>
      <vt:lpstr>PRECISION FARMING REDEFINED</vt:lpstr>
      <vt:lpstr>Precision Farming Redefined </vt:lpstr>
      <vt:lpstr>PowerPoint Presentation</vt:lpstr>
      <vt:lpstr>Generation 4</vt:lpstr>
      <vt:lpstr>PowerPoint Presentation</vt:lpstr>
      <vt:lpstr>Combine to Achieve More</vt:lpstr>
      <vt:lpstr>Precise in Everything You Do</vt:lpstr>
      <vt:lpstr>PowerPoint Presentation</vt:lpstr>
      <vt:lpstr>PowerPoint Presentation</vt:lpstr>
      <vt:lpstr>PowerPoint Presentation</vt:lpstr>
    </vt:vector>
  </TitlesOfParts>
  <Company>KHE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Max Bouten</dc:creator>
  <cp:lastModifiedBy>Julia Markiewicz</cp:lastModifiedBy>
  <cp:revision>4</cp:revision>
  <dcterms:created xsi:type="dcterms:W3CDTF">2025-08-22T09:03:10Z</dcterms:created>
  <dcterms:modified xsi:type="dcterms:W3CDTF">2025-08-25T08:13:03Z</dcterms:modified>
</cp:coreProperties>
</file>